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062"/>
    <a:srgbClr val="9CBDFF"/>
    <a:srgbClr val="690023"/>
    <a:srgbClr val="551300"/>
    <a:srgbClr val="0024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 varScale="1">
        <p:scale>
          <a:sx n="83" d="100"/>
          <a:sy n="83" d="100"/>
        </p:scale>
        <p:origin x="-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3FA7-1AB5-48C3-86E9-E1638FDAD4E4}" type="datetimeFigureOut">
              <a:rPr lang="en-US" smtClean="0"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7F14-5BD7-4456-A75F-75C9AD705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ar.rice.edu/comp40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 400:</a:t>
            </a:r>
            <a:br>
              <a:rPr lang="en-US" dirty="0" smtClean="0"/>
            </a:br>
            <a:r>
              <a:rPr lang="en-US" dirty="0" smtClean="0"/>
              <a:t>Technical Communication in Computer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John Greiner</a:t>
            </a:r>
            <a:endParaRPr lang="en-US" dirty="0"/>
          </a:p>
        </p:txBody>
      </p:sp>
      <p:pic>
        <p:nvPicPr>
          <p:cNvPr id="1026" name="Picture 2" descr="C:\Documents and Settings\Administrator\Desktop\RiceLogo_TMRGB72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6600" cy="1289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873" y="1174542"/>
            <a:ext cx="1890261" cy="45089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700" dirty="0" smtClean="0"/>
              <a:t>?</a:t>
            </a:r>
            <a:endParaRPr lang="en-US" sz="28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lnSpc>
                <a:spcPct val="150000"/>
              </a:lnSpc>
              <a:buNone/>
            </a:pPr>
            <a:r>
              <a:rPr lang="en-US" sz="4000" dirty="0" smtClean="0"/>
              <a:t>Introduction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dirty="0"/>
              <a:t>B</a:t>
            </a:r>
            <a:r>
              <a:rPr lang="en-US" sz="4000" dirty="0" smtClean="0"/>
              <a:t>ackground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dirty="0" smtClean="0"/>
              <a:t>Goals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“An engineer who </a:t>
            </a:r>
            <a:r>
              <a:rPr lang="en-US" smtClean="0"/>
              <a:t>can’t communicate </a:t>
            </a:r>
            <a:r>
              <a:rPr lang="en-US" dirty="0" smtClean="0"/>
              <a:t>works for one who can.”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“If you can’t tell them what you are doing, they’ll hire someone else who can.”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98623" y="5562599"/>
            <a:ext cx="8245377" cy="609601"/>
            <a:chOff x="898623" y="5562599"/>
            <a:chExt cx="8245377" cy="609601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295400" y="6172199"/>
              <a:ext cx="7848600" cy="1"/>
            </a:xfrm>
            <a:prstGeom prst="line">
              <a:avLst/>
            </a:prstGeom>
            <a:ln w="31750">
              <a:solidFill>
                <a:srgbClr val="002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898623" y="5562599"/>
              <a:ext cx="777777" cy="609601"/>
              <a:chOff x="898623" y="5257800"/>
              <a:chExt cx="777777" cy="6096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98623" y="5257800"/>
                <a:ext cx="777777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Jan 13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1173211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546175" y="5562599"/>
              <a:ext cx="777777" cy="609601"/>
              <a:chOff x="2546175" y="5257800"/>
              <a:chExt cx="777777" cy="60960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546175" y="5257800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Jan 20</a:t>
                </a:r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820763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4208151" y="5562599"/>
              <a:ext cx="777777" cy="609601"/>
              <a:chOff x="4208151" y="5257800"/>
              <a:chExt cx="777777" cy="60960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08151" y="5257800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Jan 27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4482739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448555" y="5562599"/>
              <a:ext cx="811248" cy="609601"/>
              <a:chOff x="7448555" y="5257800"/>
              <a:chExt cx="811248" cy="60960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448555" y="5257800"/>
                <a:ext cx="811248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Feb 10</a:t>
                </a:r>
                <a:endParaRPr lang="en-US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7734300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5870127" y="5562599"/>
              <a:ext cx="694229" cy="609601"/>
              <a:chOff x="5870127" y="5257800"/>
              <a:chExt cx="694229" cy="60960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870127" y="5257800"/>
                <a:ext cx="694229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Feb 3</a:t>
                </a:r>
                <a:endParaRPr lang="en-US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6102941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5" name="Picture 3" descr="C:\Documents and Settings\Administrator\Desktop\1-12.jpg"/>
          <p:cNvPicPr>
            <a:picLocks noChangeAspect="1" noChangeArrowheads="1"/>
          </p:cNvPicPr>
          <p:nvPr/>
        </p:nvPicPr>
        <p:blipFill>
          <a:blip r:embed="rId2" cstate="print"/>
          <a:srcRect t="11539" b="12820"/>
          <a:stretch>
            <a:fillRect/>
          </a:stretch>
        </p:blipFill>
        <p:spPr bwMode="auto">
          <a:xfrm>
            <a:off x="0" y="304800"/>
            <a:ext cx="9144000" cy="4611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5562599"/>
            <a:ext cx="9144000" cy="609601"/>
            <a:chOff x="0" y="5257800"/>
            <a:chExt cx="9144000" cy="6096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867400"/>
              <a:ext cx="9144000" cy="0"/>
            </a:xfrm>
            <a:prstGeom prst="line">
              <a:avLst/>
            </a:prstGeom>
            <a:ln w="31750">
              <a:solidFill>
                <a:srgbClr val="002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1665493" y="5257800"/>
              <a:ext cx="811248" cy="609601"/>
              <a:chOff x="898623" y="5257800"/>
              <a:chExt cx="811248" cy="6096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98623" y="5257800"/>
                <a:ext cx="811248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Feb 17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1189947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142234" y="5257800"/>
              <a:ext cx="811248" cy="609601"/>
              <a:chOff x="2546175" y="5257800"/>
              <a:chExt cx="811248" cy="60960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546175" y="5257800"/>
                <a:ext cx="811248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Feb 24</a:t>
                </a:r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837499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618975" y="5257800"/>
              <a:ext cx="859531" cy="609601"/>
              <a:chOff x="4208151" y="5257800"/>
              <a:chExt cx="859531" cy="60960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08151" y="5257800"/>
                <a:ext cx="859531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Mar 10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4523616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5029200" y="2438400"/>
            <a:ext cx="4114800" cy="2971800"/>
            <a:chOff x="4724400" y="152400"/>
            <a:chExt cx="4300538" cy="3048000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724400" y="377474"/>
            <a:ext cx="4300538" cy="2822926"/>
          </p:xfrm>
          <a:graphic>
            <a:graphicData uri="http://schemas.openxmlformats.org/presentationml/2006/ole">
              <p:oleObj spid="_x0000_s2050" name="Chart" r:id="rId3" imgW="10344150" imgH="6276975" progId="MSGraph.Chart.8">
                <p:embed followColorScheme="full"/>
              </p:oleObj>
            </a:graphicData>
          </a:graphic>
        </p:graphicFrame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884069" y="152400"/>
              <a:ext cx="1981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err="1"/>
                <a:t>Microbenchmark</a:t>
              </a:r>
              <a:r>
                <a:rPr lang="en-US" sz="1100" dirty="0"/>
                <a:t> Performance</a:t>
              </a:r>
            </a:p>
          </p:txBody>
        </p:sp>
      </p:grpSp>
      <p:pic>
        <p:nvPicPr>
          <p:cNvPr id="2051" name="Picture 3" descr="C:\Documents and Settings\Administrator\Desktop\Photo of paper.jpg"/>
          <p:cNvPicPr>
            <a:picLocks noChangeAspect="1" noChangeArrowheads="1"/>
          </p:cNvPicPr>
          <p:nvPr/>
        </p:nvPicPr>
        <p:blipFill>
          <a:blip r:embed="rId4" cstate="print"/>
          <a:srcRect l="5597" t="3165" r="11142" b="1670"/>
          <a:stretch>
            <a:fillRect/>
          </a:stretch>
        </p:blipFill>
        <p:spPr bwMode="auto">
          <a:xfrm>
            <a:off x="0" y="381000"/>
            <a:ext cx="5029200" cy="382219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562599"/>
            <a:ext cx="9144000" cy="609601"/>
            <a:chOff x="0" y="5257800"/>
            <a:chExt cx="9144000" cy="6096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867400"/>
              <a:ext cx="9144000" cy="0"/>
            </a:xfrm>
            <a:prstGeom prst="line">
              <a:avLst/>
            </a:prstGeom>
            <a:ln w="31750">
              <a:solidFill>
                <a:srgbClr val="002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898623" y="5257800"/>
              <a:ext cx="859531" cy="609601"/>
              <a:chOff x="898623" y="5257800"/>
              <a:chExt cx="859531" cy="6096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98623" y="5257800"/>
                <a:ext cx="859531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Mar 17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1214088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546175" y="5257800"/>
              <a:ext cx="859531" cy="609601"/>
              <a:chOff x="2546175" y="5257800"/>
              <a:chExt cx="859531" cy="60960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546175" y="5257800"/>
                <a:ext cx="859531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Mar 24</a:t>
                </a:r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861640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208151" y="5257800"/>
              <a:ext cx="859531" cy="609601"/>
              <a:chOff x="4208151" y="5257800"/>
              <a:chExt cx="859531" cy="60960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08151" y="5257800"/>
                <a:ext cx="859531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Mar 31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4523616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296268" y="5257800"/>
              <a:ext cx="1111203" cy="609601"/>
              <a:chOff x="7296268" y="5257800"/>
              <a:chExt cx="1111203" cy="60960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296268" y="5257800"/>
                <a:ext cx="1111203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dirty="0" smtClean="0"/>
                  <a:t>Apr 15-16</a:t>
                </a:r>
                <a:endParaRPr lang="en-US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7737570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870127" y="5257800"/>
              <a:ext cx="689612" cy="609601"/>
              <a:chOff x="5870127" y="5257800"/>
              <a:chExt cx="689612" cy="60960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870127" y="5257800"/>
                <a:ext cx="689612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dirty="0" smtClean="0"/>
                  <a:t>Apr 7</a:t>
                </a:r>
                <a:endParaRPr lang="en-US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6100633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2" descr="DSC00100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979673" y="0"/>
            <a:ext cx="7184655" cy="54102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5562599"/>
            <a:ext cx="5041233" cy="609601"/>
            <a:chOff x="0" y="5562599"/>
            <a:chExt cx="5041233" cy="6096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72199"/>
              <a:ext cx="4648200" cy="1"/>
            </a:xfrm>
            <a:prstGeom prst="line">
              <a:avLst/>
            </a:prstGeom>
            <a:ln w="31750">
              <a:solidFill>
                <a:srgbClr val="002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4"/>
            <p:cNvGrpSpPr/>
            <p:nvPr/>
          </p:nvGrpSpPr>
          <p:grpSpPr>
            <a:xfrm>
              <a:off x="4234602" y="5562599"/>
              <a:ext cx="806631" cy="609601"/>
              <a:chOff x="4234602" y="5257800"/>
              <a:chExt cx="806631" cy="60960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34602" y="5257800"/>
                <a:ext cx="806631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dirty="0" smtClean="0"/>
                  <a:t>Apr 21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4523616" y="5753100"/>
                <a:ext cx="228601" cy="1"/>
              </a:xfrm>
              <a:prstGeom prst="line">
                <a:avLst/>
              </a:prstGeom>
              <a:ln w="31750">
                <a:solidFill>
                  <a:srgbClr val="002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613801" y="2921169"/>
            <a:ext cx="7916398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dirty="0" smtClean="0"/>
              <a:t>Critique  this experiment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1447800"/>
            <a:ext cx="2286000" cy="838200"/>
          </a:xfrm>
          <a:prstGeom prst="ellipse">
            <a:avLst/>
          </a:prstGeom>
          <a:solidFill>
            <a:srgbClr val="9CBDFF"/>
          </a:solidFill>
          <a:ln w="28575">
            <a:solidFill>
              <a:srgbClr val="9C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Technical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Reports</a:t>
            </a:r>
          </a:p>
          <a:p>
            <a:r>
              <a:rPr lang="en-US" dirty="0" smtClean="0"/>
              <a:t>Proposals</a:t>
            </a:r>
          </a:p>
          <a:p>
            <a:r>
              <a:rPr lang="en-US" dirty="0" smtClean="0"/>
              <a:t>Instructions</a:t>
            </a:r>
          </a:p>
          <a:p>
            <a:r>
              <a:rPr lang="en-US" dirty="0" smtClean="0"/>
              <a:t>Procedures</a:t>
            </a:r>
          </a:p>
          <a:p>
            <a:r>
              <a:rPr lang="en-US" dirty="0" smtClean="0"/>
              <a:t>Manuals</a:t>
            </a:r>
          </a:p>
          <a:p>
            <a:r>
              <a:rPr lang="en-US" dirty="0" smtClean="0"/>
              <a:t>Brochures</a:t>
            </a:r>
          </a:p>
          <a:p>
            <a:r>
              <a:rPr lang="en-US" dirty="0" smtClean="0"/>
              <a:t>Memos</a:t>
            </a:r>
          </a:p>
          <a:p>
            <a:r>
              <a:rPr lang="en-US" dirty="0" smtClean="0"/>
              <a:t>Emails</a:t>
            </a:r>
          </a:p>
          <a:p>
            <a:r>
              <a:rPr lang="en-US" dirty="0" smtClean="0"/>
              <a:t>Letters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sz="1000" dirty="0" smtClean="0"/>
              <a:t>Strategies for Technical Communication in the Workplace, </a:t>
            </a:r>
            <a:r>
              <a:rPr lang="en-US" sz="1000" dirty="0" err="1" smtClean="0"/>
              <a:t>Gurak</a:t>
            </a:r>
            <a:r>
              <a:rPr lang="en-US" sz="1000" dirty="0" smtClean="0"/>
              <a:t> &amp; </a:t>
            </a:r>
            <a:r>
              <a:rPr lang="en-US" sz="1000" dirty="0" err="1" smtClean="0"/>
              <a:t>Lannon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000" strike="sngStrike" dirty="0" smtClean="0"/>
              <a:t>Sit and listen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dirty="0" smtClean="0"/>
              <a:t>Do and discuss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dirty="0" smtClean="0"/>
              <a:t>Read and prepare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5E6062"/>
                </a:solidFill>
                <a:hlinkClick r:id="rId2"/>
              </a:rPr>
              <a:t>http://www.clear.rice.edu/comp400/</a:t>
            </a:r>
            <a:endParaRPr lang="en-US" sz="2400" dirty="0" smtClean="0">
              <a:solidFill>
                <a:srgbClr val="5E60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000" dirty="0" smtClean="0"/>
              <a:t>In-class activities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dirty="0" smtClean="0"/>
              <a:t>Participation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dirty="0" smtClean="0"/>
              <a:t>Homework/projects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strike="sngStrike" dirty="0" smtClean="0"/>
              <a:t>Exams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ice 1">
      <a:dk1>
        <a:sysClr val="windowText" lastClr="000000"/>
      </a:dk1>
      <a:lt1>
        <a:sysClr val="window" lastClr="FFFFFF"/>
      </a:lt1>
      <a:dk2>
        <a:srgbClr val="00246A"/>
      </a:dk2>
      <a:lt2>
        <a:srgbClr val="EEECE1"/>
      </a:lt2>
      <a:accent1>
        <a:srgbClr val="9CBDFF"/>
      </a:accent1>
      <a:accent2>
        <a:srgbClr val="690023"/>
      </a:accent2>
      <a:accent3>
        <a:srgbClr val="236900"/>
      </a:accent3>
      <a:accent4>
        <a:srgbClr val="8064A2"/>
      </a:accent4>
      <a:accent5>
        <a:srgbClr val="694500"/>
      </a:accent5>
      <a:accent6>
        <a:srgbClr val="586900"/>
      </a:accent6>
      <a:hlink>
        <a:srgbClr val="5E6062"/>
      </a:hlink>
      <a:folHlink>
        <a:srgbClr val="5E60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117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Graph Chart</vt:lpstr>
      <vt:lpstr>COMP 400: Technical Communication in Computer Science</vt:lpstr>
      <vt:lpstr>Slide 2</vt:lpstr>
      <vt:lpstr>Slide 3</vt:lpstr>
      <vt:lpstr>Slide 4</vt:lpstr>
      <vt:lpstr>Slide 5</vt:lpstr>
      <vt:lpstr>Slide 6</vt:lpstr>
      <vt:lpstr>Types of Technical Communication</vt:lpstr>
      <vt:lpstr>Expectations</vt:lpstr>
      <vt:lpstr>Grading</vt:lpstr>
      <vt:lpstr>Slide 10</vt:lpstr>
      <vt:lpstr>Activity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400: Technical Communication in Computer Science</dc:title>
  <dc:creator>John Greiner</dc:creator>
  <cp:lastModifiedBy>John Greiner</cp:lastModifiedBy>
  <cp:revision>5</cp:revision>
  <dcterms:created xsi:type="dcterms:W3CDTF">2010-01-11T20:25:26Z</dcterms:created>
  <dcterms:modified xsi:type="dcterms:W3CDTF">2010-01-12T16:45:12Z</dcterms:modified>
</cp:coreProperties>
</file>