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323" r:id="rId4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DCFFD"/>
    <a:srgbClr val="0099FF"/>
    <a:srgbClr val="000099"/>
    <a:srgbClr val="6585FF"/>
    <a:srgbClr val="3265FF"/>
    <a:srgbClr val="00AE00"/>
    <a:srgbClr val="FF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64094" autoAdjust="0"/>
  </p:normalViewPr>
  <p:slideViewPr>
    <p:cSldViewPr>
      <p:cViewPr varScale="1">
        <p:scale>
          <a:sx n="84" d="100"/>
          <a:sy n="84" d="100"/>
        </p:scale>
        <p:origin x="-1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02" y="-84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44428FE-B9B7-4424-ABF0-8DB89C2C6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1888" y="690563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62CB2DD-9462-423C-BFD9-8DAFDA250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E265F-BC2D-4353-8E3B-B6AFDA9CE1AD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891B2-1BFC-4137-868E-45CD439B134A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ceLogo_TMRGB72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52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ice_OwlBlackTMRGB72DP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76200"/>
            <a:ext cx="52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371600"/>
          </a:xfrm>
        </p:spPr>
        <p:txBody>
          <a:bodyPr/>
          <a:lstStyle>
            <a:lvl1pPr>
              <a:defRPr>
                <a:solidFill>
                  <a:srgbClr val="0024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295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46A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A115-1EE2-4491-9737-C6F5607D8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8945-64F0-4B6B-8EA9-788A46F48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484B-09DB-4102-9F77-A90208A63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4343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343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733800"/>
            <a:ext cx="8839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75ED-50D2-4680-BFA1-FEA153406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D7D70-906B-4DCF-ABC0-E22ED16D7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DA15-5050-450E-AC65-899E7FC0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1218-7A7F-4D71-BCFA-C8D07FA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DE6E-6F81-4633-9CBF-CEA21484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CC09-3D9E-4622-851E-572B807E2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272CA-BE5D-4BBA-843E-8626E4245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A872C-5F38-4817-BE32-CBC59C6F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2559-9E5C-40EF-92F4-560369D96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246A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7513BCF-2397-411C-9169-B99C42B9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752475"/>
          </a:xfrm>
        </p:spPr>
        <p:txBody>
          <a:bodyPr/>
          <a:lstStyle/>
          <a:p>
            <a:pPr eaLnBrk="1" hangingPunct="1"/>
            <a:r>
              <a:rPr lang="en-US" dirty="0" smtClean="0"/>
              <a:t>Presenting </a:t>
            </a:r>
            <a:r>
              <a:rPr lang="en-US" dirty="0" smtClean="0"/>
              <a:t>a </a:t>
            </a:r>
            <a:r>
              <a:rPr lang="en-US" dirty="0" smtClean="0"/>
              <a:t>Technical </a:t>
            </a:r>
            <a:r>
              <a:rPr lang="en-US" dirty="0" smtClean="0"/>
              <a:t>Poster</a:t>
            </a:r>
          </a:p>
        </p:txBody>
      </p:sp>
      <p:sp useBgFill="1">
        <p:nvSpPr>
          <p:cNvPr id="717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John </a:t>
            </a:r>
            <a:r>
              <a:rPr lang="en-US" dirty="0" smtClean="0"/>
              <a:t>Greiner</a:t>
            </a:r>
            <a:endParaRPr lang="en-US" dirty="0" smtClean="0"/>
          </a:p>
        </p:txBody>
      </p:sp>
      <p:pic>
        <p:nvPicPr>
          <p:cNvPr id="4" name="Picture 12" descr="DSC00100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1550988" y="2308225"/>
            <a:ext cx="6042025" cy="454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2039-9683-4EB7-B764-8DD2538AFAF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 with the Audience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0" y="990600"/>
            <a:ext cx="4191000" cy="2819400"/>
          </a:xfrm>
        </p:spPr>
        <p:txBody>
          <a:bodyPr/>
          <a:lstStyle/>
          <a:p>
            <a:pPr eaLnBrk="1" hangingPunct="1">
              <a:buClr>
                <a:srgbClr val="6699FF"/>
              </a:buClr>
              <a:buFontTx/>
              <a:buNone/>
            </a:pPr>
            <a:r>
              <a:rPr lang="en-US" sz="2400" dirty="0" smtClean="0"/>
              <a:t>Greet audience.</a:t>
            </a:r>
          </a:p>
          <a:p>
            <a:pPr eaLnBrk="1" hangingPunct="1">
              <a:buClr>
                <a:srgbClr val="6699FF"/>
              </a:buClr>
              <a:buFontTx/>
              <a:buNone/>
            </a:pPr>
            <a:endParaRPr lang="en-US" sz="2400" dirty="0" smtClean="0"/>
          </a:p>
          <a:p>
            <a:pPr eaLnBrk="1" hangingPunct="1">
              <a:buClr>
                <a:srgbClr val="6699FF"/>
              </a:buClr>
              <a:buFontTx/>
              <a:buNone/>
            </a:pPr>
            <a:r>
              <a:rPr lang="en-US" sz="2400" dirty="0" smtClean="0"/>
              <a:t>Why are they interested?</a:t>
            </a:r>
          </a:p>
          <a:p>
            <a:pPr eaLnBrk="1" hangingPunct="1">
              <a:buClr>
                <a:srgbClr val="6699FF"/>
              </a:buClr>
              <a:buFontTx/>
              <a:buNone/>
            </a:pPr>
            <a:r>
              <a:rPr lang="en-US" sz="2400" dirty="0" smtClean="0"/>
              <a:t>What are their backgrounds?</a:t>
            </a:r>
          </a:p>
          <a:p>
            <a:pPr eaLnBrk="1" hangingPunct="1">
              <a:buClr>
                <a:srgbClr val="6699FF"/>
              </a:buClr>
              <a:buFontTx/>
              <a:buNone/>
            </a:pPr>
            <a:r>
              <a:rPr lang="en-US" sz="2400" dirty="0" smtClean="0"/>
              <a:t>How will they benefit?</a:t>
            </a:r>
          </a:p>
          <a:p>
            <a:pPr eaLnBrk="1" hangingPunct="1">
              <a:buClr>
                <a:srgbClr val="6699FF"/>
              </a:buClr>
              <a:buFontTx/>
              <a:buNone/>
            </a:pPr>
            <a:r>
              <a:rPr lang="en-US" sz="2400" dirty="0" smtClean="0"/>
              <a:t>What are their questions?</a:t>
            </a:r>
          </a:p>
        </p:txBody>
      </p:sp>
      <p:pic>
        <p:nvPicPr>
          <p:cNvPr id="38917" name="Picture 9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0832"/>
            <a:ext cx="4869410" cy="32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1158875" y="4267200"/>
            <a:ext cx="682783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Prepare 30 second, 2 minute, and 5 minute talks.</a:t>
            </a:r>
            <a:endParaRPr lang="en-US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 Different levels of interest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 Different backgrounds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 Be able to summarize key points in 2-3 sentences.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000" dirty="0"/>
              <a:t> Be able to start from any section.</a:t>
            </a:r>
          </a:p>
          <a:p>
            <a:pPr>
              <a:spcBef>
                <a:spcPct val="20000"/>
              </a:spcBef>
            </a:pPr>
            <a:r>
              <a:rPr lang="en-US" dirty="0"/>
              <a:t>Reinforce key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7679F-6D01-4E01-8DE6-80DCD095C241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Communicate with Confidence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48006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rgbClr val="6699FF"/>
              </a:buClr>
              <a:buFontTx/>
              <a:buChar char="•"/>
            </a:pPr>
            <a:endParaRPr lang="en-US"/>
          </a:p>
        </p:txBody>
      </p:sp>
      <p:pic>
        <p:nvPicPr>
          <p:cNvPr id="39941" name="Picture 5" descr="DSC00094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23070" b="10014"/>
          <a:stretch>
            <a:fillRect/>
          </a:stretch>
        </p:blipFill>
        <p:spPr bwMode="auto">
          <a:xfrm>
            <a:off x="4800600" y="838200"/>
            <a:ext cx="42561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DSC00108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577" r="14482" b="4732"/>
          <a:stretch>
            <a:fillRect/>
          </a:stretch>
        </p:blipFill>
        <p:spPr bwMode="auto">
          <a:xfrm>
            <a:off x="107950" y="804842"/>
            <a:ext cx="4616450" cy="375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4114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 smtClean="0"/>
              <a:t>Stand </a:t>
            </a:r>
            <a:r>
              <a:rPr lang="en-US" dirty="0"/>
              <a:t>up straight</a:t>
            </a:r>
          </a:p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 smtClean="0"/>
              <a:t>Don’t </a:t>
            </a:r>
            <a:r>
              <a:rPr lang="en-US" dirty="0"/>
              <a:t>block view of poster</a:t>
            </a:r>
          </a:p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 smtClean="0"/>
              <a:t>Speak </a:t>
            </a:r>
            <a:r>
              <a:rPr lang="en-US" dirty="0"/>
              <a:t>up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876800" y="4800600"/>
            <a:ext cx="3886200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/>
              <a:t> Be enthusiastic</a:t>
            </a:r>
          </a:p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/>
              <a:t> Maintain eye contact</a:t>
            </a:r>
          </a:p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/>
              <a:t> Adjust </a:t>
            </a:r>
            <a:r>
              <a:rPr lang="en-US" dirty="0" smtClean="0"/>
              <a:t>pacing</a:t>
            </a:r>
          </a:p>
          <a:p>
            <a:pPr marL="339725" indent="-339725">
              <a:spcBef>
                <a:spcPct val="20000"/>
              </a:spcBef>
              <a:buFontTx/>
              <a:buChar char="•"/>
            </a:pPr>
            <a:r>
              <a:rPr lang="en-US" dirty="0" smtClean="0"/>
              <a:t> Integrate gestures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dg's presentation style 2">
  <a:themeElements>
    <a:clrScheme name="jdg's presentation styl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dg's presentation style 2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dg's presentation styl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dg's presentation style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dg's presentation style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107</Words>
  <Application>Microsoft Office PowerPoint</Application>
  <PresentationFormat>On-screen Show (4:3)</PresentationFormat>
  <Paragraphs>27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Arial Narrow</vt:lpstr>
      <vt:lpstr>Tahoma</vt:lpstr>
      <vt:lpstr>Times New Roman</vt:lpstr>
      <vt:lpstr>Helvetica</vt:lpstr>
      <vt:lpstr>Blackadder ITC</vt:lpstr>
      <vt:lpstr>Bauhaus 93</vt:lpstr>
      <vt:lpstr>Magneto</vt:lpstr>
      <vt:lpstr>Rockwell Extra Bold</vt:lpstr>
      <vt:lpstr>Wingdings</vt:lpstr>
      <vt:lpstr>jdg's presentation style 2</vt:lpstr>
      <vt:lpstr>Presenting a Technical Poster</vt:lpstr>
      <vt:lpstr>Connect with the Audience</vt:lpstr>
      <vt:lpstr>Communicate with Confidence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John Greiner</cp:lastModifiedBy>
  <cp:revision>156</cp:revision>
  <cp:lastPrinted>2009-04-22T19:24:48Z</cp:lastPrinted>
  <dcterms:created xsi:type="dcterms:W3CDTF">2009-04-22T19:24:48Z</dcterms:created>
  <dcterms:modified xsi:type="dcterms:W3CDTF">2010-03-24T18:20:50Z</dcterms:modified>
</cp:coreProperties>
</file>