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activeX/activeX4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activeX/activeX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8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activeX/activeX5.xml" ContentType="application/vnd.ms-office.activeX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activeX/activeX1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69" r:id="rId3"/>
    <p:sldId id="257" r:id="rId4"/>
    <p:sldId id="268" r:id="rId5"/>
    <p:sldId id="259" r:id="rId6"/>
    <p:sldId id="260" r:id="rId7"/>
    <p:sldId id="265" r:id="rId8"/>
    <p:sldId id="261" r:id="rId9"/>
    <p:sldId id="262" r:id="rId10"/>
    <p:sldId id="263" r:id="rId11"/>
    <p:sldId id="258" r:id="rId12"/>
    <p:sldId id="264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92" autoAdjust="0"/>
  </p:normalViewPr>
  <p:slideViewPr>
    <p:cSldViewPr>
      <p:cViewPr varScale="1">
        <p:scale>
          <a:sx n="45" d="100"/>
          <a:sy n="45" d="100"/>
        </p:scale>
        <p:origin x="-6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22578"/>
  <ax:ocxPr ax:name="_cy" ax:value="16933"/>
  <ax:ocxPr ax:name="FlashVars" ax:value=""/>
  <ax:ocxPr ax:name="Movie" ax:value="http://www.youtube.com/v/nL-xZ-4apFI"/>
  <ax:ocxPr ax:name="Src" ax:value="http://www.youtube.com/v/nL-xZ-4apFI"/>
  <ax:ocxPr ax:name="WMode" ax:value="Window"/>
  <ax:ocxPr ax:name="Play" ax:value="0"/>
  <ax:ocxPr ax:name="Loop" ax:value="0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22578"/>
  <ax:ocxPr ax:name="_cy" ax:value="16933"/>
  <ax:ocxPr ax:name="FlashVars" ax:value=""/>
  <ax:ocxPr ax:name="Movie" ax:value="http://www.youtube.com/v/0YmtuzsH5p0"/>
  <ax:ocxPr ax:name="Src" ax:value="http://www.youtube.com/v/0YmtuzsH5p0"/>
  <ax:ocxPr ax:name="WMode" ax:value="Window"/>
  <ax:ocxPr ax:name="Play" ax:value="0"/>
  <ax:ocxPr ax:name="Loop" ax:value="0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22578"/>
  <ax:ocxPr ax:name="_cy" ax:value="16933"/>
  <ax:ocxPr ax:name="FlashVars" ax:value=""/>
  <ax:ocxPr ax:name="Movie" ax:value="http://www.youtube.com/v/zQLUPjefuWA"/>
  <ax:ocxPr ax:name="Src" ax:value="http://www.youtube.com/v/zQLUPjefuWA"/>
  <ax:ocxPr ax:name="WMode" ax:value="Window"/>
  <ax:ocxPr ax:name="Play" ax:value="0"/>
  <ax:ocxPr ax:name="Loop" ax:value="-1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activeX/activeX4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22578"/>
  <ax:ocxPr ax:name="_cy" ax:value="16933"/>
  <ax:ocxPr ax:name="FlashVars" ax:value=""/>
  <ax:ocxPr ax:name="Movie" ax:value="http://www.youtube.com/v/WYXgtXWejRM"/>
  <ax:ocxPr ax:name="Src" ax:value="http://www.youtube.com/v/WYXgtXWejRM"/>
  <ax:ocxPr ax:name="WMode" ax:value="Window"/>
  <ax:ocxPr ax:name="Play" ax:value="0"/>
  <ax:ocxPr ax:name="Loop" ax:value="0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activeX/activeX5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22578"/>
  <ax:ocxPr ax:name="_cy" ax:value="16933"/>
  <ax:ocxPr ax:name="FlashVars" ax:value=""/>
  <ax:ocxPr ax:name="Movie" ax:value="http://www.youtube.com/v/WIgIhRh1OaM"/>
  <ax:ocxPr ax:name="Src" ax:value="http://www.youtube.com/v/WIgIhRh1OaM"/>
  <ax:ocxPr ax:name="WMode" ax:value="Window"/>
  <ax:ocxPr ax:name="Play" ax:value="0"/>
  <ax:ocxPr ax:name="Loop" ax:value="-1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activeX/activeX6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22578"/>
  <ax:ocxPr ax:name="_cy" ax:value="16933"/>
  <ax:ocxPr ax:name="FlashVars" ax:value=""/>
  <ax:ocxPr ax:name="Movie" ax:value="http://www.youtube.com/v/On-k-E5HpcQ"/>
  <ax:ocxPr ax:name="Src" ax:value="http://www.youtube.com/v/On-k-E5HpcQ"/>
  <ax:ocxPr ax:name="WMode" ax:value="Window"/>
  <ax:ocxPr ax:name="Play" ax:value="0"/>
  <ax:ocxPr ax:name="Loop" ax:value="0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activeX/activeX7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http://webcast.rice.edu/webcast.php?action=view&amp;format=win&amp;title=Teams%3A+Trocar%2C+Taylor+Spatial+Frame%2C+Ambulance+Fridge%2C+IV+Drip%2C+Sensorless+Synchronous+Motor&amp;uri=mms%3A%2F%2Fwmdp.rice.edu%2FEngineering%2FMech408%2FMech408-25Apr08_1%2FMech408-25Apr08_1.wmv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-1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2565"/>
  <ax:ocxPr ax:name="_cy" ax:value="16933"/>
</ax:ocx>
</file>

<file path=ppt/activeX/activeX8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22578"/>
  <ax:ocxPr ax:name="_cy" ax:value="16933"/>
  <ax:ocxPr ax:name="FlashVars" ax:value=""/>
  <ax:ocxPr ax:name="Movie" ax:value="http://www.youtube.com/v/NL7XBKE36UM"/>
  <ax:ocxPr ax:name="Src" ax:value="http://www.youtube.com/v/NL7XBKE36UM"/>
  <ax:ocxPr ax:name="WMode" ax:value="Window"/>
  <ax:ocxPr ax:name="Play" ax:value="0"/>
  <ax:ocxPr ax:name="Loop" ax:value="0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8305C-3687-4A67-BAB9-09EFFC1CCF70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8B3A3-D360-4113-95A0-3E464399E1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8B3A3-D360-4113-95A0-3E464399E14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8B3A3-D360-4113-95A0-3E464399E14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B362-41E7-4F91-B44D-747CF0B57E3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06DB-0F16-46C0-9A0F-7F7108970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9B362-41E7-4F91-B44D-747CF0B57E39}" type="datetimeFigureOut">
              <a:rPr lang="en-US" smtClean="0"/>
              <a:pPr/>
              <a:t>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906DB-0F16-46C0-9A0F-7F7108970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9B362-41E7-4F91-B44D-747CF0B57E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906DB-0F16-46C0-9A0F-7F7108970B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7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8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6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000" dirty="0" smtClean="0"/>
              <a:t>What did you learn from readings?</a:t>
            </a:r>
            <a:endParaRPr 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0129" y="6324600"/>
            <a:ext cx="5243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Indices:  25:55, 1:06:00, 1:36:15, 2:09:10</a:t>
            </a:r>
          </a:p>
        </p:txBody>
      </p:sp>
    </p:spTree>
    <p:controls>
      <p:control spid="1026" name="WindowsMediaPlayer1" r:id="rId2" imgW="8123810" imgH="6095238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7170" name="ShockwaveFlash1" r:id="rId2" imgW="8128080" imgH="60958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000" dirty="0" smtClean="0"/>
              <a:t>Next class</a:t>
            </a:r>
            <a:r>
              <a:rPr lang="en-US" sz="4000" smtClean="0"/>
              <a:t>: 3-minute impromptus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 bright="-2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2666999"/>
          </a:xfrm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70000"/>
              </a:lnSpc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Who is your audience?</a:t>
            </a:r>
          </a:p>
          <a:p>
            <a:pPr algn="ctr">
              <a:lnSpc>
                <a:spcPct val="170000"/>
              </a:lnSpc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Why should your audience care?</a:t>
            </a:r>
          </a:p>
          <a:p>
            <a:pPr algn="ctr">
              <a:lnSpc>
                <a:spcPct val="170000"/>
              </a:lnSpc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What does your audience need to know?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 bright="-2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1600199"/>
          </a:xfrm>
        </p:spPr>
        <p:txBody>
          <a:bodyPr anchor="ctr">
            <a:normAutofit/>
          </a:bodyPr>
          <a:lstStyle/>
          <a:p>
            <a:pPr algn="ctr">
              <a:lnSpc>
                <a:spcPct val="170000"/>
              </a:lnSpc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Market yourself.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4800" y="2743200"/>
            <a:ext cx="8839200" cy="2286000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 smtClean="0"/>
              <a:t>Current or future bosses and colleagues.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2050" name="ShockwaveFlash1" r:id="rId2" imgW="8128080" imgH="60958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3074" name="ShockwaveFlash1" r:id="rId2" imgW="8128080" imgH="60958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8194" name="ShockwaveFlash1" r:id="rId2" imgW="8128080" imgH="60958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4098" name="ShockwaveFlash1" r:id="rId2" imgW="8128080" imgH="60958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5122" name="ShockwaveFlash1" r:id="rId2" imgW="8128080" imgH="60958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6146" name="ShockwaveFlash1" r:id="rId2" imgW="8128080" imgH="60958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ice 1">
      <a:dk1>
        <a:sysClr val="windowText" lastClr="000000"/>
      </a:dk1>
      <a:lt1>
        <a:sysClr val="window" lastClr="FFFFFF"/>
      </a:lt1>
      <a:dk2>
        <a:srgbClr val="00246A"/>
      </a:dk2>
      <a:lt2>
        <a:srgbClr val="EEECE1"/>
      </a:lt2>
      <a:accent1>
        <a:srgbClr val="9CBDFF"/>
      </a:accent1>
      <a:accent2>
        <a:srgbClr val="690023"/>
      </a:accent2>
      <a:accent3>
        <a:srgbClr val="236900"/>
      </a:accent3>
      <a:accent4>
        <a:srgbClr val="8064A2"/>
      </a:accent4>
      <a:accent5>
        <a:srgbClr val="694500"/>
      </a:accent5>
      <a:accent6>
        <a:srgbClr val="586900"/>
      </a:accent6>
      <a:hlink>
        <a:srgbClr val="5E6062"/>
      </a:hlink>
      <a:folHlink>
        <a:srgbClr val="5E606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Rice 1">
      <a:dk1>
        <a:sysClr val="windowText" lastClr="000000"/>
      </a:dk1>
      <a:lt1>
        <a:sysClr val="window" lastClr="FFFFFF"/>
      </a:lt1>
      <a:dk2>
        <a:srgbClr val="00246A"/>
      </a:dk2>
      <a:lt2>
        <a:srgbClr val="EEECE1"/>
      </a:lt2>
      <a:accent1>
        <a:srgbClr val="9CBDFF"/>
      </a:accent1>
      <a:accent2>
        <a:srgbClr val="690023"/>
      </a:accent2>
      <a:accent3>
        <a:srgbClr val="236900"/>
      </a:accent3>
      <a:accent4>
        <a:srgbClr val="8064A2"/>
      </a:accent4>
      <a:accent5>
        <a:srgbClr val="694500"/>
      </a:accent5>
      <a:accent6>
        <a:srgbClr val="586900"/>
      </a:accent6>
      <a:hlink>
        <a:srgbClr val="5E6062"/>
      </a:hlink>
      <a:folHlink>
        <a:srgbClr val="5E606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52</Words>
  <Application>Microsoft Office PowerPoint</Application>
  <PresentationFormat>On-screen Show (4:3)</PresentationFormat>
  <Paragraphs>10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Greiner</dc:creator>
  <cp:lastModifiedBy>John Greiner</cp:lastModifiedBy>
  <cp:revision>8</cp:revision>
  <dcterms:created xsi:type="dcterms:W3CDTF">2010-01-15T19:13:10Z</dcterms:created>
  <dcterms:modified xsi:type="dcterms:W3CDTF">2010-01-21T15:04:15Z</dcterms:modified>
</cp:coreProperties>
</file>