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</p:sldMasterIdLst>
  <p:notesMasterIdLst>
    <p:notesMasterId r:id="rId32"/>
  </p:notesMasterIdLst>
  <p:handoutMasterIdLst>
    <p:handoutMasterId r:id="rId33"/>
  </p:handoutMasterIdLst>
  <p:sldIdLst>
    <p:sldId id="256" r:id="rId4"/>
    <p:sldId id="257" r:id="rId5"/>
    <p:sldId id="258" r:id="rId6"/>
    <p:sldId id="259" r:id="rId7"/>
    <p:sldId id="263" r:id="rId8"/>
    <p:sldId id="264" r:id="rId9"/>
    <p:sldId id="267" r:id="rId10"/>
    <p:sldId id="307" r:id="rId11"/>
    <p:sldId id="308" r:id="rId12"/>
    <p:sldId id="270" r:id="rId13"/>
    <p:sldId id="273" r:id="rId14"/>
    <p:sldId id="309" r:id="rId15"/>
    <p:sldId id="310" r:id="rId16"/>
    <p:sldId id="278" r:id="rId17"/>
    <p:sldId id="311" r:id="rId18"/>
    <p:sldId id="318" r:id="rId19"/>
    <p:sldId id="320" r:id="rId20"/>
    <p:sldId id="281" r:id="rId21"/>
    <p:sldId id="282" r:id="rId22"/>
    <p:sldId id="283" r:id="rId23"/>
    <p:sldId id="312" r:id="rId24"/>
    <p:sldId id="315" r:id="rId25"/>
    <p:sldId id="316" r:id="rId26"/>
    <p:sldId id="314" r:id="rId27"/>
    <p:sldId id="293" r:id="rId28"/>
    <p:sldId id="313" r:id="rId29"/>
    <p:sldId id="321" r:id="rId30"/>
    <p:sldId id="322" r:id="rId3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D23DC-658F-9B12-FD88-88E36EB7E9D8}" v="4174" dt="2024-08-26T18:36:10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>
    <p:restoredLeft sz="15620"/>
    <p:restoredTop sz="94660"/>
  </p:normalViewPr>
  <p:slideViewPr>
    <p:cSldViewPr>
      <p:cViewPr>
        <p:scale>
          <a:sx n="103" d="100"/>
          <a:sy n="103" d="100"/>
        </p:scale>
        <p:origin x="-96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31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microsoft.com/office/2015/10/relationships/revisionInfo" Target="revisionInfo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n Cox" userId="S::alc@rice.edu::4319d5d7-4895-438f-a090-42c4160e7830" providerId="AD" clId="Web-{01FD23DC-658F-9B12-FD88-88E36EB7E9D8}"/>
    <pc:docChg chg="addSld delSld modSld sldOrd">
      <pc:chgData name="Alan Cox" userId="S::alc@rice.edu::4319d5d7-4895-438f-a090-42c4160e7830" providerId="AD" clId="Web-{01FD23DC-658F-9B12-FD88-88E36EB7E9D8}" dt="2024-08-26T18:36:10.535" v="4160" actId="20577"/>
      <pc:docMkLst>
        <pc:docMk/>
      </pc:docMkLst>
      <pc:sldChg chg="addSp delSp modSp addAnim delAnim">
        <pc:chgData name="Alan Cox" userId="S::alc@rice.edu::4319d5d7-4895-438f-a090-42c4160e7830" providerId="AD" clId="Web-{01FD23DC-658F-9B12-FD88-88E36EB7E9D8}" dt="2024-08-25T23:02:02.686" v="162"/>
        <pc:sldMkLst>
          <pc:docMk/>
          <pc:sldMk cId="0" sldId="256"/>
        </pc:sldMkLst>
        <pc:spChg chg="mod">
          <ac:chgData name="Alan Cox" userId="S::alc@rice.edu::4319d5d7-4895-438f-a090-42c4160e7830" providerId="AD" clId="Web-{01FD23DC-658F-9B12-FD88-88E36EB7E9D8}" dt="2024-08-25T21:01:07.324" v="36" actId="20577"/>
          <ac:spMkLst>
            <pc:docMk/>
            <pc:sldMk cId="0" sldId="256"/>
            <ac:spMk id="7" creationId="{00000000-0000-0000-0000-000000000000}"/>
          </ac:spMkLst>
        </pc:spChg>
        <pc:spChg chg="add del mod">
          <ac:chgData name="Alan Cox" userId="S::alc@rice.edu::4319d5d7-4895-438f-a090-42c4160e7830" providerId="AD" clId="Web-{01FD23DC-658F-9B12-FD88-88E36EB7E9D8}" dt="2024-08-25T23:01:15.028" v="159"/>
          <ac:spMkLst>
            <pc:docMk/>
            <pc:sldMk cId="0" sldId="256"/>
            <ac:spMk id="10" creationId="{00000000-0000-0000-0000-000000000000}"/>
          </ac:spMkLst>
        </pc:spChg>
        <pc:spChg chg="del">
          <ac:chgData name="Alan Cox" userId="S::alc@rice.edu::4319d5d7-4895-438f-a090-42c4160e7830" providerId="AD" clId="Web-{01FD23DC-658F-9B12-FD88-88E36EB7E9D8}" dt="2024-08-25T20:59:24.632" v="0"/>
          <ac:spMkLst>
            <pc:docMk/>
            <pc:sldMk cId="0" sldId="256"/>
            <ac:spMk id="4097" creationId="{00000000-0000-0000-0000-000000000000}"/>
          </ac:spMkLst>
        </pc:spChg>
        <pc:spChg chg="add del">
          <ac:chgData name="Alan Cox" userId="S::alc@rice.edu::4319d5d7-4895-438f-a090-42c4160e7830" providerId="AD" clId="Web-{01FD23DC-658F-9B12-FD88-88E36EB7E9D8}" dt="2024-08-25T23:02:02.686" v="162"/>
          <ac:spMkLst>
            <pc:docMk/>
            <pc:sldMk cId="0" sldId="256"/>
            <ac:spMk id="4101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18:12:46.413" v="4153" actId="20577"/>
        <pc:sldMkLst>
          <pc:docMk/>
          <pc:sldMk cId="0" sldId="257"/>
        </pc:sldMkLst>
        <pc:spChg chg="del">
          <ac:chgData name="Alan Cox" userId="S::alc@rice.edu::4319d5d7-4895-438f-a090-42c4160e7830" providerId="AD" clId="Web-{01FD23DC-658F-9B12-FD88-88E36EB7E9D8}" dt="2024-08-25T21:03:06.828" v="52"/>
          <ac:spMkLst>
            <pc:docMk/>
            <pc:sldMk cId="0" sldId="257"/>
            <ac:spMk id="5121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8:12:46.413" v="4153" actId="20577"/>
          <ac:spMkLst>
            <pc:docMk/>
            <pc:sldMk cId="0" sldId="257"/>
            <ac:spMk id="5124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05:33:58.394" v="1543" actId="20577"/>
        <pc:sldMkLst>
          <pc:docMk/>
          <pc:sldMk cId="0" sldId="258"/>
        </pc:sldMkLst>
        <pc:spChg chg="del">
          <ac:chgData name="Alan Cox" userId="S::alc@rice.edu::4319d5d7-4895-438f-a090-42c4160e7830" providerId="AD" clId="Web-{01FD23DC-658F-9B12-FD88-88E36EB7E9D8}" dt="2024-08-25T21:07:50.667" v="105"/>
          <ac:spMkLst>
            <pc:docMk/>
            <pc:sldMk cId="0" sldId="258"/>
            <ac:spMk id="614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5:33:58.394" v="1543" actId="20577"/>
          <ac:spMkLst>
            <pc:docMk/>
            <pc:sldMk cId="0" sldId="258"/>
            <ac:spMk id="614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18:17:05.718" v="4158" actId="20577"/>
        <pc:sldMkLst>
          <pc:docMk/>
          <pc:sldMk cId="0" sldId="259"/>
        </pc:sldMkLst>
        <pc:spChg chg="del">
          <ac:chgData name="Alan Cox" userId="S::alc@rice.edu::4319d5d7-4895-438f-a090-42c4160e7830" providerId="AD" clId="Web-{01FD23DC-658F-9B12-FD88-88E36EB7E9D8}" dt="2024-08-25T21:11:11.315" v="136"/>
          <ac:spMkLst>
            <pc:docMk/>
            <pc:sldMk cId="0" sldId="259"/>
            <ac:spMk id="716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8:17:05.718" v="4158" actId="20577"/>
          <ac:spMkLst>
            <pc:docMk/>
            <pc:sldMk cId="0" sldId="259"/>
            <ac:spMk id="7172" creationId="{00000000-0000-0000-0000-000000000000}"/>
          </ac:spMkLst>
        </pc:spChg>
      </pc:sldChg>
      <pc:sldChg chg="delSp">
        <pc:chgData name="Alan Cox" userId="S::alc@rice.edu::4319d5d7-4895-438f-a090-42c4160e7830" providerId="AD" clId="Web-{01FD23DC-658F-9B12-FD88-88E36EB7E9D8}" dt="2024-08-25T21:12:00.848" v="137"/>
        <pc:sldMkLst>
          <pc:docMk/>
          <pc:sldMk cId="0" sldId="263"/>
        </pc:sldMkLst>
        <pc:spChg chg="del">
          <ac:chgData name="Alan Cox" userId="S::alc@rice.edu::4319d5d7-4895-438f-a090-42c4160e7830" providerId="AD" clId="Web-{01FD23DC-658F-9B12-FD88-88E36EB7E9D8}" dt="2024-08-25T21:12:00.848" v="137"/>
          <ac:spMkLst>
            <pc:docMk/>
            <pc:sldMk cId="0" sldId="263"/>
            <ac:spMk id="11265" creationId="{00000000-0000-0000-0000-000000000000}"/>
          </ac:spMkLst>
        </pc:spChg>
      </pc:sldChg>
      <pc:sldChg chg="delSp">
        <pc:chgData name="Alan Cox" userId="S::alc@rice.edu::4319d5d7-4895-438f-a090-42c4160e7830" providerId="AD" clId="Web-{01FD23DC-658F-9B12-FD88-88E36EB7E9D8}" dt="2024-08-25T21:12:20.739" v="138"/>
        <pc:sldMkLst>
          <pc:docMk/>
          <pc:sldMk cId="0" sldId="264"/>
        </pc:sldMkLst>
        <pc:spChg chg="del">
          <ac:chgData name="Alan Cox" userId="S::alc@rice.edu::4319d5d7-4895-438f-a090-42c4160e7830" providerId="AD" clId="Web-{01FD23DC-658F-9B12-FD88-88E36EB7E9D8}" dt="2024-08-25T21:12:20.739" v="138"/>
          <ac:spMkLst>
            <pc:docMk/>
            <pc:sldMk cId="0" sldId="264"/>
            <ac:spMk id="12289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5T21:14:25.463" v="145" actId="20577"/>
        <pc:sldMkLst>
          <pc:docMk/>
          <pc:sldMk cId="0" sldId="267"/>
        </pc:sldMkLst>
        <pc:spChg chg="del">
          <ac:chgData name="Alan Cox" userId="S::alc@rice.edu::4319d5d7-4895-438f-a090-42c4160e7830" providerId="AD" clId="Web-{01FD23DC-658F-9B12-FD88-88E36EB7E9D8}" dt="2024-08-25T21:13:04.413" v="139"/>
          <ac:spMkLst>
            <pc:docMk/>
            <pc:sldMk cId="0" sldId="267"/>
            <ac:spMk id="1740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5T21:14:25.463" v="145" actId="20577"/>
          <ac:spMkLst>
            <pc:docMk/>
            <pc:sldMk cId="0" sldId="267"/>
            <ac:spMk id="17412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05:15:00.696" v="1358" actId="20577"/>
        <pc:sldMkLst>
          <pc:docMk/>
          <pc:sldMk cId="0" sldId="270"/>
        </pc:sldMkLst>
        <pc:spChg chg="del">
          <ac:chgData name="Alan Cox" userId="S::alc@rice.edu::4319d5d7-4895-438f-a090-42c4160e7830" providerId="AD" clId="Web-{01FD23DC-658F-9B12-FD88-88E36EB7E9D8}" dt="2024-08-25T21:16:13.873" v="148"/>
          <ac:spMkLst>
            <pc:docMk/>
            <pc:sldMk cId="0" sldId="270"/>
            <ac:spMk id="20481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5:15:00.696" v="1358" actId="20577"/>
          <ac:spMkLst>
            <pc:docMk/>
            <pc:sldMk cId="0" sldId="270"/>
            <ac:spMk id="20484" creationId="{00000000-0000-0000-0000-000000000000}"/>
          </ac:spMkLst>
        </pc:spChg>
      </pc:sldChg>
      <pc:sldChg chg="delSp">
        <pc:chgData name="Alan Cox" userId="S::alc@rice.edu::4319d5d7-4895-438f-a090-42c4160e7830" providerId="AD" clId="Web-{01FD23DC-658F-9B12-FD88-88E36EB7E9D8}" dt="2024-08-25T21:16:55.202" v="149"/>
        <pc:sldMkLst>
          <pc:docMk/>
          <pc:sldMk cId="0" sldId="273"/>
        </pc:sldMkLst>
        <pc:spChg chg="del">
          <ac:chgData name="Alan Cox" userId="S::alc@rice.edu::4319d5d7-4895-438f-a090-42c4160e7830" providerId="AD" clId="Web-{01FD23DC-658F-9B12-FD88-88E36EB7E9D8}" dt="2024-08-25T21:16:55.202" v="149"/>
          <ac:spMkLst>
            <pc:docMk/>
            <pc:sldMk cId="0" sldId="273"/>
            <ac:spMk id="23553" creationId="{00000000-0000-0000-0000-000000000000}"/>
          </ac:spMkLst>
        </pc:spChg>
      </pc:sldChg>
      <pc:sldChg chg="del">
        <pc:chgData name="Alan Cox" userId="S::alc@rice.edu::4319d5d7-4895-438f-a090-42c4160e7830" providerId="AD" clId="Web-{01FD23DC-658F-9B12-FD88-88E36EB7E9D8}" dt="2024-08-25T21:17:36.048" v="151"/>
        <pc:sldMkLst>
          <pc:docMk/>
          <pc:sldMk cId="0" sldId="276"/>
        </pc:sldMkLst>
      </pc:sldChg>
      <pc:sldChg chg="del">
        <pc:chgData name="Alan Cox" userId="S::alc@rice.edu::4319d5d7-4895-438f-a090-42c4160e7830" providerId="AD" clId="Web-{01FD23DC-658F-9B12-FD88-88E36EB7E9D8}" dt="2024-08-25T23:23:30.593" v="213"/>
        <pc:sldMkLst>
          <pc:docMk/>
          <pc:sldMk cId="0" sldId="277"/>
        </pc:sldMkLst>
      </pc:sldChg>
      <pc:sldChg chg="delSp modSp">
        <pc:chgData name="Alan Cox" userId="S::alc@rice.edu::4319d5d7-4895-438f-a090-42c4160e7830" providerId="AD" clId="Web-{01FD23DC-658F-9B12-FD88-88E36EB7E9D8}" dt="2024-08-26T05:20:53.864" v="1392" actId="20577"/>
        <pc:sldMkLst>
          <pc:docMk/>
          <pc:sldMk cId="0" sldId="278"/>
        </pc:sldMkLst>
        <pc:spChg chg="del">
          <ac:chgData name="Alan Cox" userId="S::alc@rice.edu::4319d5d7-4895-438f-a090-42c4160e7830" providerId="AD" clId="Web-{01FD23DC-658F-9B12-FD88-88E36EB7E9D8}" dt="2024-08-25T23:03:27.377" v="163"/>
          <ac:spMkLst>
            <pc:docMk/>
            <pc:sldMk cId="0" sldId="278"/>
            <ac:spMk id="28673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5:20:53.864" v="1392" actId="20577"/>
          <ac:spMkLst>
            <pc:docMk/>
            <pc:sldMk cId="0" sldId="278"/>
            <ac:spMk id="28676" creationId="{00000000-0000-0000-0000-000000000000}"/>
          </ac:spMkLst>
        </pc:spChg>
      </pc:sldChg>
      <pc:sldChg chg="del">
        <pc:chgData name="Alan Cox" userId="S::alc@rice.edu::4319d5d7-4895-438f-a090-42c4160e7830" providerId="AD" clId="Web-{01FD23DC-658F-9B12-FD88-88E36EB7E9D8}" dt="2024-08-25T23:05:17.349" v="165"/>
        <pc:sldMkLst>
          <pc:docMk/>
          <pc:sldMk cId="0" sldId="280"/>
        </pc:sldMkLst>
      </pc:sldChg>
      <pc:sldChg chg="delSp modSp">
        <pc:chgData name="Alan Cox" userId="S::alc@rice.edu::4319d5d7-4895-438f-a090-42c4160e7830" providerId="AD" clId="Web-{01FD23DC-658F-9B12-FD88-88E36EB7E9D8}" dt="2024-08-26T07:15:29.879" v="2722" actId="20577"/>
        <pc:sldMkLst>
          <pc:docMk/>
          <pc:sldMk cId="0" sldId="281"/>
        </pc:sldMkLst>
        <pc:spChg chg="del">
          <ac:chgData name="Alan Cox" userId="S::alc@rice.edu::4319d5d7-4895-438f-a090-42c4160e7830" providerId="AD" clId="Web-{01FD23DC-658F-9B12-FD88-88E36EB7E9D8}" dt="2024-08-25T23:07:33.729" v="169"/>
          <ac:spMkLst>
            <pc:docMk/>
            <pc:sldMk cId="0" sldId="281"/>
            <ac:spMk id="3174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7:15:29.879" v="2722" actId="20577"/>
          <ac:spMkLst>
            <pc:docMk/>
            <pc:sldMk cId="0" sldId="281"/>
            <ac:spMk id="31748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06:20:10.804" v="2153" actId="20577"/>
        <pc:sldMkLst>
          <pc:docMk/>
          <pc:sldMk cId="0" sldId="282"/>
        </pc:sldMkLst>
        <pc:spChg chg="del">
          <ac:chgData name="Alan Cox" userId="S::alc@rice.edu::4319d5d7-4895-438f-a090-42c4160e7830" providerId="AD" clId="Web-{01FD23DC-658F-9B12-FD88-88E36EB7E9D8}" dt="2024-08-25T23:07:21.276" v="168"/>
          <ac:spMkLst>
            <pc:docMk/>
            <pc:sldMk cId="0" sldId="282"/>
            <ac:spMk id="3276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6:20:10.804" v="2153" actId="20577"/>
          <ac:spMkLst>
            <pc:docMk/>
            <pc:sldMk cId="0" sldId="282"/>
            <ac:spMk id="32772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18:33:28.358" v="4159" actId="20577"/>
        <pc:sldMkLst>
          <pc:docMk/>
          <pc:sldMk cId="0" sldId="283"/>
        </pc:sldMkLst>
        <pc:spChg chg="del">
          <ac:chgData name="Alan Cox" userId="S::alc@rice.edu::4319d5d7-4895-438f-a090-42c4160e7830" providerId="AD" clId="Web-{01FD23DC-658F-9B12-FD88-88E36EB7E9D8}" dt="2024-08-25T23:10:08.610" v="188"/>
          <ac:spMkLst>
            <pc:docMk/>
            <pc:sldMk cId="0" sldId="283"/>
            <ac:spMk id="33793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5T23:25:11.206" v="222" actId="20577"/>
          <ac:spMkLst>
            <pc:docMk/>
            <pc:sldMk cId="0" sldId="283"/>
            <ac:spMk id="3379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8:33:28.358" v="4159" actId="20577"/>
          <ac:spMkLst>
            <pc:docMk/>
            <pc:sldMk cId="0" sldId="283"/>
            <ac:spMk id="33796" creationId="{00000000-0000-0000-0000-000000000000}"/>
          </ac:spMkLst>
        </pc:spChg>
      </pc:sldChg>
      <pc:sldChg chg="del">
        <pc:chgData name="Alan Cox" userId="S::alc@rice.edu::4319d5d7-4895-438f-a090-42c4160e7830" providerId="AD" clId="Web-{01FD23DC-658F-9B12-FD88-88E36EB7E9D8}" dt="2024-08-26T02:30:54.486" v="977"/>
        <pc:sldMkLst>
          <pc:docMk/>
          <pc:sldMk cId="0" sldId="284"/>
        </pc:sldMkLst>
      </pc:sldChg>
      <pc:sldChg chg="del ord">
        <pc:chgData name="Alan Cox" userId="S::alc@rice.edu::4319d5d7-4895-438f-a090-42c4160e7830" providerId="AD" clId="Web-{01FD23DC-658F-9B12-FD88-88E36EB7E9D8}" dt="2024-08-26T08:26:48.981" v="3550"/>
        <pc:sldMkLst>
          <pc:docMk/>
          <pc:sldMk cId="0" sldId="286"/>
        </pc:sldMkLst>
      </pc:sldChg>
      <pc:sldChg chg="del">
        <pc:chgData name="Alan Cox" userId="S::alc@rice.edu::4319d5d7-4895-438f-a090-42c4160e7830" providerId="AD" clId="Web-{01FD23DC-658F-9B12-FD88-88E36EB7E9D8}" dt="2024-08-25T23:22:43.919" v="212"/>
        <pc:sldMkLst>
          <pc:docMk/>
          <pc:sldMk cId="0" sldId="287"/>
        </pc:sldMkLst>
      </pc:sldChg>
      <pc:sldChg chg="del ord">
        <pc:chgData name="Alan Cox" userId="S::alc@rice.edu::4319d5d7-4895-438f-a090-42c4160e7830" providerId="AD" clId="Web-{01FD23DC-658F-9B12-FD88-88E36EB7E9D8}" dt="2024-08-26T08:26:27.370" v="3549"/>
        <pc:sldMkLst>
          <pc:docMk/>
          <pc:sldMk cId="0" sldId="288"/>
        </pc:sldMkLst>
      </pc:sldChg>
      <pc:sldChg chg="del">
        <pc:chgData name="Alan Cox" userId="S::alc@rice.edu::4319d5d7-4895-438f-a090-42c4160e7830" providerId="AD" clId="Web-{01FD23DC-658F-9B12-FD88-88E36EB7E9D8}" dt="2024-08-25T23:11:23.394" v="189"/>
        <pc:sldMkLst>
          <pc:docMk/>
          <pc:sldMk cId="0" sldId="290"/>
        </pc:sldMkLst>
      </pc:sldChg>
      <pc:sldChg chg="delSp modSp del ord">
        <pc:chgData name="Alan Cox" userId="S::alc@rice.edu::4319d5d7-4895-438f-a090-42c4160e7830" providerId="AD" clId="Web-{01FD23DC-658F-9B12-FD88-88E36EB7E9D8}" dt="2024-08-26T08:15:34.922" v="3506"/>
        <pc:sldMkLst>
          <pc:docMk/>
          <pc:sldMk cId="0" sldId="291"/>
        </pc:sldMkLst>
        <pc:spChg chg="del">
          <ac:chgData name="Alan Cox" userId="S::alc@rice.edu::4319d5d7-4895-438f-a090-42c4160e7830" providerId="AD" clId="Web-{01FD23DC-658F-9B12-FD88-88E36EB7E9D8}" dt="2024-08-26T00:03:47.755" v="730"/>
          <ac:spMkLst>
            <pc:docMk/>
            <pc:sldMk cId="0" sldId="291"/>
            <ac:spMk id="4198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5T23:58:48.557" v="677" actId="20577"/>
          <ac:spMkLst>
            <pc:docMk/>
            <pc:sldMk cId="0" sldId="291"/>
            <ac:spMk id="41987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7:58:24.528" v="3356" actId="20577"/>
          <ac:spMkLst>
            <pc:docMk/>
            <pc:sldMk cId="0" sldId="291"/>
            <ac:spMk id="41988" creationId="{00000000-0000-0000-0000-000000000000}"/>
          </ac:spMkLst>
        </pc:spChg>
      </pc:sldChg>
      <pc:sldChg chg="delSp del">
        <pc:chgData name="Alan Cox" userId="S::alc@rice.edu::4319d5d7-4895-438f-a090-42c4160e7830" providerId="AD" clId="Web-{01FD23DC-658F-9B12-FD88-88E36EB7E9D8}" dt="2024-08-25T23:50:33.018" v="615"/>
        <pc:sldMkLst>
          <pc:docMk/>
          <pc:sldMk cId="0" sldId="292"/>
        </pc:sldMkLst>
        <pc:spChg chg="del">
          <ac:chgData name="Alan Cox" userId="S::alc@rice.edu::4319d5d7-4895-438f-a090-42c4160e7830" providerId="AD" clId="Web-{01FD23DC-658F-9B12-FD88-88E36EB7E9D8}" dt="2024-08-25T23:17:49.502" v="199"/>
          <ac:spMkLst>
            <pc:docMk/>
            <pc:sldMk cId="0" sldId="292"/>
            <ac:spMk id="43009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07:55:34.616" v="3291" actId="20577"/>
        <pc:sldMkLst>
          <pc:docMk/>
          <pc:sldMk cId="0" sldId="293"/>
        </pc:sldMkLst>
        <pc:spChg chg="del">
          <ac:chgData name="Alan Cox" userId="S::alc@rice.edu::4319d5d7-4895-438f-a090-42c4160e7830" providerId="AD" clId="Web-{01FD23DC-658F-9B12-FD88-88E36EB7E9D8}" dt="2024-08-25T23:19:26.147" v="200"/>
          <ac:spMkLst>
            <pc:docMk/>
            <pc:sldMk cId="0" sldId="293"/>
            <ac:spMk id="44033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7:55:34.616" v="3291" actId="20577"/>
          <ac:spMkLst>
            <pc:docMk/>
            <pc:sldMk cId="0" sldId="293"/>
            <ac:spMk id="44036" creationId="{00000000-0000-0000-0000-000000000000}"/>
          </ac:spMkLst>
        </pc:spChg>
      </pc:sldChg>
      <pc:sldChg chg="del">
        <pc:chgData name="Alan Cox" userId="S::alc@rice.edu::4319d5d7-4895-438f-a090-42c4160e7830" providerId="AD" clId="Web-{01FD23DC-658F-9B12-FD88-88E36EB7E9D8}" dt="2024-08-25T23:12:18.724" v="190"/>
        <pc:sldMkLst>
          <pc:docMk/>
          <pc:sldMk cId="0" sldId="294"/>
        </pc:sldMkLst>
      </pc:sldChg>
      <pc:sldChg chg="del">
        <pc:chgData name="Alan Cox" userId="S::alc@rice.edu::4319d5d7-4895-438f-a090-42c4160e7830" providerId="AD" clId="Web-{01FD23DC-658F-9B12-FD88-88E36EB7E9D8}" dt="2024-08-25T23:12:32.991" v="191"/>
        <pc:sldMkLst>
          <pc:docMk/>
          <pc:sldMk cId="0" sldId="295"/>
        </pc:sldMkLst>
      </pc:sldChg>
      <pc:sldChg chg="del">
        <pc:chgData name="Alan Cox" userId="S::alc@rice.edu::4319d5d7-4895-438f-a090-42c4160e7830" providerId="AD" clId="Web-{01FD23DC-658F-9B12-FD88-88E36EB7E9D8}" dt="2024-08-25T23:12:50.226" v="192"/>
        <pc:sldMkLst>
          <pc:docMk/>
          <pc:sldMk cId="0" sldId="296"/>
        </pc:sldMkLst>
      </pc:sldChg>
      <pc:sldChg chg="del">
        <pc:chgData name="Alan Cox" userId="S::alc@rice.edu::4319d5d7-4895-438f-a090-42c4160e7830" providerId="AD" clId="Web-{01FD23DC-658F-9B12-FD88-88E36EB7E9D8}" dt="2024-08-25T23:17:21.486" v="198"/>
        <pc:sldMkLst>
          <pc:docMk/>
          <pc:sldMk cId="0" sldId="298"/>
        </pc:sldMkLst>
      </pc:sldChg>
      <pc:sldChg chg="del">
        <pc:chgData name="Alan Cox" userId="S::alc@rice.edu::4319d5d7-4895-438f-a090-42c4160e7830" providerId="AD" clId="Web-{01FD23DC-658F-9B12-FD88-88E36EB7E9D8}" dt="2024-08-25T23:14:05.666" v="193"/>
        <pc:sldMkLst>
          <pc:docMk/>
          <pc:sldMk cId="0" sldId="299"/>
        </pc:sldMkLst>
      </pc:sldChg>
      <pc:sldChg chg="del">
        <pc:chgData name="Alan Cox" userId="S::alc@rice.edu::4319d5d7-4895-438f-a090-42c4160e7830" providerId="AD" clId="Web-{01FD23DC-658F-9B12-FD88-88E36EB7E9D8}" dt="2024-08-25T23:15:12.778" v="196"/>
        <pc:sldMkLst>
          <pc:docMk/>
          <pc:sldMk cId="0" sldId="300"/>
        </pc:sldMkLst>
      </pc:sldChg>
      <pc:sldChg chg="del">
        <pc:chgData name="Alan Cox" userId="S::alc@rice.edu::4319d5d7-4895-438f-a090-42c4160e7830" providerId="AD" clId="Web-{01FD23DC-658F-9B12-FD88-88E36EB7E9D8}" dt="2024-08-25T23:14:28.057" v="194"/>
        <pc:sldMkLst>
          <pc:docMk/>
          <pc:sldMk cId="3123275195" sldId="302"/>
        </pc:sldMkLst>
      </pc:sldChg>
      <pc:sldChg chg="del">
        <pc:chgData name="Alan Cox" userId="S::alc@rice.edu::4319d5d7-4895-438f-a090-42c4160e7830" providerId="AD" clId="Web-{01FD23DC-658F-9B12-FD88-88E36EB7E9D8}" dt="2024-08-25T23:14:43.683" v="195"/>
        <pc:sldMkLst>
          <pc:docMk/>
          <pc:sldMk cId="1409993513" sldId="303"/>
        </pc:sldMkLst>
      </pc:sldChg>
      <pc:sldChg chg="del">
        <pc:chgData name="Alan Cox" userId="S::alc@rice.edu::4319d5d7-4895-438f-a090-42c4160e7830" providerId="AD" clId="Web-{01FD23DC-658F-9B12-FD88-88E36EB7E9D8}" dt="2024-08-25T23:05:30.866" v="166"/>
        <pc:sldMkLst>
          <pc:docMk/>
          <pc:sldMk cId="3967870301" sldId="304"/>
        </pc:sldMkLst>
      </pc:sldChg>
      <pc:sldChg chg="del">
        <pc:chgData name="Alan Cox" userId="S::alc@rice.edu::4319d5d7-4895-438f-a090-42c4160e7830" providerId="AD" clId="Web-{01FD23DC-658F-9B12-FD88-88E36EB7E9D8}" dt="2024-08-25T23:06:11.461" v="167"/>
        <pc:sldMkLst>
          <pc:docMk/>
          <pc:sldMk cId="3787130106" sldId="306"/>
        </pc:sldMkLst>
      </pc:sldChg>
      <pc:sldChg chg="delSp">
        <pc:chgData name="Alan Cox" userId="S::alc@rice.edu::4319d5d7-4895-438f-a090-42c4160e7830" providerId="AD" clId="Web-{01FD23DC-658F-9B12-FD88-88E36EB7E9D8}" dt="2024-08-25T21:14:44.854" v="146"/>
        <pc:sldMkLst>
          <pc:docMk/>
          <pc:sldMk cId="327919510" sldId="307"/>
        </pc:sldMkLst>
        <pc:spChg chg="del">
          <ac:chgData name="Alan Cox" userId="S::alc@rice.edu::4319d5d7-4895-438f-a090-42c4160e7830" providerId="AD" clId="Web-{01FD23DC-658F-9B12-FD88-88E36EB7E9D8}" dt="2024-08-25T21:14:44.854" v="146"/>
          <ac:spMkLst>
            <pc:docMk/>
            <pc:sldMk cId="327919510" sldId="307"/>
            <ac:spMk id="18433" creationId="{00000000-0000-0000-0000-000000000000}"/>
          </ac:spMkLst>
        </pc:spChg>
      </pc:sldChg>
      <pc:sldChg chg="delSp">
        <pc:chgData name="Alan Cox" userId="S::alc@rice.edu::4319d5d7-4895-438f-a090-42c4160e7830" providerId="AD" clId="Web-{01FD23DC-658F-9B12-FD88-88E36EB7E9D8}" dt="2024-08-25T21:15:27.902" v="147"/>
        <pc:sldMkLst>
          <pc:docMk/>
          <pc:sldMk cId="838799417" sldId="308"/>
        </pc:sldMkLst>
        <pc:spChg chg="del">
          <ac:chgData name="Alan Cox" userId="S::alc@rice.edu::4319d5d7-4895-438f-a090-42c4160e7830" providerId="AD" clId="Web-{01FD23DC-658F-9B12-FD88-88E36EB7E9D8}" dt="2024-08-25T21:15:27.902" v="147"/>
          <ac:spMkLst>
            <pc:docMk/>
            <pc:sldMk cId="838799417" sldId="308"/>
            <ac:spMk id="19457" creationId="{00000000-0000-0000-0000-000000000000}"/>
          </ac:spMkLst>
        </pc:spChg>
      </pc:sldChg>
      <pc:sldChg chg="delSp">
        <pc:chgData name="Alan Cox" userId="S::alc@rice.edu::4319d5d7-4895-438f-a090-42c4160e7830" providerId="AD" clId="Web-{01FD23DC-658F-9B12-FD88-88E36EB7E9D8}" dt="2024-08-25T21:17:11.328" v="150"/>
        <pc:sldMkLst>
          <pc:docMk/>
          <pc:sldMk cId="3676039748" sldId="309"/>
        </pc:sldMkLst>
        <pc:spChg chg="del">
          <ac:chgData name="Alan Cox" userId="S::alc@rice.edu::4319d5d7-4895-438f-a090-42c4160e7830" providerId="AD" clId="Web-{01FD23DC-658F-9B12-FD88-88E36EB7E9D8}" dt="2024-08-25T21:17:11.328" v="150"/>
          <ac:spMkLst>
            <pc:docMk/>
            <pc:sldMk cId="3676039748" sldId="309"/>
            <ac:spMk id="21505" creationId="{00000000-0000-0000-0000-000000000000}"/>
          </ac:spMkLst>
        </pc:spChg>
      </pc:sldChg>
      <pc:sldChg chg="delSp modSp">
        <pc:chgData name="Alan Cox" userId="S::alc@rice.edu::4319d5d7-4895-438f-a090-42c4160e7830" providerId="AD" clId="Web-{01FD23DC-658F-9B12-FD88-88E36EB7E9D8}" dt="2024-08-26T05:35:23.010" v="1546" actId="20577"/>
        <pc:sldMkLst>
          <pc:docMk/>
          <pc:sldMk cId="667287607" sldId="311"/>
        </pc:sldMkLst>
        <pc:spChg chg="del">
          <ac:chgData name="Alan Cox" userId="S::alc@rice.edu::4319d5d7-4895-438f-a090-42c4160e7830" providerId="AD" clId="Web-{01FD23DC-658F-9B12-FD88-88E36EB7E9D8}" dt="2024-08-25T23:04:10.550" v="164"/>
          <ac:spMkLst>
            <pc:docMk/>
            <pc:sldMk cId="667287607" sldId="311"/>
            <ac:spMk id="29697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5:35:23.010" v="1546" actId="20577"/>
          <ac:spMkLst>
            <pc:docMk/>
            <pc:sldMk cId="667287607" sldId="311"/>
            <ac:spMk id="29700" creationId="{00000000-0000-0000-0000-000000000000}"/>
          </ac:spMkLst>
        </pc:spChg>
      </pc:sldChg>
      <pc:sldChg chg="delSp modSp add replId">
        <pc:chgData name="Alan Cox" userId="S::alc@rice.edu::4319d5d7-4895-438f-a090-42c4160e7830" providerId="AD" clId="Web-{01FD23DC-658F-9B12-FD88-88E36EB7E9D8}" dt="2024-08-26T07:48:24.895" v="3231" actId="20577"/>
        <pc:sldMkLst>
          <pc:docMk/>
          <pc:sldMk cId="2771683079" sldId="312"/>
        </pc:sldMkLst>
        <pc:spChg chg="del">
          <ac:chgData name="Alan Cox" userId="S::alc@rice.edu::4319d5d7-4895-438f-a090-42c4160e7830" providerId="AD" clId="Web-{01FD23DC-658F-9B12-FD88-88E36EB7E9D8}" dt="2024-08-26T00:10:46.630" v="813"/>
          <ac:spMkLst>
            <pc:docMk/>
            <pc:sldMk cId="2771683079" sldId="312"/>
            <ac:spMk id="4300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0:20:05.982" v="947" actId="20577"/>
          <ac:spMkLst>
            <pc:docMk/>
            <pc:sldMk cId="2771683079" sldId="312"/>
            <ac:spMk id="43011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7:48:24.895" v="3231" actId="20577"/>
          <ac:spMkLst>
            <pc:docMk/>
            <pc:sldMk cId="2771683079" sldId="312"/>
            <ac:spMk id="43012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01FD23DC-658F-9B12-FD88-88E36EB7E9D8}" dt="2024-08-26T18:11:11.538" v="4139" actId="20577"/>
        <pc:sldMkLst>
          <pc:docMk/>
          <pc:sldMk cId="3334008278" sldId="313"/>
        </pc:sldMkLst>
        <pc:spChg chg="mod">
          <ac:chgData name="Alan Cox" userId="S::alc@rice.edu::4319d5d7-4895-438f-a090-42c4160e7830" providerId="AD" clId="Web-{01FD23DC-658F-9B12-FD88-88E36EB7E9D8}" dt="2024-08-25T23:41:09.415" v="452" actId="20577"/>
          <ac:spMkLst>
            <pc:docMk/>
            <pc:sldMk cId="3334008278" sldId="313"/>
            <ac:spMk id="4403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8:11:11.538" v="4139" actId="20577"/>
          <ac:spMkLst>
            <pc:docMk/>
            <pc:sldMk cId="3334008278" sldId="313"/>
            <ac:spMk id="44036" creationId="{00000000-0000-0000-0000-000000000000}"/>
          </ac:spMkLst>
        </pc:spChg>
      </pc:sldChg>
      <pc:sldChg chg="delSp modSp add replId">
        <pc:chgData name="Alan Cox" userId="S::alc@rice.edu::4319d5d7-4895-438f-a090-42c4160e7830" providerId="AD" clId="Web-{01FD23DC-658F-9B12-FD88-88E36EB7E9D8}" dt="2024-08-26T17:18:35.917" v="4007" actId="20577"/>
        <pc:sldMkLst>
          <pc:docMk/>
          <pc:sldMk cId="2195228394" sldId="314"/>
        </pc:sldMkLst>
        <pc:spChg chg="del">
          <ac:chgData name="Alan Cox" userId="S::alc@rice.edu::4319d5d7-4895-438f-a090-42c4160e7830" providerId="AD" clId="Web-{01FD23DC-658F-9B12-FD88-88E36EB7E9D8}" dt="2024-08-25T23:50:12.251" v="614"/>
          <ac:spMkLst>
            <pc:docMk/>
            <pc:sldMk cId="2195228394" sldId="314"/>
            <ac:spMk id="4300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5T23:42:56.671" v="461" actId="20577"/>
          <ac:spMkLst>
            <pc:docMk/>
            <pc:sldMk cId="2195228394" sldId="314"/>
            <ac:spMk id="43011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7:18:35.917" v="4007" actId="20577"/>
          <ac:spMkLst>
            <pc:docMk/>
            <pc:sldMk cId="2195228394" sldId="314"/>
            <ac:spMk id="43012" creationId="{00000000-0000-0000-0000-000000000000}"/>
          </ac:spMkLst>
        </pc:spChg>
      </pc:sldChg>
      <pc:sldChg chg="delSp modSp add ord replId">
        <pc:chgData name="Alan Cox" userId="S::alc@rice.edu::4319d5d7-4895-438f-a090-42c4160e7830" providerId="AD" clId="Web-{01FD23DC-658F-9B12-FD88-88E36EB7E9D8}" dt="2024-08-26T07:46:28.933" v="3210" actId="20577"/>
        <pc:sldMkLst>
          <pc:docMk/>
          <pc:sldMk cId="2369804483" sldId="315"/>
        </pc:sldMkLst>
        <pc:spChg chg="del">
          <ac:chgData name="Alan Cox" userId="S::alc@rice.edu::4319d5d7-4895-438f-a090-42c4160e7830" providerId="AD" clId="Web-{01FD23DC-658F-9B12-FD88-88E36EB7E9D8}" dt="2024-08-26T07:33:27.762" v="3002"/>
          <ac:spMkLst>
            <pc:docMk/>
            <pc:sldMk cId="2369804483" sldId="315"/>
            <ac:spMk id="4300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0:21:24.906" v="963" actId="20577"/>
          <ac:spMkLst>
            <pc:docMk/>
            <pc:sldMk cId="2369804483" sldId="315"/>
            <ac:spMk id="43011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7:46:28.933" v="3210" actId="20577"/>
          <ac:spMkLst>
            <pc:docMk/>
            <pc:sldMk cId="2369804483" sldId="315"/>
            <ac:spMk id="43012" creationId="{00000000-0000-0000-0000-000000000000}"/>
          </ac:spMkLst>
        </pc:spChg>
      </pc:sldChg>
      <pc:sldChg chg="delSp modSp add replId">
        <pc:chgData name="Alan Cox" userId="S::alc@rice.edu::4319d5d7-4895-438f-a090-42c4160e7830" providerId="AD" clId="Web-{01FD23DC-658F-9B12-FD88-88E36EB7E9D8}" dt="2024-08-26T17:24:23.884" v="4059" actId="20577"/>
        <pc:sldMkLst>
          <pc:docMk/>
          <pc:sldMk cId="2969590201" sldId="316"/>
        </pc:sldMkLst>
        <pc:spChg chg="del">
          <ac:chgData name="Alan Cox" userId="S::alc@rice.edu::4319d5d7-4895-438f-a090-42c4160e7830" providerId="AD" clId="Web-{01FD23DC-658F-9B12-FD88-88E36EB7E9D8}" dt="2024-08-26T00:18:48.713" v="935"/>
          <ac:spMkLst>
            <pc:docMk/>
            <pc:sldMk cId="2969590201" sldId="316"/>
            <ac:spMk id="4300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7:20:23.312" v="4016" actId="20577"/>
          <ac:spMkLst>
            <pc:docMk/>
            <pc:sldMk cId="2969590201" sldId="316"/>
            <ac:spMk id="43011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7:24:23.884" v="4059" actId="20577"/>
          <ac:spMkLst>
            <pc:docMk/>
            <pc:sldMk cId="2969590201" sldId="316"/>
            <ac:spMk id="43012" creationId="{00000000-0000-0000-0000-000000000000}"/>
          </ac:spMkLst>
        </pc:spChg>
      </pc:sldChg>
      <pc:sldChg chg="modSp new del">
        <pc:chgData name="Alan Cox" userId="S::alc@rice.edu::4319d5d7-4895-438f-a090-42c4160e7830" providerId="AD" clId="Web-{01FD23DC-658F-9B12-FD88-88E36EB7E9D8}" dt="2024-08-26T05:54:02.212" v="1960"/>
        <pc:sldMkLst>
          <pc:docMk/>
          <pc:sldMk cId="3157663117" sldId="317"/>
        </pc:sldMkLst>
        <pc:spChg chg="mod">
          <ac:chgData name="Alan Cox" userId="S::alc@rice.edu::4319d5d7-4895-438f-a090-42c4160e7830" providerId="AD" clId="Web-{01FD23DC-658F-9B12-FD88-88E36EB7E9D8}" dt="2024-08-26T05:31:59.729" v="1534" actId="20577"/>
          <ac:spMkLst>
            <pc:docMk/>
            <pc:sldMk cId="3157663117" sldId="317"/>
            <ac:spMk id="2" creationId="{7867CE34-41AE-7F97-F259-F24BF6331F65}"/>
          </ac:spMkLst>
        </pc:spChg>
      </pc:sldChg>
      <pc:sldChg chg="modSp add replId">
        <pc:chgData name="Alan Cox" userId="S::alc@rice.edu::4319d5d7-4895-438f-a090-42c4160e7830" providerId="AD" clId="Web-{01FD23DC-658F-9B12-FD88-88E36EB7E9D8}" dt="2024-08-26T07:01:51.456" v="2393" actId="20577"/>
        <pc:sldMkLst>
          <pc:docMk/>
          <pc:sldMk cId="1249271401" sldId="318"/>
        </pc:sldMkLst>
        <pc:spChg chg="mod">
          <ac:chgData name="Alan Cox" userId="S::alc@rice.edu::4319d5d7-4895-438f-a090-42c4160e7830" providerId="AD" clId="Web-{01FD23DC-658F-9B12-FD88-88E36EB7E9D8}" dt="2024-08-26T05:53:58.181" v="1959" actId="20577"/>
          <ac:spMkLst>
            <pc:docMk/>
            <pc:sldMk cId="1249271401" sldId="318"/>
            <ac:spMk id="2969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07:01:51.456" v="2393" actId="20577"/>
          <ac:spMkLst>
            <pc:docMk/>
            <pc:sldMk cId="1249271401" sldId="318"/>
            <ac:spMk id="29700" creationId="{00000000-0000-0000-0000-000000000000}"/>
          </ac:spMkLst>
        </pc:spChg>
      </pc:sldChg>
      <pc:sldChg chg="modSp new del">
        <pc:chgData name="Alan Cox" userId="S::alc@rice.edu::4319d5d7-4895-438f-a090-42c4160e7830" providerId="AD" clId="Web-{01FD23DC-658F-9B12-FD88-88E36EB7E9D8}" dt="2024-08-26T07:13:48.421" v="2716"/>
        <pc:sldMkLst>
          <pc:docMk/>
          <pc:sldMk cId="3372178118" sldId="319"/>
        </pc:sldMkLst>
        <pc:spChg chg="mod">
          <ac:chgData name="Alan Cox" userId="S::alc@rice.edu::4319d5d7-4895-438f-a090-42c4160e7830" providerId="AD" clId="Web-{01FD23DC-658F-9B12-FD88-88E36EB7E9D8}" dt="2024-08-26T06:38:40.581" v="2265" actId="20577"/>
          <ac:spMkLst>
            <pc:docMk/>
            <pc:sldMk cId="3372178118" sldId="319"/>
            <ac:spMk id="2" creationId="{D5E6EC5D-FA5F-A77F-7149-C72662C6F90D}"/>
          </ac:spMkLst>
        </pc:spChg>
        <pc:spChg chg="mod">
          <ac:chgData name="Alan Cox" userId="S::alc@rice.edu::4319d5d7-4895-438f-a090-42c4160e7830" providerId="AD" clId="Web-{01FD23DC-658F-9B12-FD88-88E36EB7E9D8}" dt="2024-08-26T06:45:58.428" v="2390" actId="20577"/>
          <ac:spMkLst>
            <pc:docMk/>
            <pc:sldMk cId="3372178118" sldId="319"/>
            <ac:spMk id="3" creationId="{E2590B76-6AB9-42F8-A19D-2B29779F850E}"/>
          </ac:spMkLst>
        </pc:spChg>
      </pc:sldChg>
      <pc:sldChg chg="modSp add del replId">
        <pc:chgData name="Alan Cox" userId="S::alc@rice.edu::4319d5d7-4895-438f-a090-42c4160e7830" providerId="AD" clId="Web-{01FD23DC-658F-9B12-FD88-88E36EB7E9D8}" dt="2024-08-26T06:27:52.402" v="2224"/>
        <pc:sldMkLst>
          <pc:docMk/>
          <pc:sldMk cId="4166874388" sldId="319"/>
        </pc:sldMkLst>
        <pc:spChg chg="mod">
          <ac:chgData name="Alan Cox" userId="S::alc@rice.edu::4319d5d7-4895-438f-a090-42c4160e7830" providerId="AD" clId="Web-{01FD23DC-658F-9B12-FD88-88E36EB7E9D8}" dt="2024-08-26T06:27:31.651" v="2223" actId="20577"/>
          <ac:spMkLst>
            <pc:docMk/>
            <pc:sldMk cId="4166874388" sldId="319"/>
            <ac:spMk id="29699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01FD23DC-658F-9B12-FD88-88E36EB7E9D8}" dt="2024-08-26T18:36:10.535" v="4160" actId="20577"/>
        <pc:sldMkLst>
          <pc:docMk/>
          <pc:sldMk cId="232740624" sldId="320"/>
        </pc:sldMkLst>
        <pc:spChg chg="mod">
          <ac:chgData name="Alan Cox" userId="S::alc@rice.edu::4319d5d7-4895-438f-a090-42c4160e7830" providerId="AD" clId="Web-{01FD23DC-658F-9B12-FD88-88E36EB7E9D8}" dt="2024-08-26T07:07:57.203" v="2410" actId="20577"/>
          <ac:spMkLst>
            <pc:docMk/>
            <pc:sldMk cId="232740624" sldId="320"/>
            <ac:spMk id="29699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8:36:10.535" v="4160" actId="20577"/>
          <ac:spMkLst>
            <pc:docMk/>
            <pc:sldMk cId="232740624" sldId="320"/>
            <ac:spMk id="29700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01FD23DC-658F-9B12-FD88-88E36EB7E9D8}" dt="2024-08-26T17:13:47.170" v="3924" actId="20577"/>
        <pc:sldMkLst>
          <pc:docMk/>
          <pc:sldMk cId="1464971363" sldId="321"/>
        </pc:sldMkLst>
        <pc:spChg chg="mod">
          <ac:chgData name="Alan Cox" userId="S::alc@rice.edu::4319d5d7-4895-438f-a090-42c4160e7830" providerId="AD" clId="Web-{01FD23DC-658F-9B12-FD88-88E36EB7E9D8}" dt="2024-08-26T08:04:33.619" v="3371" actId="20577"/>
          <ac:spMkLst>
            <pc:docMk/>
            <pc:sldMk cId="1464971363" sldId="321"/>
            <ac:spMk id="4403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7:13:47.170" v="3924" actId="20577"/>
          <ac:spMkLst>
            <pc:docMk/>
            <pc:sldMk cId="1464971363" sldId="321"/>
            <ac:spMk id="44036" creationId="{00000000-0000-0000-0000-000000000000}"/>
          </ac:spMkLst>
        </pc:spChg>
      </pc:sldChg>
      <pc:sldChg chg="modSp add replId">
        <pc:chgData name="Alan Cox" userId="S::alc@rice.edu::4319d5d7-4895-438f-a090-42c4160e7830" providerId="AD" clId="Web-{01FD23DC-658F-9B12-FD88-88E36EB7E9D8}" dt="2024-08-26T17:08:10.328" v="3902" actId="20577"/>
        <pc:sldMkLst>
          <pc:docMk/>
          <pc:sldMk cId="550553026" sldId="322"/>
        </pc:sldMkLst>
        <pc:spChg chg="mod">
          <ac:chgData name="Alan Cox" userId="S::alc@rice.edu::4319d5d7-4895-438f-a090-42c4160e7830" providerId="AD" clId="Web-{01FD23DC-658F-9B12-FD88-88E36EB7E9D8}" dt="2024-08-26T08:26:21.776" v="3548" actId="20577"/>
          <ac:spMkLst>
            <pc:docMk/>
            <pc:sldMk cId="550553026" sldId="322"/>
            <ac:spMk id="44035" creationId="{00000000-0000-0000-0000-000000000000}"/>
          </ac:spMkLst>
        </pc:spChg>
        <pc:spChg chg="mod">
          <ac:chgData name="Alan Cox" userId="S::alc@rice.edu::4319d5d7-4895-438f-a090-42c4160e7830" providerId="AD" clId="Web-{01FD23DC-658F-9B12-FD88-88E36EB7E9D8}" dt="2024-08-26T17:08:10.328" v="3902" actId="20577"/>
          <ac:spMkLst>
            <pc:docMk/>
            <pc:sldMk cId="550553026" sldId="322"/>
            <ac:spMk id="44036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C8-4BDB-A4BE-60D8CC46F491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C8-4BDB-A4BE-60D8CC46F491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C8-4BDB-A4BE-60D8CC46F491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C8-4BDB-A4BE-60D8CC46F491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C8-4BDB-A4BE-60D8CC46F491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2C8-4BDB-A4BE-60D8CC46F491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C8-4BDB-A4BE-60D8CC46F491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2C8-4BDB-A4BE-60D8CC46F491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2C8-4BDB-A4BE-60D8CC46F491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2C8-4BDB-A4BE-60D8CC46F491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2C8-4BDB-A4BE-60D8CC46F491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2C8-4BDB-A4BE-60D8CC46F491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2C8-4BDB-A4BE-60D8CC46F491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2C8-4BDB-A4BE-60D8CC46F491}"/>
            </c:ext>
          </c:extLst>
        </c:ser>
        <c:bandFmts/>
        <c:axId val="-2123527512"/>
        <c:axId val="-2123556824"/>
        <c:axId val="-2123569992"/>
      </c:surface3DChart>
      <c:catAx>
        <c:axId val="-21235275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556824"/>
        <c:crosses val="autoZero"/>
        <c:auto val="1"/>
        <c:lblAlgn val="ctr"/>
        <c:lblOffset val="100"/>
        <c:noMultiLvlLbl val="0"/>
      </c:catAx>
      <c:valAx>
        <c:axId val="-2123556824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527512"/>
        <c:crosses val="autoZero"/>
        <c:crossBetween val="midCat"/>
        <c:majorUnit val="2000"/>
        <c:minorUnit val="500"/>
      </c:valAx>
      <c:serAx>
        <c:axId val="-2123569992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-2123556824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FFC39-3AF6-8048-8D2D-0B9CBEDA9E0F}" type="datetimeFigureOut">
              <a:rPr lang="en-US" smtClean="0"/>
              <a:pPr/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1F6DB-D364-0A40-9E0D-3DD3F1C3C9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8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7518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8538"/>
            <a:ext cx="1943100" cy="58594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8538"/>
            <a:ext cx="5676900" cy="58594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5588" y="50800"/>
            <a:ext cx="2081212" cy="6075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7188" y="50800"/>
            <a:ext cx="6096000" cy="60753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886200"/>
            <a:ext cx="76771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19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76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33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7907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50800"/>
            <a:ext cx="7591425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012950"/>
            <a:ext cx="77724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Course Overview</a:t>
            </a:r>
            <a:br>
              <a:rPr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br>
              <a:rPr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lang="en-US" sz="2000" kern="0" dirty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COMP 222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: Introduction to Computer </a:t>
            </a:r>
            <a:r>
              <a:rPr lang="en-US" sz="2000" kern="0" dirty="0">
                <a:solidFill>
                  <a:schemeClr val="tx1"/>
                </a:solidFill>
                <a:latin typeface="Calibri"/>
                <a:ea typeface="+mj-ea"/>
                <a:cs typeface="+mj-cs"/>
              </a:rPr>
              <a:t>Organization</a:t>
            </a:r>
            <a:endParaRPr lang="en-US" sz="3600" b="0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685800" y="3886200"/>
            <a:ext cx="767873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b="1" kern="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Instructor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Alan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2000" kern="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L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lang="en-US" sz="2000" kern="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Cox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Errors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/>
              <a:t>C does not provide any memory protection</a:t>
            </a:r>
          </a:p>
          <a:p>
            <a:pPr marL="552450" lvl="1"/>
            <a:r>
              <a:rPr lang="en-US" dirty="0"/>
              <a:t>Out of bounds array references</a:t>
            </a:r>
          </a:p>
          <a:p>
            <a:pPr marL="552450" lvl="1"/>
            <a:r>
              <a:rPr lang="en-US" dirty="0"/>
              <a:t>Invalid pointer values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Abuses of malloc/free</a:t>
            </a:r>
          </a:p>
          <a:p>
            <a:r>
              <a:rPr lang="en-US" b="1" dirty="0"/>
              <a:t>Can lead to nasty bugs</a:t>
            </a:r>
          </a:p>
          <a:p>
            <a:pPr marL="552450" lvl="1"/>
            <a:r>
              <a:rPr lang="en-US" dirty="0"/>
              <a:t>Whether or not bug has any effect depends on system and compiler</a:t>
            </a:r>
          </a:p>
          <a:p>
            <a:pPr marL="552450" lvl="1"/>
            <a:r>
              <a:rPr lang="en-US" dirty="0"/>
              <a:t>Action at a distance</a:t>
            </a:r>
          </a:p>
          <a:p>
            <a:pPr marL="838200" lvl="2"/>
            <a:r>
              <a:rPr lang="en-US" dirty="0"/>
              <a:t>Corrupted object logically unrelated to one being accessed</a:t>
            </a:r>
          </a:p>
          <a:p>
            <a:pPr marL="838200" lvl="2"/>
            <a:r>
              <a:rPr lang="en-US" dirty="0"/>
              <a:t>Effect of bug may be first observed long after it is generated</a:t>
            </a:r>
          </a:p>
          <a:p>
            <a:r>
              <a:rPr lang="en-US" b="1" dirty="0"/>
              <a:t>How can I deal with this?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Program in Python, Java, Go, Rust, …</a:t>
            </a:r>
          </a:p>
          <a:p>
            <a:pPr marL="552450" lvl="1"/>
            <a:r>
              <a:rPr lang="en-US" dirty="0"/>
              <a:t>Understand what possible interactions may occur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Use or develop tools to detect referencing errors (e.g., </a:t>
            </a:r>
            <a:r>
              <a:rPr lang="en-US" dirty="0" err="1">
                <a:latin typeface="Calibri"/>
                <a:ea typeface="ヒラギノ角ゴ ProN W3"/>
              </a:rPr>
              <a:t>Valgrind</a:t>
            </a:r>
            <a:r>
              <a:rPr lang="en-US" dirty="0">
                <a:latin typeface="Calibri"/>
                <a:ea typeface="ヒラギノ角ゴ ProN W3"/>
              </a:rPr>
              <a:t>)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1066800"/>
          </a:xfrm>
          <a:ln/>
        </p:spPr>
        <p:txBody>
          <a:bodyPr>
            <a:normAutofit fontScale="90000"/>
          </a:bodyPr>
          <a:lstStyle/>
          <a:p>
            <a:pPr marL="119063" indent="-119063"/>
            <a:r>
              <a:rPr lang="en-US" sz="4000" b="1" dirty="0"/>
              <a:t>Great Reality #4: There’s more to performance than asymptotic complexity</a:t>
            </a:r>
            <a:br>
              <a:rPr lang="en-US" dirty="0"/>
            </a:b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651000"/>
            <a:ext cx="8382000" cy="5181600"/>
          </a:xfrm>
          <a:ln/>
        </p:spPr>
        <p:txBody>
          <a:bodyPr/>
          <a:lstStyle/>
          <a:p>
            <a:r>
              <a:rPr lang="en-US" b="1" dirty="0"/>
              <a:t>Constant factors matter too!</a:t>
            </a:r>
          </a:p>
          <a:p>
            <a:r>
              <a:rPr lang="en-US" b="1" dirty="0"/>
              <a:t>And even exact op count does not predict performance</a:t>
            </a:r>
          </a:p>
          <a:p>
            <a:pPr marL="552450" lvl="1"/>
            <a:r>
              <a:rPr lang="en-US" dirty="0"/>
              <a:t>Easily see 10:1 performance range depending on how code written</a:t>
            </a:r>
          </a:p>
          <a:p>
            <a:pPr marL="552450" lvl="1"/>
            <a:r>
              <a:rPr lang="en-US" dirty="0"/>
              <a:t>Must optimize at multiple levels: algorithm, data representations, procedures, and loops</a:t>
            </a:r>
          </a:p>
          <a:p>
            <a:r>
              <a:rPr lang="en-US" b="1" dirty="0"/>
              <a:t>Must understand system to optimize performance</a:t>
            </a:r>
          </a:p>
          <a:p>
            <a:pPr marL="552450" lvl="1"/>
            <a:r>
              <a:rPr lang="en-US" dirty="0"/>
              <a:t>How programs compiled and executed</a:t>
            </a:r>
          </a:p>
          <a:p>
            <a:pPr marL="552450" lvl="1"/>
            <a:r>
              <a:rPr lang="en-US" dirty="0"/>
              <a:t>How to measure program performance and identify bottlenecks</a:t>
            </a:r>
          </a:p>
          <a:p>
            <a:pPr marL="552450" lvl="1"/>
            <a:r>
              <a:rPr lang="en-US" dirty="0"/>
              <a:t>How to improve performance without destroying code modularity and generality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System Performance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4610100"/>
            <a:ext cx="8382000" cy="2222500"/>
          </a:xfrm>
          <a:ln/>
        </p:spPr>
        <p:txBody>
          <a:bodyPr/>
          <a:lstStyle/>
          <a:p>
            <a:r>
              <a:rPr lang="en-US" dirty="0"/>
              <a:t>Hierarchical memory organization</a:t>
            </a:r>
          </a:p>
          <a:p>
            <a:r>
              <a:rPr lang="en-US" dirty="0"/>
              <a:t>Performance depends on access patterns</a:t>
            </a:r>
          </a:p>
          <a:p>
            <a:pPr marL="552450" lvl="1"/>
            <a:r>
              <a:rPr lang="en-US" dirty="0"/>
              <a:t>Including how step through multi-dimensional array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622800" y="1603375"/>
            <a:ext cx="4114800" cy="2273300"/>
          </a:xfrm>
          <a:prstGeom prst="rect">
            <a:avLst/>
          </a:prstGeom>
          <a:solidFill>
            <a:srgbClr val="D3F2D3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copyji(int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src[2048][2048],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dst[2048][2048])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j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src[i][j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sp>
        <p:nvSpPr>
          <p:cNvPr id="21510" name="Rectangle 6"/>
          <p:cNvSpPr>
            <a:spLocks/>
          </p:cNvSpPr>
          <p:nvPr/>
        </p:nvSpPr>
        <p:spPr bwMode="auto">
          <a:xfrm>
            <a:off x="393700" y="1603375"/>
            <a:ext cx="4114800" cy="22733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void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copyij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[2048][2048],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[2048][2048])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i,j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0;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&lt; 2048; </a:t>
            </a:r>
            <a:r>
              <a:rPr lang="en-US" sz="1600" b="1" dirty="0" err="1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rgbClr val="C00000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</a:t>
            </a:r>
            <a:r>
              <a:rPr lang="en-US" sz="1600" b="1" dirty="0">
                <a:solidFill>
                  <a:srgbClr val="21218A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for (j = 0; j &lt; 2048; j++)</a:t>
            </a: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dst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 =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src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][j];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4130675" y="2860675"/>
            <a:ext cx="762000" cy="228600"/>
            <a:chOff x="0" y="0"/>
            <a:chExt cx="480" cy="144"/>
          </a:xfrm>
        </p:grpSpPr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0" y="0"/>
              <a:ext cx="480" cy="14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rot="10800000" flipH="1">
              <a:off x="0" y="0"/>
              <a:ext cx="480" cy="14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875047" y="3886200"/>
            <a:ext cx="5871668" cy="674876"/>
            <a:chOff x="1875047" y="3886200"/>
            <a:chExt cx="5871668" cy="674876"/>
          </a:xfrm>
        </p:grpSpPr>
        <p:sp>
          <p:nvSpPr>
            <p:cNvPr id="21514" name="Rectangle 10"/>
            <p:cNvSpPr>
              <a:spLocks/>
            </p:cNvSpPr>
            <p:nvPr/>
          </p:nvSpPr>
          <p:spPr bwMode="auto">
            <a:xfrm>
              <a:off x="6605878" y="3886200"/>
              <a:ext cx="1140837" cy="507831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800" dirty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81.8ms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875047" y="3886200"/>
              <a:ext cx="10665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n-lt"/>
                </a:rPr>
                <a:t>4.3ms</a:t>
              </a: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2870694" y="4114800"/>
              <a:ext cx="3675585" cy="446276"/>
            </a:xfrm>
            <a:prstGeom prst="rect">
              <a:avLst/>
            </a:prstGeom>
            <a:noFill/>
            <a:ln w="12700" cap="rnd">
              <a:noFill/>
              <a:round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2.0 GHz Intel Core i7 </a:t>
              </a:r>
              <a:r>
                <a:rPr lang="en-US" sz="2400" dirty="0" err="1">
                  <a:solidFill>
                    <a:schemeClr val="tx1"/>
                  </a:solidFill>
                  <a:latin typeface="+mn-lt"/>
                  <a:ea typeface="Calibri" charset="0"/>
                  <a:cs typeface="Calibri" charset="0"/>
                  <a:sym typeface="Calibri" charset="0"/>
                </a:rPr>
                <a:t>Haswell</a:t>
              </a:r>
              <a:endParaRPr lang="en-US" sz="2400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60397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0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The Performance Differs</a:t>
            </a:r>
          </a:p>
        </p:txBody>
      </p:sp>
      <p:graphicFrame>
        <p:nvGraphicFramePr>
          <p:cNvPr id="4" name="Char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30756887"/>
              </p:ext>
            </p:extLst>
          </p:nvPr>
        </p:nvGraphicFramePr>
        <p:xfrm>
          <a:off x="457200" y="1061112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1828800" y="1295400"/>
            <a:ext cx="1219200" cy="5334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/>
                <a:ea typeface="ヒラギノ角ゴ ProN W3" charset="-128"/>
                <a:cs typeface="Courier New"/>
                <a:sym typeface="Gill Sans" charset="0"/>
              </a:rPr>
              <a:t>copyij</a:t>
            </a:r>
            <a:endParaRPr kumimoji="0" lang="en-US" sz="18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/>
              <a:ea typeface="ヒラギノ角ゴ ProN W3" charset="-128"/>
              <a:cs typeface="Courier New"/>
              <a:sym typeface="Gill San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724400" y="4724400"/>
            <a:ext cx="1219200" cy="533400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/>
                <a:ea typeface="ヒラギノ角ゴ ProN W3" charset="-128"/>
                <a:cs typeface="Courier New"/>
                <a:sym typeface="Gill Sans" charset="0"/>
              </a:rPr>
              <a:t>copyji</a:t>
            </a:r>
            <a:endParaRPr kumimoji="0" lang="en-US" sz="1800" b="1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/>
              <a:ea typeface="ヒラギノ角ゴ ProN W3" charset="-128"/>
              <a:cs typeface="Courier New"/>
              <a:sym typeface="Gill Sans" charset="0"/>
            </a:endParaRPr>
          </a:p>
        </p:txBody>
      </p:sp>
      <p:cxnSp>
        <p:nvCxnSpPr>
          <p:cNvPr id="8" name="Straight Arrow Connector 7"/>
          <p:cNvCxnSpPr>
            <a:stCxn id="5" idx="2"/>
          </p:cNvCxnSpPr>
          <p:nvPr/>
        </p:nvCxnSpPr>
        <p:spPr bwMode="auto">
          <a:xfrm flipH="1">
            <a:off x="1981200" y="1828800"/>
            <a:ext cx="457200" cy="1828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>
            <a:stCxn id="6" idx="2"/>
          </p:cNvCxnSpPr>
          <p:nvPr/>
        </p:nvCxnSpPr>
        <p:spPr bwMode="auto">
          <a:xfrm flipH="1">
            <a:off x="4495800" y="5257800"/>
            <a:ext cx="838200" cy="685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352010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Perspective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400-level systems courses are </a:t>
            </a:r>
            <a:r>
              <a:rPr lang="en-US" i="1" dirty="0"/>
              <a:t>Builder-Centric</a:t>
            </a:r>
          </a:p>
          <a:p>
            <a:pPr lvl="1"/>
            <a:r>
              <a:rPr lang="en-US" dirty="0"/>
              <a:t>Computer Architecture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Design a pipelined processor</a:t>
            </a:r>
            <a:endParaRPr lang="en-US" dirty="0"/>
          </a:p>
          <a:p>
            <a:pPr lvl="1"/>
            <a:r>
              <a:rPr lang="en-US" dirty="0"/>
              <a:t>Operating Systems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Implement parts of an operating system</a:t>
            </a:r>
          </a:p>
          <a:p>
            <a:pPr lvl="1"/>
            <a:r>
              <a:rPr lang="en-US" dirty="0"/>
              <a:t>Compilers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Write a compiler for a simple language</a:t>
            </a:r>
          </a:p>
          <a:p>
            <a:pPr lvl="1"/>
            <a:r>
              <a:rPr lang="en-US" dirty="0"/>
              <a:t>Networking</a:t>
            </a:r>
          </a:p>
          <a:p>
            <a:pPr lvl="2"/>
            <a:r>
              <a:rPr lang="en-US" dirty="0"/>
              <a:t>Implement and simulate network protocols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Perspective (Cont.)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 222 and 321 are </a:t>
            </a:r>
            <a:r>
              <a:rPr lang="en-US" i="1" dirty="0"/>
              <a:t>Programmer-Centric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Purpose is to show that by knowing more about the underlying system, one can be more effective as a programmer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Enable you to</a:t>
            </a:r>
          </a:p>
          <a:p>
            <a:pPr lvl="2"/>
            <a:r>
              <a:rPr lang="en-US" dirty="0"/>
              <a:t>Write programs that are more reliable and efficient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Incorporate features that require hooks into operating system</a:t>
            </a:r>
            <a:endParaRPr lang="en-US" dirty="0"/>
          </a:p>
          <a:p>
            <a:pPr lvl="1"/>
            <a:r>
              <a:rPr lang="en-US" dirty="0">
                <a:latin typeface="Calibri"/>
                <a:ea typeface="ヒラギノ角ゴ ProN W3"/>
              </a:rPr>
              <a:t>Are not just courses for dedicated hackers!</a:t>
            </a:r>
            <a:endParaRPr lang="en-US" dirty="0"/>
          </a:p>
          <a:p>
            <a:pPr lvl="1"/>
            <a:r>
              <a:rPr lang="en-US" dirty="0">
                <a:latin typeface="Calibri"/>
                <a:ea typeface="Calibri"/>
                <a:cs typeface="Calibri"/>
              </a:rPr>
              <a:t>Cover some material in these courses that you won’t see elsewhere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28760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 222 versus 321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 systems are designed and constructed in a layered fashion</a:t>
            </a:r>
            <a:endParaRPr lang="en-US" i="1" dirty="0" err="1"/>
          </a:p>
          <a:p>
            <a:pPr lvl="1"/>
            <a:r>
              <a:rPr lang="en-US" dirty="0">
                <a:latin typeface="Calibri"/>
                <a:ea typeface="ヒラギノ角ゴ ProN W3"/>
              </a:rPr>
              <a:t>Each successively higher layer providing an abstract machine with greater capabilities</a:t>
            </a:r>
            <a:endParaRPr lang="en-US" i="1" dirty="0">
              <a:latin typeface="Calibri"/>
              <a:ea typeface="ヒラギノ角ゴ ProN W3"/>
            </a:endParaRPr>
          </a:p>
          <a:p>
            <a:r>
              <a:rPr lang="en-US" dirty="0"/>
              <a:t>Hardware/software interface (COMP 222)</a:t>
            </a:r>
            <a:endParaRPr lang="en-US" i="1"/>
          </a:p>
          <a:p>
            <a:pPr lvl="1"/>
            <a:r>
              <a:rPr lang="en-US" dirty="0">
                <a:latin typeface="Calibri"/>
                <a:ea typeface="ヒラギノ角ゴ ProN W3"/>
              </a:rPr>
              <a:t>Basic hardware organization of computer systems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Assembly/machine language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How low-level software manipulates hardware state</a:t>
            </a:r>
          </a:p>
          <a:p>
            <a:r>
              <a:rPr lang="en-US" dirty="0">
                <a:latin typeface="Calibri Bold"/>
                <a:cs typeface="Calibri"/>
              </a:rPr>
              <a:t>Operating system/application interface (COMP 321)</a:t>
            </a:r>
          </a:p>
          <a:p>
            <a:pPr lvl="1"/>
            <a:r>
              <a:rPr lang="en-US" dirty="0">
                <a:latin typeface="Calibri"/>
                <a:ea typeface="ヒラギノ角ゴ ProN W3"/>
                <a:cs typeface="Calibri"/>
              </a:rPr>
              <a:t>Abstract hardware/software organization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ea typeface="ヒラギノ角ゴ ProN W3"/>
                <a:cs typeface="Calibri"/>
              </a:rPr>
              <a:t>Higher-level languages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ea typeface="ヒラギノ角ゴ ProN W3"/>
                <a:cs typeface="Calibri"/>
              </a:rPr>
              <a:t>How to use operating system services to access system resources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927140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 222's Primary Goal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you </a:t>
            </a:r>
            <a:r>
              <a:rPr lang="en-US" dirty="0">
                <a:ea typeface="+mn-lt"/>
                <a:cs typeface="+mn-lt"/>
              </a:rPr>
              <a:t>gain an understanding of how a computer system executes your programs</a:t>
            </a:r>
            <a:endParaRPr lang="en-US" dirty="0"/>
          </a:p>
          <a:p>
            <a:pPr lvl="1"/>
            <a:r>
              <a:rPr lang="en-US" dirty="0">
                <a:latin typeface="Calibri"/>
                <a:ea typeface="ヒラギノ角ゴ ProN W3"/>
              </a:rPr>
              <a:t>While this requires an understanding of assembly language, it rarely requires writing assembly language</a:t>
            </a:r>
            <a:endParaRPr lang="en-US" i="1" dirty="0">
              <a:latin typeface="Calibri"/>
              <a:ea typeface="ヒラギノ角ゴ ProN W3"/>
            </a:endParaRPr>
          </a:p>
          <a:p>
            <a:pPr lvl="1"/>
            <a:r>
              <a:rPr lang="en-US" dirty="0">
                <a:latin typeface="Calibri"/>
                <a:ea typeface="ヒラギノ角ゴ ProN W3"/>
              </a:rPr>
              <a:t>Mainly, you will program in C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r>
              <a:rPr lang="en-US" dirty="0">
                <a:latin typeface="Calibri Bold"/>
                <a:ea typeface="ヒラギノ角ゴ ProN W3"/>
                <a:cs typeface="Calibri"/>
              </a:rPr>
              <a:t>Why C?</a:t>
            </a:r>
            <a:endParaRPr lang="en-US" dirty="0">
              <a:latin typeface="Calibri Bold"/>
              <a:ea typeface="ヒラギノ角ゴ ProN W3" charset="-128"/>
              <a:cs typeface="Calibri"/>
            </a:endParaRPr>
          </a:p>
          <a:p>
            <a:pPr lvl="1"/>
            <a:r>
              <a:rPr lang="en-US" dirty="0">
                <a:latin typeface="Calibri"/>
                <a:ea typeface="Calibri"/>
                <a:cs typeface="Calibri"/>
              </a:rPr>
              <a:t>Its features can be implemented in a straightforward manner on modern processors</a:t>
            </a:r>
            <a:endParaRPr lang="en-US" dirty="0">
              <a:latin typeface="Calibri"/>
              <a:cs typeface="Calibri"/>
            </a:endParaRPr>
          </a:p>
          <a:p>
            <a:pPr lvl="1"/>
            <a:r>
              <a:rPr lang="en-US" dirty="0">
                <a:latin typeface="Calibri"/>
                <a:ea typeface="Calibri"/>
                <a:cs typeface="Calibri"/>
              </a:rPr>
              <a:t>It exposes the details of memory allocation and management to the programmer</a:t>
            </a:r>
            <a:endParaRPr lang="en-US" dirty="0">
              <a:latin typeface="Calibri"/>
              <a:cs typeface="Calibri"/>
            </a:endParaRPr>
          </a:p>
          <a:p>
            <a:pPr lvl="1"/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74062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Textbooks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Required: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Randal E. Bryant and David R. </a:t>
            </a:r>
            <a:r>
              <a:rPr lang="en-US" dirty="0" err="1">
                <a:latin typeface="Calibri"/>
                <a:ea typeface="ヒラギノ角ゴ ProN W3"/>
              </a:rPr>
              <a:t>O’Hallaron</a:t>
            </a:r>
            <a:r>
              <a:rPr lang="en-US" dirty="0">
                <a:latin typeface="Calibri"/>
                <a:ea typeface="ヒラギノ角ゴ ProN W3"/>
              </a:rPr>
              <a:t>, </a:t>
            </a:r>
            <a:r>
              <a:rPr lang="en-US" i="1" dirty="0">
                <a:latin typeface="Calibri"/>
                <a:ea typeface="ヒラギノ角ゴ ProN W3"/>
              </a:rPr>
              <a:t>Computer Systems: A Programmer’s Perspective</a:t>
            </a:r>
            <a:r>
              <a:rPr lang="en-US" dirty="0">
                <a:latin typeface="Calibri"/>
                <a:ea typeface="ヒラギノ角ゴ ProN W3"/>
              </a:rPr>
              <a:t>, </a:t>
            </a:r>
            <a:r>
              <a:rPr lang="en-US" b="1" dirty="0">
                <a:solidFill>
                  <a:srgbClr val="FF0000"/>
                </a:solidFill>
                <a:latin typeface="Calibri"/>
                <a:ea typeface="ヒラギノ角ゴ ProN W3"/>
              </a:rPr>
              <a:t>Third Edition </a:t>
            </a:r>
            <a:r>
              <a:rPr lang="en-US" dirty="0">
                <a:latin typeface="Calibri"/>
                <a:ea typeface="ヒラギノ角ゴ ProN W3"/>
              </a:rPr>
              <a:t>(CS:APP3e), Pearson, 2016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http://csapp.cs.cmu.edu</a:t>
            </a:r>
          </a:p>
          <a:p>
            <a:pPr lvl="1"/>
            <a:r>
              <a:rPr lang="en-US" dirty="0"/>
              <a:t>This book really matters for the course!</a:t>
            </a:r>
          </a:p>
          <a:p>
            <a:pPr lvl="2"/>
            <a:r>
              <a:rPr lang="en-US" dirty="0"/>
              <a:t>How to solve labs</a:t>
            </a:r>
          </a:p>
          <a:p>
            <a:pPr lvl="2"/>
            <a:r>
              <a:rPr lang="en-US" dirty="0"/>
              <a:t>Practice problems typical of exam problems</a:t>
            </a:r>
          </a:p>
          <a:p>
            <a:endParaRPr lang="en-US" dirty="0"/>
          </a:p>
          <a:p>
            <a:r>
              <a:rPr lang="en-US" dirty="0"/>
              <a:t>Suggested:</a:t>
            </a:r>
            <a:endParaRPr lang="en-US" dirty="0">
              <a:latin typeface="Calibri Bold"/>
              <a:ea typeface="ヒラギノ角ゴ ProN W6"/>
            </a:endParaRPr>
          </a:p>
          <a:p>
            <a:pPr lvl="1"/>
            <a:r>
              <a:rPr lang="en-US" dirty="0">
                <a:latin typeface="Calibri"/>
                <a:ea typeface="ヒラギノ角ゴ ProN W3"/>
              </a:rPr>
              <a:t>David Griffiths and Dawn Griffiths, </a:t>
            </a:r>
            <a:r>
              <a:rPr lang="en-US" i="1" dirty="0">
                <a:latin typeface="Calibri"/>
                <a:ea typeface="ヒラギノ角ゴ ProN W3"/>
              </a:rPr>
              <a:t>Head First C</a:t>
            </a:r>
            <a:r>
              <a:rPr lang="en-US" dirty="0">
                <a:latin typeface="Calibri"/>
                <a:ea typeface="ヒラギノ角ゴ ProN W3"/>
              </a:rPr>
              <a:t>, O'Reilly Media, 2012</a:t>
            </a:r>
            <a:endParaRPr lang="en-US"/>
          </a:p>
          <a:p>
            <a:pPr lvl="1"/>
            <a:r>
              <a:rPr lang="en-US" dirty="0">
                <a:latin typeface="Calibri"/>
                <a:ea typeface="ヒラギノ角ゴ ProN W3"/>
              </a:rPr>
              <a:t>An accessible yet comprehensive introduction to C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Course Components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Lectures</a:t>
            </a:r>
          </a:p>
          <a:p>
            <a:pPr marL="552450" lvl="1"/>
            <a:r>
              <a:rPr lang="en-US" dirty="0"/>
              <a:t>Higher level concepts</a:t>
            </a:r>
          </a:p>
          <a:p>
            <a:r>
              <a:rPr lang="en-US" dirty="0"/>
              <a:t>Ungraded ``practice'' labs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Applied concepts, important tools and skills for graded labs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Programming exercises </a:t>
            </a:r>
          </a:p>
          <a:p>
            <a:r>
              <a:rPr lang="en-US" dirty="0"/>
              <a:t>Graded labs (``assignments'')</a:t>
            </a:r>
          </a:p>
          <a:p>
            <a:pPr marL="552450" lvl="1"/>
            <a:r>
              <a:rPr lang="en-US" dirty="0"/>
              <a:t>The heart of the course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2-3 weeks each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Provide in-depth understanding of an aspect of computer systems</a:t>
            </a:r>
            <a:endParaRPr lang="en-US" dirty="0"/>
          </a:p>
          <a:p>
            <a:pPr marL="552450" lvl="1"/>
            <a:r>
              <a:rPr lang="en-US" dirty="0"/>
              <a:t>Programming and measurement</a:t>
            </a:r>
          </a:p>
          <a:p>
            <a:r>
              <a:rPr lang="en-US" dirty="0"/>
              <a:t>Exams (midterm + final)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Test your understanding of concepts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Course theme</a:t>
            </a:r>
          </a:p>
          <a:p>
            <a:r>
              <a:rPr lang="en-US" dirty="0"/>
              <a:t>Four realities</a:t>
            </a:r>
          </a:p>
          <a:p>
            <a:r>
              <a:rPr lang="en-US" dirty="0"/>
              <a:t>How the course fits into the COMP curriculum</a:t>
            </a:r>
          </a:p>
          <a:p>
            <a:r>
              <a:rPr lang="en-US" dirty="0"/>
              <a:t>Topics</a:t>
            </a:r>
          </a:p>
          <a:p>
            <a:r>
              <a:rPr lang="en-US" dirty="0"/>
              <a:t>Logistics</a:t>
            </a:r>
          </a:p>
          <a:p>
            <a:r>
              <a:rPr lang="en-US" dirty="0"/>
              <a:t>Policies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Resources	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Class Web page: </a:t>
            </a:r>
            <a:r>
              <a:rPr lang="en-US" b="1" dirty="0">
                <a:solidFill>
                  <a:srgbClr val="FF0000"/>
                </a:solidFill>
              </a:rPr>
              <a:t>http://www.clear.rice.edu/comp222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Complete schedule of lectures, labs, and exams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Copies of lectures and labs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Contact information for the course staff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Office hours</a:t>
            </a:r>
            <a:endParaRPr lang="en-US" dirty="0"/>
          </a:p>
          <a:p>
            <a:endParaRPr lang="en-US" dirty="0"/>
          </a:p>
          <a:p>
            <a:r>
              <a:rPr lang="en-US" dirty="0"/>
              <a:t>Piazza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General Q&amp;A about lectures and labs</a:t>
            </a:r>
          </a:p>
          <a:p>
            <a:pPr lvl="1"/>
            <a:endParaRPr lang="en-US" dirty="0">
              <a:latin typeface="Calibri"/>
              <a:ea typeface="ヒラギノ角ゴ ProN W3"/>
            </a:endParaRPr>
          </a:p>
          <a:p>
            <a:r>
              <a:rPr lang="en-US" dirty="0">
                <a:latin typeface="Calibri Bold"/>
                <a:ea typeface="ヒラギノ角ゴ ProN W3"/>
              </a:rPr>
              <a:t>Canvas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Recording grades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Time-critical announcements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Primitive Data Types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Machine-level representation of characters, integers, and floating-point numbers</a:t>
            </a:r>
            <a:endParaRPr lang="en-US" dirty="0"/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Bit-wise operations, logical operations, arithmetic</a:t>
            </a:r>
            <a:endParaRPr lang="en-US" dirty="0"/>
          </a:p>
          <a:p>
            <a:endParaRPr lang="en-US" dirty="0">
              <a:latin typeface="Calibri Bold"/>
              <a:ea typeface="ヒラギノ角ゴ ProN W6"/>
            </a:endParaRPr>
          </a:p>
          <a:p>
            <a:r>
              <a:rPr lang="en-US" dirty="0"/>
              <a:t>Graded Lab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Data Lab: Manipulating bits, integers, and floating-point numbers</a:t>
            </a:r>
          </a:p>
        </p:txBody>
      </p:sp>
    </p:spTree>
    <p:extLst>
      <p:ext uri="{BB962C8B-B14F-4D97-AF65-F5344CB8AC3E}">
        <p14:creationId xmlns:p14="http://schemas.microsoft.com/office/powerpoint/2010/main" val="277168307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Aggregate Data Types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Machine-level representation of arrays, strings, pointers, and structs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Dynamic memory allocation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Graded lab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Count Lab: Using pointers to construct linked lists</a:t>
            </a:r>
          </a:p>
        </p:txBody>
      </p:sp>
    </p:spTree>
    <p:extLst>
      <p:ext uri="{BB962C8B-B14F-4D97-AF65-F5344CB8AC3E}">
        <p14:creationId xmlns:p14="http://schemas.microsoft.com/office/powerpoint/2010/main" val="236980448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Programs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Assembly language programs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Machine-level representation of control structures</a:t>
            </a:r>
          </a:p>
          <a:p>
            <a:pPr marL="552450" lvl="1"/>
            <a:r>
              <a:rPr lang="en-US" dirty="0">
                <a:latin typeface="Calibri"/>
                <a:ea typeface="Calibri"/>
                <a:cs typeface="Calibri"/>
              </a:rPr>
              <a:t>Layout of code and data within the memory of an executing program</a:t>
            </a:r>
            <a:r>
              <a:rPr lang="en-US" dirty="0">
                <a:latin typeface="Calibri"/>
                <a:ea typeface="ヒラギノ角ゴ ProN W3"/>
              </a:rPr>
              <a:t> </a:t>
            </a:r>
          </a:p>
          <a:p>
            <a:endParaRPr lang="en-US" dirty="0"/>
          </a:p>
          <a:p>
            <a:r>
              <a:rPr lang="en-US" dirty="0"/>
              <a:t>Graded Labs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Bomb Lab: Defusing a binary bomb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Attack Lab: The basics of code injection attacks</a:t>
            </a:r>
          </a:p>
        </p:txBody>
      </p:sp>
    </p:spTree>
    <p:extLst>
      <p:ext uri="{BB962C8B-B14F-4D97-AF65-F5344CB8AC3E}">
        <p14:creationId xmlns:p14="http://schemas.microsoft.com/office/powerpoint/2010/main" val="296959020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Linking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Incremental compilation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Combining multiple files to create a single program</a:t>
            </a:r>
            <a:endParaRPr lang="en-US" dirty="0"/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Libraries</a:t>
            </a:r>
          </a:p>
          <a:p>
            <a:endParaRPr lang="en-US" dirty="0"/>
          </a:p>
          <a:p>
            <a:r>
              <a:rPr lang="en-US" dirty="0"/>
              <a:t>Graded Lab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Linking Lab: Decoding Java class files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Reinforces machine-level representation of data and dynamic memory allocation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Also illustrates that the concepts taught are </a:t>
            </a:r>
            <a:r>
              <a:rPr lang="en-US" i="1" dirty="0">
                <a:latin typeface="Calibri"/>
                <a:ea typeface="ヒラギノ角ゴ ProN W3"/>
              </a:rPr>
              <a:t>not</a:t>
            </a:r>
            <a:r>
              <a:rPr lang="en-US" dirty="0">
                <a:latin typeface="Calibri"/>
                <a:ea typeface="ヒラギノ角ゴ ProN W3"/>
              </a:rPr>
              <a:t> C specific</a:t>
            </a:r>
          </a:p>
        </p:txBody>
      </p:sp>
    </p:spTree>
    <p:extLst>
      <p:ext uri="{BB962C8B-B14F-4D97-AF65-F5344CB8AC3E}">
        <p14:creationId xmlns:p14="http://schemas.microsoft.com/office/powerpoint/2010/main" val="219522839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The Memory Hierarchy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/>
              <a:t>Memory technology, memory hierarchy, caches, disks, locality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Includes aspects of architecture and operating system</a:t>
            </a:r>
            <a:endParaRPr lang="en-US" dirty="0"/>
          </a:p>
          <a:p>
            <a:pPr marL="552450" lvl="1"/>
            <a:endParaRPr lang="en-US" dirty="0"/>
          </a:p>
          <a:p>
            <a:pPr marL="292100"/>
            <a:r>
              <a:rPr lang="en-US" dirty="0"/>
              <a:t>Graded Lab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Cache Lab: Building a cache simulator and optimizing for locality</a:t>
            </a:r>
          </a:p>
          <a:p>
            <a:pPr marL="838200" lvl="2"/>
            <a:r>
              <a:rPr lang="en-US" dirty="0">
                <a:latin typeface="Calibri"/>
                <a:ea typeface="ヒラギノ角ゴ ProN W3"/>
              </a:rPr>
              <a:t>Learn how to exploit locality in your programs!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Processor Architecture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Topics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Instruction Set Architecture (ISA)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Logic design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Staged execution of instructions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Pipelining to accelerate execution</a:t>
            </a:r>
          </a:p>
        </p:txBody>
      </p:sp>
    </p:spTree>
    <p:extLst>
      <p:ext uri="{BB962C8B-B14F-4D97-AF65-F5344CB8AC3E}">
        <p14:creationId xmlns:p14="http://schemas.microsoft.com/office/powerpoint/2010/main" val="333400827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Grades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Exams (40%): mid-term (16%), final (24%)</a:t>
            </a:r>
            <a:endParaRPr lang="en-US" dirty="0"/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Mid-term: in-person, 7:00-9:00 PM, Monday, 10/21</a:t>
            </a:r>
          </a:p>
          <a:p>
            <a:pPr lvl="2"/>
            <a:r>
              <a:rPr lang="en-US">
                <a:latin typeface="Calibri"/>
                <a:ea typeface="ヒラギノ角ゴ ProN W3"/>
              </a:rPr>
              <a:t>You must inform me of any scheduling conflict by 10/7</a:t>
            </a:r>
            <a:endParaRPr lang="en-US" dirty="0">
              <a:latin typeface="Calibri"/>
              <a:ea typeface="ヒラギノ角ゴ ProN W3"/>
            </a:endParaRP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Final: in-person, TBA</a:t>
            </a:r>
          </a:p>
          <a:p>
            <a:pPr marL="292100"/>
            <a:r>
              <a:rPr lang="en-US" dirty="0">
                <a:ea typeface="+mn-lt"/>
                <a:cs typeface="+mn-lt"/>
              </a:rPr>
              <a:t>Graded labs (60%): six, each 10%</a:t>
            </a:r>
            <a:endParaRPr lang="en-US" dirty="0">
              <a:latin typeface="Calibri"/>
              <a:ea typeface="ヒラギノ角ゴ ProN W3"/>
            </a:endParaRPr>
          </a:p>
          <a:p>
            <a:pPr marL="292100"/>
            <a:r>
              <a:rPr lang="en-US" dirty="0">
                <a:latin typeface="Calibri Bold"/>
                <a:ea typeface="Calibri Bold"/>
                <a:cs typeface="Calibri Bold"/>
              </a:rPr>
              <a:t>Final grades based on a curve</a:t>
            </a:r>
          </a:p>
          <a:p>
            <a:pPr marL="292100"/>
            <a:r>
              <a:rPr lang="en-US" dirty="0">
                <a:latin typeface="Calibri Bold"/>
                <a:ea typeface="Calibri Bold"/>
                <a:cs typeface="Calibri Bold"/>
              </a:rPr>
              <a:t>Ungraded ``practice'' labs: extra credit for timely completion</a:t>
            </a:r>
          </a:p>
          <a:p>
            <a:pPr lvl="1"/>
            <a:r>
              <a:rPr lang="en-US" dirty="0">
                <a:latin typeface="Calibri Bold"/>
                <a:ea typeface="Calibri Bold"/>
                <a:cs typeface="Calibri Bold"/>
              </a:rPr>
              <a:t>See the first lab for details</a:t>
            </a:r>
          </a:p>
          <a:p>
            <a:pPr marL="292100"/>
            <a:endParaRPr lang="en-US" dirty="0">
              <a:latin typeface="Calibri Bold"/>
              <a:ea typeface="Calibri Bold"/>
              <a:cs typeface="Calibri Bold"/>
            </a:endParaRPr>
          </a:p>
          <a:p>
            <a:pPr marL="292100"/>
            <a:endParaRPr lang="en-US" dirty="0">
              <a:latin typeface="Calibri"/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146497136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8745" indent="-118745"/>
            <a:r>
              <a:rPr lang="en-US" dirty="0"/>
              <a:t>Lab Policies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Carefully read the Assignments web page</a:t>
            </a:r>
            <a:endParaRPr lang="en-US" dirty="0"/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Honor code policy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Late policy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  <a:cs typeface="+mn-lt"/>
              </a:rPr>
              <a:t>Regrade policy</a:t>
            </a:r>
          </a:p>
          <a:p>
            <a:pPr marL="292100"/>
            <a:r>
              <a:rPr lang="en-US" dirty="0">
                <a:ea typeface="+mn-lt"/>
                <a:cs typeface="+mn-lt"/>
              </a:rPr>
              <a:t>All graded labs will be posted on the Assignments web page</a:t>
            </a:r>
            <a:endParaRPr lang="en-US" dirty="0">
              <a:latin typeface="Calibri"/>
              <a:ea typeface="ヒラギノ角ゴ ProN W3"/>
            </a:endParaRPr>
          </a:p>
          <a:p>
            <a:pPr marL="292100"/>
            <a:r>
              <a:rPr lang="en-US" dirty="0">
                <a:latin typeface="Calibri Bold"/>
                <a:ea typeface="Calibri Bold"/>
                <a:cs typeface="Calibri Bold"/>
              </a:rPr>
              <a:t>Graded labs are due at 11:55 PM on the due date, unless otherwise specified</a:t>
            </a:r>
          </a:p>
          <a:p>
            <a:pPr marL="292100"/>
            <a:r>
              <a:rPr lang="en-US" dirty="0">
                <a:latin typeface="Calibri Bold"/>
                <a:ea typeface="Calibri Bold"/>
                <a:cs typeface="Calibri Bold"/>
              </a:rPr>
              <a:t>Graded labs must be done on the CLEAR servers running RHEL 9.X: ssh.</a:t>
            </a:r>
            <a:r>
              <a:rPr lang="en-US" b="1" dirty="0">
                <a:latin typeface="Calibri Bold"/>
                <a:ea typeface="Calibri Bold"/>
                <a:cs typeface="Calibri Bold"/>
              </a:rPr>
              <a:t>clear9</a:t>
            </a:r>
            <a:r>
              <a:rPr lang="en-US" dirty="0">
                <a:latin typeface="Calibri Bold"/>
                <a:ea typeface="Calibri Bold"/>
                <a:cs typeface="Calibri Bold"/>
              </a:rPr>
              <a:t>.rice.edu</a:t>
            </a:r>
          </a:p>
          <a:p>
            <a:pPr lvl="1"/>
            <a:r>
              <a:rPr lang="en-US" dirty="0">
                <a:latin typeface="Calibri Bold"/>
                <a:ea typeface="Calibri Bold"/>
                <a:cs typeface="Calibri Bold"/>
              </a:rPr>
              <a:t>See the first ungraded ``practice'' lab for details</a:t>
            </a:r>
          </a:p>
          <a:p>
            <a:pPr lvl="1"/>
            <a:r>
              <a:rPr lang="en-US" dirty="0">
                <a:latin typeface="Calibri Bold"/>
                <a:ea typeface="Calibri Bold"/>
                <a:cs typeface="Calibri Bold"/>
              </a:rPr>
              <a:t>Other systems may behave differently</a:t>
            </a:r>
          </a:p>
          <a:p>
            <a:pPr marL="292100"/>
            <a:endParaRPr lang="en-US" dirty="0">
              <a:latin typeface="Calibri Bold"/>
              <a:ea typeface="Calibri Bold"/>
              <a:cs typeface="Calibri Bold"/>
            </a:endParaRPr>
          </a:p>
          <a:p>
            <a:pPr marL="292100"/>
            <a:endParaRPr lang="en-US" dirty="0">
              <a:latin typeface="Calibri"/>
              <a:ea typeface="ヒラギノ角ゴ ProN W3"/>
            </a:endParaRPr>
          </a:p>
        </p:txBody>
      </p:sp>
    </p:spTree>
    <p:extLst>
      <p:ext uri="{BB962C8B-B14F-4D97-AF65-F5344CB8AC3E}">
        <p14:creationId xmlns:p14="http://schemas.microsoft.com/office/powerpoint/2010/main" val="55055302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534400" cy="1092200"/>
          </a:xfrm>
        </p:spPr>
        <p:txBody>
          <a:bodyPr/>
          <a:lstStyle/>
          <a:p>
            <a:r>
              <a:rPr lang="en-US" b="1" dirty="0"/>
              <a:t>Course Theme:</a:t>
            </a:r>
            <a:br>
              <a:rPr lang="en-US" b="1" dirty="0"/>
            </a:br>
            <a:r>
              <a:rPr lang="en-US" b="1" dirty="0"/>
              <a:t>Abstraction Is Good But Don’t Forget Reality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Most COMP courses emphasize abstraction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Object-oriented design</a:t>
            </a:r>
            <a:endParaRPr lang="en-US" dirty="0"/>
          </a:p>
          <a:p>
            <a:pPr lvl="1"/>
            <a:r>
              <a:rPr lang="en-US" dirty="0"/>
              <a:t>Asymptotic analysis</a:t>
            </a:r>
          </a:p>
          <a:p>
            <a:r>
              <a:rPr lang="en-US" b="1" dirty="0"/>
              <a:t>These abstractions have limits</a:t>
            </a:r>
          </a:p>
          <a:p>
            <a:pPr lvl="1"/>
            <a:r>
              <a:rPr lang="en-US" dirty="0"/>
              <a:t>Especially in the presence of bugs</a:t>
            </a:r>
          </a:p>
          <a:p>
            <a:pPr lvl="1"/>
            <a:r>
              <a:rPr lang="en-US" dirty="0"/>
              <a:t>Need to understand details of underlying implementations</a:t>
            </a:r>
          </a:p>
          <a:p>
            <a:r>
              <a:rPr lang="en-US" b="1" dirty="0"/>
              <a:t>Useful outcomes from taking COMP 222 (and 321)</a:t>
            </a:r>
          </a:p>
          <a:p>
            <a:pPr lvl="1"/>
            <a:r>
              <a:rPr lang="en-US" dirty="0"/>
              <a:t>Become more effective programmers</a:t>
            </a:r>
          </a:p>
          <a:p>
            <a:pPr lvl="2"/>
            <a:r>
              <a:rPr lang="en-US" dirty="0"/>
              <a:t>Able to find and eliminate bugs efficiently</a:t>
            </a:r>
          </a:p>
          <a:p>
            <a:pPr lvl="2"/>
            <a:r>
              <a:rPr lang="en-US" dirty="0"/>
              <a:t>Able to understand and tune for program performance</a:t>
            </a:r>
          </a:p>
          <a:p>
            <a:pPr lvl="1"/>
            <a:r>
              <a:rPr lang="en-US" dirty="0">
                <a:latin typeface="Calibri"/>
                <a:ea typeface="ヒラギノ角ゴ ProN W3"/>
              </a:rPr>
              <a:t>Prepare for later “systems” classes in COMP &amp; ELEC</a:t>
            </a:r>
          </a:p>
          <a:p>
            <a:pPr lvl="2"/>
            <a:r>
              <a:rPr lang="en-US" dirty="0">
                <a:latin typeface="Calibri"/>
                <a:ea typeface="ヒラギノ角ゴ ProN W3"/>
              </a:rPr>
              <a:t>Compilers, Operating Systems, Networking, Computer Architecture, Security, etc.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Great Reality #1: </a:t>
            </a:r>
            <a:br>
              <a:rPr lang="en-US" b="1" dirty="0"/>
            </a:br>
            <a:r>
              <a:rPr lang="en-US" b="1" dirty="0" err="1"/>
              <a:t>Ints</a:t>
            </a:r>
            <a:r>
              <a:rPr lang="en-US" b="1" dirty="0"/>
              <a:t> are not Integers, Floats are not </a:t>
            </a:r>
            <a:r>
              <a:rPr lang="en-US" b="1" dirty="0" err="1"/>
              <a:t>Reals</a:t>
            </a:r>
            <a:endParaRPr lang="en-US" b="1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/>
              <a:t>Example 1: Is x</a:t>
            </a:r>
            <a:r>
              <a:rPr lang="en-US" b="1" baseline="32000" dirty="0"/>
              <a:t>2</a:t>
            </a:r>
            <a:r>
              <a:rPr lang="en-US" b="1" dirty="0"/>
              <a:t> ≥ 0?</a:t>
            </a:r>
          </a:p>
          <a:p>
            <a:pPr marL="552450" lvl="1">
              <a:spcBef>
                <a:spcPts val="1600"/>
              </a:spcBef>
            </a:pPr>
            <a:r>
              <a:rPr lang="en-US" dirty="0">
                <a:latin typeface="Calibri"/>
                <a:ea typeface="ヒラギノ角ゴ ProN W3"/>
              </a:rPr>
              <a:t>Floats: Yes!</a:t>
            </a:r>
          </a:p>
          <a:p>
            <a:pPr marL="552450" lvl="1">
              <a:spcBef>
                <a:spcPts val="9600"/>
              </a:spcBef>
            </a:pPr>
            <a:r>
              <a:rPr lang="en-US" dirty="0" err="1">
                <a:latin typeface="Calibri"/>
                <a:ea typeface="ヒラギノ角ゴ ProN W3"/>
              </a:rPr>
              <a:t>Ints</a:t>
            </a:r>
            <a:r>
              <a:rPr lang="en-US" dirty="0">
                <a:latin typeface="Calibri"/>
                <a:ea typeface="ヒラギノ角ゴ ProN W3"/>
              </a:rPr>
              <a:t>:</a:t>
            </a:r>
          </a:p>
          <a:p>
            <a:pPr marL="838200" lvl="2"/>
            <a:r>
              <a:rPr lang="en-US" dirty="0">
                <a:ea typeface="Zapf Dingbats" charset="2"/>
                <a:cs typeface="Zapf Dingbats" charset="2"/>
              </a:rPr>
              <a:t> 40000 * 40000  ➙ 1600000000</a:t>
            </a:r>
            <a:endParaRPr lang="en-US" dirty="0"/>
          </a:p>
          <a:p>
            <a:pPr marL="838200" lvl="2"/>
            <a:r>
              <a:rPr lang="en-US" dirty="0">
                <a:ea typeface="Zapf Dingbats" charset="2"/>
                <a:cs typeface="Zapf Dingbats" charset="2"/>
              </a:rPr>
              <a:t> 50000 * 50000  ➙ ??</a:t>
            </a:r>
            <a:endParaRPr lang="en-US" dirty="0"/>
          </a:p>
          <a:p>
            <a:r>
              <a:rPr lang="en-US" b="1" dirty="0"/>
              <a:t>Example 2: Is (x + y) + z  =  x + (y + z)?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Unsigned &amp; Signed </a:t>
            </a:r>
            <a:r>
              <a:rPr lang="en-US" dirty="0" err="1">
                <a:latin typeface="Calibri"/>
                <a:ea typeface="ヒラギノ角ゴ ProN W3"/>
              </a:rPr>
              <a:t>Ints</a:t>
            </a:r>
            <a:r>
              <a:rPr lang="en-US" dirty="0">
                <a:latin typeface="Calibri"/>
                <a:ea typeface="ヒラギノ角ゴ ProN W3"/>
              </a:rPr>
              <a:t>: Yes!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Floats:	</a:t>
            </a:r>
          </a:p>
          <a:p>
            <a:pPr marL="838200" lvl="2"/>
            <a:r>
              <a:rPr lang="en-US" dirty="0"/>
              <a:t> (1e20 + -1e20) + 3.14 --&gt; 3.14</a:t>
            </a:r>
          </a:p>
          <a:p>
            <a:pPr marL="838200" lvl="2"/>
            <a:r>
              <a:rPr lang="en-US" dirty="0"/>
              <a:t> 1e20 + (-1e20 + 3.14) --&gt; ??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8800" y="1900238"/>
            <a:ext cx="5524500" cy="1820862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/>
          </p:cNvSpPr>
          <p:nvPr/>
        </p:nvSpPr>
        <p:spPr bwMode="auto">
          <a:xfrm>
            <a:off x="7342188" y="6578600"/>
            <a:ext cx="17272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Source: xkcd.com/571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Computer Arithmetic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Does not generate random values</a:t>
            </a:r>
          </a:p>
          <a:p>
            <a:pPr lvl="1"/>
            <a:r>
              <a:rPr lang="en-US" dirty="0"/>
              <a:t>Arithmetic operations have important mathematical properties</a:t>
            </a:r>
          </a:p>
          <a:p>
            <a:r>
              <a:rPr lang="en-US" b="1" dirty="0"/>
              <a:t>Cannot assume all “usual” mathematical properties</a:t>
            </a:r>
          </a:p>
          <a:p>
            <a:pPr lvl="1"/>
            <a:r>
              <a:rPr lang="en-US" dirty="0"/>
              <a:t>Due to finiteness of representations</a:t>
            </a:r>
          </a:p>
          <a:p>
            <a:pPr lvl="1"/>
            <a:r>
              <a:rPr lang="en-US" dirty="0"/>
              <a:t>Integer operations satisfy “ring” properties</a:t>
            </a:r>
          </a:p>
          <a:p>
            <a:pPr lvl="2"/>
            <a:r>
              <a:rPr lang="en-US" dirty="0" err="1"/>
              <a:t>Commutativity</a:t>
            </a:r>
            <a:r>
              <a:rPr lang="en-US" dirty="0"/>
              <a:t>, </a:t>
            </a:r>
            <a:r>
              <a:rPr lang="en-US" dirty="0" err="1"/>
              <a:t>associativity</a:t>
            </a:r>
            <a:r>
              <a:rPr lang="en-US" dirty="0"/>
              <a:t>, </a:t>
            </a:r>
            <a:r>
              <a:rPr lang="en-US" dirty="0" err="1"/>
              <a:t>distributivity</a:t>
            </a:r>
            <a:endParaRPr lang="en-US" dirty="0"/>
          </a:p>
          <a:p>
            <a:pPr lvl="1"/>
            <a:r>
              <a:rPr lang="en-US" dirty="0"/>
              <a:t>Floating point operations satisfy “ordering” properties</a:t>
            </a:r>
          </a:p>
          <a:p>
            <a:pPr lvl="2"/>
            <a:r>
              <a:rPr lang="en-US" dirty="0" err="1"/>
              <a:t>Monotonicity</a:t>
            </a:r>
            <a:r>
              <a:rPr lang="en-US" dirty="0"/>
              <a:t>, values of signs</a:t>
            </a:r>
          </a:p>
          <a:p>
            <a:r>
              <a:rPr lang="en-US" b="1" dirty="0"/>
              <a:t>Observation</a:t>
            </a:r>
          </a:p>
          <a:p>
            <a:pPr lvl="1"/>
            <a:r>
              <a:rPr lang="en-US" dirty="0"/>
              <a:t>Need to understand which abstractions apply in which contexts</a:t>
            </a:r>
          </a:p>
          <a:p>
            <a:pPr lvl="1"/>
            <a:r>
              <a:rPr lang="en-US" dirty="0"/>
              <a:t>Important issues for compiler writers and serious application programmers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Great Reality #2: </a:t>
            </a:r>
            <a:br>
              <a:rPr lang="en-US" b="1" dirty="0"/>
            </a:br>
            <a:r>
              <a:rPr lang="en-US" b="1" dirty="0"/>
              <a:t>You’ve Got to Know Assembly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Chances are, you’ll never write programs in assembly</a:t>
            </a:r>
          </a:p>
          <a:p>
            <a:pPr lvl="1"/>
            <a:r>
              <a:rPr lang="en-US" dirty="0"/>
              <a:t>Compilers are much better &amp; more patient than you are</a:t>
            </a:r>
          </a:p>
          <a:p>
            <a:r>
              <a:rPr lang="en-US" b="1" dirty="0"/>
              <a:t>But: Understanding assembly is key to machine-level execution model</a:t>
            </a:r>
          </a:p>
          <a:p>
            <a:pPr lvl="1"/>
            <a:r>
              <a:rPr lang="en-US" dirty="0"/>
              <a:t>Behavior of programs in presence of bugs</a:t>
            </a:r>
          </a:p>
          <a:p>
            <a:pPr lvl="2"/>
            <a:r>
              <a:rPr lang="en-US" dirty="0"/>
              <a:t>High-level language models break down</a:t>
            </a:r>
          </a:p>
          <a:p>
            <a:pPr lvl="1"/>
            <a:r>
              <a:rPr lang="en-US" dirty="0"/>
              <a:t>Tuning program performance</a:t>
            </a:r>
          </a:p>
          <a:p>
            <a:pPr lvl="2"/>
            <a:r>
              <a:rPr lang="en-US" dirty="0"/>
              <a:t>Understand optimizations done / not done by the compiler</a:t>
            </a:r>
          </a:p>
          <a:p>
            <a:pPr lvl="2"/>
            <a:r>
              <a:rPr lang="en-US" dirty="0"/>
              <a:t>Understanding sources of program inefficiency</a:t>
            </a:r>
          </a:p>
          <a:p>
            <a:pPr lvl="1"/>
            <a:r>
              <a:rPr lang="en-US" dirty="0"/>
              <a:t>Implementing system software</a:t>
            </a:r>
          </a:p>
          <a:p>
            <a:pPr lvl="2"/>
            <a:r>
              <a:rPr lang="en-US" dirty="0"/>
              <a:t>Compiler has machine code as target</a:t>
            </a:r>
          </a:p>
          <a:p>
            <a:pPr lvl="2"/>
            <a:r>
              <a:rPr lang="en-US" dirty="0"/>
              <a:t>Operating systems must manage process state</a:t>
            </a:r>
          </a:p>
          <a:p>
            <a:pPr lvl="1"/>
            <a:r>
              <a:rPr lang="en-US" dirty="0"/>
              <a:t>Creating / fighting malware</a:t>
            </a:r>
          </a:p>
          <a:p>
            <a:pPr lvl="2"/>
            <a:r>
              <a:rPr lang="en-US" dirty="0"/>
              <a:t>x86 assembly is the language of choice!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Great Reality #3: Memory Matters</a:t>
            </a:r>
            <a:br>
              <a:rPr lang="en-US" b="1" dirty="0"/>
            </a:br>
            <a:r>
              <a:rPr lang="en-US" sz="2900" b="1" dirty="0"/>
              <a:t>Random Access Memory Is an Unphysical Abstraction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838200" lvl="2"/>
            <a:endParaRPr lang="en-US" dirty="0"/>
          </a:p>
          <a:p>
            <a:r>
              <a:rPr lang="en-US" b="1" dirty="0"/>
              <a:t>Memory is not unbounded</a:t>
            </a:r>
          </a:p>
          <a:p>
            <a:pPr marL="552450" lvl="1"/>
            <a:r>
              <a:rPr lang="en-US" dirty="0"/>
              <a:t>It must be allocated and managed</a:t>
            </a:r>
          </a:p>
          <a:p>
            <a:pPr marL="552450" lvl="1"/>
            <a:r>
              <a:rPr lang="en-US" dirty="0"/>
              <a:t>Many applications are memory dominated</a:t>
            </a:r>
          </a:p>
          <a:p>
            <a:r>
              <a:rPr lang="en-US" b="1" dirty="0"/>
              <a:t>Memory referencing bugs especially pernicious</a:t>
            </a:r>
          </a:p>
          <a:p>
            <a:pPr marL="552450" lvl="1"/>
            <a:r>
              <a:rPr lang="en-US" dirty="0"/>
              <a:t>Effects are distant in both time and space</a:t>
            </a:r>
          </a:p>
          <a:p>
            <a:r>
              <a:rPr lang="en-US" b="1" dirty="0"/>
              <a:t>Memory performance is not uniform</a:t>
            </a:r>
          </a:p>
          <a:p>
            <a:pPr marL="552450" lvl="1"/>
            <a:r>
              <a:rPr lang="en-US" dirty="0">
                <a:latin typeface="Calibri"/>
                <a:ea typeface="ヒラギノ角ゴ ProN W3"/>
              </a:rPr>
              <a:t>Cache effects can greatly affect program performance</a:t>
            </a:r>
          </a:p>
          <a:p>
            <a:pPr marL="552450" lvl="1"/>
            <a:r>
              <a:rPr lang="en-US" dirty="0"/>
              <a:t>Adapting program to characteristics of memory system can lead to major speed improvements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9195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➙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3.1399998664856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2.00000061035156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fun(6)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➙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  <a:endParaRPr lang="en-US" sz="1800" dirty="0">
              <a:solidFill>
                <a:schemeClr val="tx1"/>
              </a:solidFill>
              <a:latin typeface="Courier New" charset="0"/>
              <a:ea typeface="Monaco" charset="0"/>
              <a:cs typeface="Monaco" charset="0"/>
              <a:sym typeface="Courier Ne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7338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8006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2004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535673"/>
              </p:ext>
            </p:extLst>
          </p:nvPr>
        </p:nvGraphicFramePr>
        <p:xfrm>
          <a:off x="2514600" y="3733800"/>
          <a:ext cx="2070100" cy="2667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ourier New"/>
                          <a:sym typeface="Monaco" charset="0"/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Monaco" charset="0"/>
                          <a:cs typeface="Courier New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48768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4864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3879941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3655</TotalTime>
  <Pages>0</Pages>
  <Words>2638</Words>
  <Characters>0</Characters>
  <Application>Microsoft Office PowerPoint</Application>
  <PresentationFormat>On-screen Show (4:3)</PresentationFormat>
  <Lines>0</Lines>
  <Paragraphs>495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Title Slide</vt:lpstr>
      <vt:lpstr>Title and Content</vt:lpstr>
      <vt:lpstr>Title Only</vt:lpstr>
      <vt:lpstr>PowerPoint Presentation</vt:lpstr>
      <vt:lpstr>Overview</vt:lpstr>
      <vt:lpstr>Course Theme: Abstraction Is Good But Don’t Forget Reality</vt:lpstr>
      <vt:lpstr>Great Reality #1:  Ints are not Integers, Floats are not Reals</vt:lpstr>
      <vt:lpstr>Computer Arithmetic</vt:lpstr>
      <vt:lpstr>Great Reality #2:  You’ve Got to Know Assembly</vt:lpstr>
      <vt:lpstr>Great Reality #3: Memory Matters Random Access Memory Is an Unphysical Abstraction</vt:lpstr>
      <vt:lpstr>Memory Referencing Bug Example</vt:lpstr>
      <vt:lpstr>Memory Referencing Bug Example</vt:lpstr>
      <vt:lpstr>Memory Referencing Errors</vt:lpstr>
      <vt:lpstr>Great Reality #4: There’s more to performance than asymptotic complexity </vt:lpstr>
      <vt:lpstr>Memory System Performance Example</vt:lpstr>
      <vt:lpstr>Why The Performance Differs</vt:lpstr>
      <vt:lpstr>Course Perspective</vt:lpstr>
      <vt:lpstr>Course Perspective (Cont.)</vt:lpstr>
      <vt:lpstr>COMP 222 versus 321</vt:lpstr>
      <vt:lpstr>COMP 222's Primary Goal</vt:lpstr>
      <vt:lpstr>Textbooks</vt:lpstr>
      <vt:lpstr>Course Components</vt:lpstr>
      <vt:lpstr>Resources </vt:lpstr>
      <vt:lpstr>Primitive Data Types</vt:lpstr>
      <vt:lpstr>Aggregate Data Types</vt:lpstr>
      <vt:lpstr>Programs</vt:lpstr>
      <vt:lpstr>Linking</vt:lpstr>
      <vt:lpstr>The Memory Hierarchy</vt:lpstr>
      <vt:lpstr>Processor Architecture</vt:lpstr>
      <vt:lpstr>Grades</vt:lpstr>
      <vt:lpstr>Lab Policies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Randy Bryant</cp:lastModifiedBy>
  <cp:revision>1416</cp:revision>
  <cp:lastPrinted>2011-08-30T03:47:10Z</cp:lastPrinted>
  <dcterms:created xsi:type="dcterms:W3CDTF">2012-08-28T17:04:18Z</dcterms:created>
  <dcterms:modified xsi:type="dcterms:W3CDTF">2024-08-26T18:36:22Z</dcterms:modified>
</cp:coreProperties>
</file>