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</p:sldMasterIdLst>
  <p:notesMasterIdLst>
    <p:notesMasterId r:id="rId48"/>
  </p:notesMasterIdLst>
  <p:handoutMasterIdLst>
    <p:handoutMasterId r:id="rId49"/>
  </p:handoutMasterIdLst>
  <p:sldIdLst>
    <p:sldId id="256" r:id="rId4"/>
    <p:sldId id="258" r:id="rId5"/>
    <p:sldId id="336" r:id="rId6"/>
    <p:sldId id="323" r:id="rId7"/>
    <p:sldId id="328" r:id="rId8"/>
    <p:sldId id="325" r:id="rId9"/>
    <p:sldId id="327" r:id="rId10"/>
    <p:sldId id="351" r:id="rId11"/>
    <p:sldId id="338" r:id="rId12"/>
    <p:sldId id="340" r:id="rId13"/>
    <p:sldId id="339" r:id="rId14"/>
    <p:sldId id="341" r:id="rId15"/>
    <p:sldId id="337" r:id="rId16"/>
    <p:sldId id="369" r:id="rId17"/>
    <p:sldId id="342" r:id="rId18"/>
    <p:sldId id="343" r:id="rId19"/>
    <p:sldId id="345" r:id="rId20"/>
    <p:sldId id="346" r:id="rId21"/>
    <p:sldId id="356" r:id="rId22"/>
    <p:sldId id="344" r:id="rId23"/>
    <p:sldId id="331" r:id="rId24"/>
    <p:sldId id="348" r:id="rId25"/>
    <p:sldId id="347" r:id="rId26"/>
    <p:sldId id="349" r:id="rId27"/>
    <p:sldId id="350" r:id="rId28"/>
    <p:sldId id="332" r:id="rId29"/>
    <p:sldId id="352" r:id="rId30"/>
    <p:sldId id="354" r:id="rId31"/>
    <p:sldId id="353" r:id="rId32"/>
    <p:sldId id="355" r:id="rId33"/>
    <p:sldId id="333" r:id="rId34"/>
    <p:sldId id="359" r:id="rId35"/>
    <p:sldId id="334" r:id="rId36"/>
    <p:sldId id="358" r:id="rId37"/>
    <p:sldId id="360" r:id="rId38"/>
    <p:sldId id="361" r:id="rId39"/>
    <p:sldId id="357" r:id="rId40"/>
    <p:sldId id="363" r:id="rId41"/>
    <p:sldId id="362" r:id="rId42"/>
    <p:sldId id="335" r:id="rId43"/>
    <p:sldId id="364" r:id="rId44"/>
    <p:sldId id="366" r:id="rId45"/>
    <p:sldId id="367" r:id="rId46"/>
    <p:sldId id="370" r:id="rId4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8F6D9"/>
    <a:srgbClr val="EDEBCF"/>
    <a:srgbClr val="D3F2D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6BEB19-F097-9522-CA5D-323754299531}" v="6100" dt="2024-08-28T07:41:55.156"/>
    <p1510:client id="{753C45A4-1B9B-361B-C65F-F895803FD20A}" v="3187" dt="2024-08-28T18:36:37.723"/>
    <p1510:client id="{863C3C32-E328-BA59-DF03-35CA51DD8874}" v="669" dt="2024-08-27T06:19:13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863C3C32-E328-BA59-DF03-35CA51DD8874}"/>
    <pc:docChg chg="addSld delSld modSld addMainMaster modMainMaster">
      <pc:chgData name="Alan Cox" userId="S::alc@rice.edu::4319d5d7-4895-438f-a090-42c4160e7830" providerId="AD" clId="Web-{863C3C32-E328-BA59-DF03-35CA51DD8874}" dt="2024-08-27T06:19:13.462" v="668"/>
      <pc:docMkLst>
        <pc:docMk/>
      </pc:docMkLst>
      <pc:sldChg chg="modSp">
        <pc:chgData name="Alan Cox" userId="S::alc@rice.edu::4319d5d7-4895-438f-a090-42c4160e7830" providerId="AD" clId="Web-{863C3C32-E328-BA59-DF03-35CA51DD8874}" dt="2024-08-27T05:37:18.141" v="22" actId="20577"/>
        <pc:sldMkLst>
          <pc:docMk/>
          <pc:sldMk cId="0" sldId="256"/>
        </pc:sldMkLst>
        <pc:spChg chg="mod">
          <ac:chgData name="Alan Cox" userId="S::alc@rice.edu::4319d5d7-4895-438f-a090-42c4160e7830" providerId="AD" clId="Web-{863C3C32-E328-BA59-DF03-35CA51DD8874}" dt="2024-08-27T05:37:18.141" v="22" actId="20577"/>
          <ac:spMkLst>
            <pc:docMk/>
            <pc:sldMk cId="0" sldId="256"/>
            <ac:spMk id="7" creationId="{00000000-0000-0000-0000-000000000000}"/>
          </ac:spMkLst>
        </pc:spChg>
      </pc:sldChg>
      <pc:sldChg chg="del">
        <pc:chgData name="Alan Cox" userId="S::alc@rice.edu::4319d5d7-4895-438f-a090-42c4160e7830" providerId="AD" clId="Web-{863C3C32-E328-BA59-DF03-35CA51DD8874}" dt="2024-08-27T05:33:40.852" v="2"/>
        <pc:sldMkLst>
          <pc:docMk/>
          <pc:sldMk cId="0" sldId="257"/>
        </pc:sldMkLst>
      </pc:sldChg>
      <pc:sldChg chg="modSp">
        <pc:chgData name="Alan Cox" userId="S::alc@rice.edu::4319d5d7-4895-438f-a090-42c4160e7830" providerId="AD" clId="Web-{863C3C32-E328-BA59-DF03-35CA51DD8874}" dt="2024-08-27T06:11:11.602" v="645" actId="20577"/>
        <pc:sldMkLst>
          <pc:docMk/>
          <pc:sldMk cId="0" sldId="258"/>
        </pc:sldMkLst>
        <pc:spChg chg="mod">
          <ac:chgData name="Alan Cox" userId="S::alc@rice.edu::4319d5d7-4895-438f-a090-42c4160e7830" providerId="AD" clId="Web-{863C3C32-E328-BA59-DF03-35CA51DD8874}" dt="2024-08-27T05:38:42.081" v="56" actId="20577"/>
          <ac:spMkLst>
            <pc:docMk/>
            <pc:sldMk cId="0" sldId="258"/>
            <ac:spMk id="6147" creationId="{00000000-0000-0000-0000-000000000000}"/>
          </ac:spMkLst>
        </pc:spChg>
        <pc:spChg chg="mod">
          <ac:chgData name="Alan Cox" userId="S::alc@rice.edu::4319d5d7-4895-438f-a090-42c4160e7830" providerId="AD" clId="Web-{863C3C32-E328-BA59-DF03-35CA51DD8874}" dt="2024-08-27T06:11:11.602" v="645" actId="20577"/>
          <ac:spMkLst>
            <pc:docMk/>
            <pc:sldMk cId="0" sldId="258"/>
            <ac:spMk id="6148" creationId="{00000000-0000-0000-0000-000000000000}"/>
          </ac:spMkLst>
        </pc:spChg>
      </pc:sldChg>
      <pc:sldChg chg="add del">
        <pc:chgData name="Alan Cox" userId="S::alc@rice.edu::4319d5d7-4895-438f-a090-42c4160e7830" providerId="AD" clId="Web-{863C3C32-E328-BA59-DF03-35CA51DD8874}" dt="2024-08-27T05:33:36.040" v="1"/>
        <pc:sldMkLst>
          <pc:docMk/>
          <pc:sldMk cId="1943907585" sldId="323"/>
        </pc:sldMkLst>
      </pc:sldChg>
      <pc:sldChg chg="modSp add replId">
        <pc:chgData name="Alan Cox" userId="S::alc@rice.edu::4319d5d7-4895-438f-a090-42c4160e7830" providerId="AD" clId="Web-{863C3C32-E328-BA59-DF03-35CA51DD8874}" dt="2024-08-27T06:17:07.895" v="665" actId="20577"/>
        <pc:sldMkLst>
          <pc:docMk/>
          <pc:sldMk cId="3079135107" sldId="323"/>
        </pc:sldMkLst>
        <pc:spChg chg="mod">
          <ac:chgData name="Alan Cox" userId="S::alc@rice.edu::4319d5d7-4895-438f-a090-42c4160e7830" providerId="AD" clId="Web-{863C3C32-E328-BA59-DF03-35CA51DD8874}" dt="2024-08-27T06:17:07.895" v="665" actId="20577"/>
          <ac:spMkLst>
            <pc:docMk/>
            <pc:sldMk cId="3079135107" sldId="323"/>
            <ac:spMk id="6147" creationId="{00000000-0000-0000-0000-000000000000}"/>
          </ac:spMkLst>
        </pc:spChg>
      </pc:sldChg>
      <pc:sldChg chg="add del replId">
        <pc:chgData name="Alan Cox" userId="S::alc@rice.edu::4319d5d7-4895-438f-a090-42c4160e7830" providerId="AD" clId="Web-{863C3C32-E328-BA59-DF03-35CA51DD8874}" dt="2024-08-27T06:19:13.462" v="668"/>
        <pc:sldMkLst>
          <pc:docMk/>
          <pc:sldMk cId="2495077535" sldId="324"/>
        </pc:sldMkLst>
      </pc:sldChg>
      <pc:sldChg chg="add replId">
        <pc:chgData name="Alan Cox" userId="S::alc@rice.edu::4319d5d7-4895-438f-a090-42c4160e7830" providerId="AD" clId="Web-{863C3C32-E328-BA59-DF03-35CA51DD8874}" dt="2024-08-27T06:18:23.210" v="667"/>
        <pc:sldMkLst>
          <pc:docMk/>
          <pc:sldMk cId="1537604295" sldId="325"/>
        </pc:sldMkLst>
      </pc:sldChg>
      <pc:sldMasterChg chg="modSldLayout">
        <pc:chgData name="Alan Cox" userId="S::alc@rice.edu::4319d5d7-4895-438f-a090-42c4160e7830" providerId="AD" clId="Web-{863C3C32-E328-BA59-DF03-35CA51DD8874}" dt="2024-08-27T05:31:02.050" v="0"/>
        <pc:sldMasterMkLst>
          <pc:docMk/>
          <pc:sldMasterMk cId="0" sldId="2147483648"/>
        </pc:sldMasterMkLst>
        <pc:sldLayoutChg chg="replId">
          <pc:chgData name="Alan Cox" userId="S::alc@rice.edu::4319d5d7-4895-438f-a090-42c4160e7830" providerId="AD" clId="Web-{863C3C32-E328-BA59-DF03-35CA51DD8874}" dt="2024-08-27T05:31:02.050" v="0"/>
          <pc:sldLayoutMkLst>
            <pc:docMk/>
            <pc:sldMasterMk cId="0" sldId="2147483648"/>
            <pc:sldLayoutMk cId="0" sldId="2147483684"/>
          </pc:sldLayoutMkLst>
        </pc:sldLayoutChg>
      </pc:sldMasterChg>
      <pc:sldMasterChg chg="modSldLayout">
        <pc:chgData name="Alan Cox" userId="S::alc@rice.edu::4319d5d7-4895-438f-a090-42c4160e7830" providerId="AD" clId="Web-{863C3C32-E328-BA59-DF03-35CA51DD8874}" dt="2024-08-27T05:31:02.050" v="0"/>
        <pc:sldMasterMkLst>
          <pc:docMk/>
          <pc:sldMasterMk cId="0" sldId="2147483649"/>
        </pc:sldMasterMkLst>
        <pc:sldLayoutChg chg="replId">
          <pc:chgData name="Alan Cox" userId="S::alc@rice.edu::4319d5d7-4895-438f-a090-42c4160e7830" providerId="AD" clId="Web-{863C3C32-E328-BA59-DF03-35CA51DD8874}" dt="2024-08-27T05:31:02.050" v="0"/>
          <pc:sldLayoutMkLst>
            <pc:docMk/>
            <pc:sldMasterMk cId="0" sldId="2147483649"/>
            <pc:sldLayoutMk cId="0" sldId="2147483685"/>
          </pc:sldLayoutMkLst>
        </pc:sldLayoutChg>
      </pc:sldMasterChg>
      <pc:sldMasterChg chg="add addSldLayout">
        <pc:chgData name="Alan Cox" userId="S::alc@rice.edu::4319d5d7-4895-438f-a090-42c4160e7830" providerId="AD" clId="Web-{863C3C32-E328-BA59-DF03-35CA51DD8874}" dt="2024-08-27T05:31:02.050" v="0"/>
        <pc:sldMasterMkLst>
          <pc:docMk/>
          <pc:sldMasterMk cId="2460954070" sldId="2147483660"/>
        </pc:sldMasterMkLst>
        <pc:sldLayoutChg chg="add">
          <pc:chgData name="Alan Cox" userId="S::alc@rice.edu::4319d5d7-4895-438f-a090-42c4160e7830" providerId="AD" clId="Web-{863C3C32-E328-BA59-DF03-35CA51DD8874}" dt="2024-08-27T05:31:02.050" v="0"/>
          <pc:sldLayoutMkLst>
            <pc:docMk/>
            <pc:sldMasterMk cId="2460954070" sldId="2147483660"/>
            <pc:sldLayoutMk cId="949138452" sldId="2147483662"/>
          </pc:sldLayoutMkLst>
        </pc:sldLayoutChg>
      </pc:sldMasterChg>
    </pc:docChg>
  </pc:docChgLst>
  <pc:docChgLst>
    <pc:chgData name="Alan Cox" userId="S::alc@rice.edu::4319d5d7-4895-438f-a090-42c4160e7830" providerId="AD" clId="Web-{346BEB19-F097-9522-CA5D-323754299531}"/>
    <pc:docChg chg="addSld delSld modSld sldOrd">
      <pc:chgData name="Alan Cox" userId="S::alc@rice.edu::4319d5d7-4895-438f-a090-42c4160e7830" providerId="AD" clId="Web-{346BEB19-F097-9522-CA5D-323754299531}" dt="2024-08-28T07:41:55.156" v="6008"/>
      <pc:docMkLst>
        <pc:docMk/>
      </pc:docMkLst>
      <pc:sldChg chg="modSp">
        <pc:chgData name="Alan Cox" userId="S::alc@rice.edu::4319d5d7-4895-438f-a090-42c4160e7830" providerId="AD" clId="Web-{346BEB19-F097-9522-CA5D-323754299531}" dt="2024-08-27T07:25:12.501" v="1260" actId="1076"/>
        <pc:sldMkLst>
          <pc:docMk/>
          <pc:sldMk cId="838799417" sldId="308"/>
        </pc:sldMkLst>
        <pc:spChg chg="mod">
          <ac:chgData name="Alan Cox" userId="S::alc@rice.edu::4319d5d7-4895-438f-a090-42c4160e7830" providerId="AD" clId="Web-{346BEB19-F097-9522-CA5D-323754299531}" dt="2024-08-27T07:25:12.501" v="1260" actId="1076"/>
          <ac:spMkLst>
            <pc:docMk/>
            <pc:sldMk cId="838799417" sldId="308"/>
            <ac:spMk id="19460" creationId="{00000000-0000-0000-0000-000000000000}"/>
          </ac:spMkLst>
        </pc:spChg>
      </pc:sldChg>
      <pc:sldChg chg="modSp">
        <pc:chgData name="Alan Cox" userId="S::alc@rice.edu::4319d5d7-4895-438f-a090-42c4160e7830" providerId="AD" clId="Web-{346BEB19-F097-9522-CA5D-323754299531}" dt="2024-08-27T20:13:58.103" v="3954" actId="20577"/>
        <pc:sldMkLst>
          <pc:docMk/>
          <pc:sldMk cId="3079135107" sldId="323"/>
        </pc:sldMkLst>
        <pc:spChg chg="mod">
          <ac:chgData name="Alan Cox" userId="S::alc@rice.edu::4319d5d7-4895-438f-a090-42c4160e7830" providerId="AD" clId="Web-{346BEB19-F097-9522-CA5D-323754299531}" dt="2024-08-27T20:13:58.103" v="3954" actId="20577"/>
          <ac:spMkLst>
            <pc:docMk/>
            <pc:sldMk cId="3079135107" sldId="323"/>
            <ac:spMk id="6148" creationId="{00000000-0000-0000-0000-000000000000}"/>
          </ac:spMkLst>
        </pc:spChg>
      </pc:sldChg>
      <pc:sldChg chg="modSp">
        <pc:chgData name="Alan Cox" userId="S::alc@rice.edu::4319d5d7-4895-438f-a090-42c4160e7830" providerId="AD" clId="Web-{346BEB19-F097-9522-CA5D-323754299531}" dt="2024-08-28T07:00:50.251" v="5519" actId="20577"/>
        <pc:sldMkLst>
          <pc:docMk/>
          <pc:sldMk cId="1537604295" sldId="325"/>
        </pc:sldMkLst>
        <pc:spChg chg="mod">
          <ac:chgData name="Alan Cox" userId="S::alc@rice.edu::4319d5d7-4895-438f-a090-42c4160e7830" providerId="AD" clId="Web-{346BEB19-F097-9522-CA5D-323754299531}" dt="2024-08-27T07:18:25.059" v="1147" actId="20577"/>
          <ac:spMkLst>
            <pc:docMk/>
            <pc:sldMk cId="1537604295" sldId="325"/>
            <ac:spMk id="6147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8T07:00:50.251" v="5519" actId="20577"/>
          <ac:spMkLst>
            <pc:docMk/>
            <pc:sldMk cId="1537604295" sldId="325"/>
            <ac:spMk id="6148" creationId="{00000000-0000-0000-0000-000000000000}"/>
          </ac:spMkLst>
        </pc:spChg>
      </pc:sldChg>
      <pc:sldChg chg="add del">
        <pc:chgData name="Alan Cox" userId="S::alc@rice.edu::4319d5d7-4895-438f-a090-42c4160e7830" providerId="AD" clId="Web-{346BEB19-F097-9522-CA5D-323754299531}" dt="2024-08-27T06:41:18.993" v="407"/>
        <pc:sldMkLst>
          <pc:docMk/>
          <pc:sldMk cId="322424650" sldId="326"/>
        </pc:sldMkLst>
      </pc:sldChg>
      <pc:sldChg chg="modSp add del replId">
        <pc:chgData name="Alan Cox" userId="S::alc@rice.edu::4319d5d7-4895-438f-a090-42c4160e7830" providerId="AD" clId="Web-{346BEB19-F097-9522-CA5D-323754299531}" dt="2024-08-27T08:39:55.134" v="2263"/>
        <pc:sldMkLst>
          <pc:docMk/>
          <pc:sldMk cId="3845710265" sldId="326"/>
        </pc:sldMkLst>
        <pc:spChg chg="mod">
          <ac:chgData name="Alan Cox" userId="S::alc@rice.edu::4319d5d7-4895-438f-a090-42c4160e7830" providerId="AD" clId="Web-{346BEB19-F097-9522-CA5D-323754299531}" dt="2024-08-27T06:47:50.756" v="452" actId="20577"/>
          <ac:spMkLst>
            <pc:docMk/>
            <pc:sldMk cId="3845710265" sldId="326"/>
            <ac:spMk id="6147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7T07:49:20.149" v="1428" actId="20577"/>
          <ac:spMkLst>
            <pc:docMk/>
            <pc:sldMk cId="3845710265" sldId="326"/>
            <ac:spMk id="6148" creationId="{00000000-0000-0000-0000-000000000000}"/>
          </ac:spMkLst>
        </pc:spChg>
      </pc:sldChg>
      <pc:sldChg chg="delSp modSp add ord replId">
        <pc:chgData name="Alan Cox" userId="S::alc@rice.edu::4319d5d7-4895-438f-a090-42c4160e7830" providerId="AD" clId="Web-{346BEB19-F097-9522-CA5D-323754299531}" dt="2024-08-28T05:46:44.004" v="4439" actId="20577"/>
        <pc:sldMkLst>
          <pc:docMk/>
          <pc:sldMk cId="233635010" sldId="327"/>
        </pc:sldMkLst>
        <pc:spChg chg="del mod">
          <ac:chgData name="Alan Cox" userId="S::alc@rice.edu::4319d5d7-4895-438f-a090-42c4160e7830" providerId="AD" clId="Web-{346BEB19-F097-9522-CA5D-323754299531}" dt="2024-08-27T07:27:46.538" v="1272"/>
          <ac:spMkLst>
            <pc:docMk/>
            <pc:sldMk cId="233635010" sldId="327"/>
            <ac:spMk id="2" creationId="{00000000-0000-0000-0000-000000000000}"/>
          </ac:spMkLst>
        </pc:spChg>
        <pc:spChg chg="del mod">
          <ac:chgData name="Alan Cox" userId="S::alc@rice.edu::4319d5d7-4895-438f-a090-42c4160e7830" providerId="AD" clId="Web-{346BEB19-F097-9522-CA5D-323754299531}" dt="2024-08-27T07:30:02.356" v="1298"/>
          <ac:spMkLst>
            <pc:docMk/>
            <pc:sldMk cId="233635010" sldId="327"/>
            <ac:spMk id="11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7T07:35:13.510" v="1348" actId="20577"/>
          <ac:spMkLst>
            <pc:docMk/>
            <pc:sldMk cId="233635010" sldId="327"/>
            <ac:spMk id="19459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8T05:46:44.004" v="4439" actId="20577"/>
          <ac:spMkLst>
            <pc:docMk/>
            <pc:sldMk cId="233635010" sldId="327"/>
            <ac:spMk id="19460" creationId="{00000000-0000-0000-0000-000000000000}"/>
          </ac:spMkLst>
        </pc:spChg>
        <pc:spChg chg="del mod">
          <ac:chgData name="Alan Cox" userId="S::alc@rice.edu::4319d5d7-4895-438f-a090-42c4160e7830" providerId="AD" clId="Web-{346BEB19-F097-9522-CA5D-323754299531}" dt="2024-08-27T07:29:04.526" v="1293"/>
          <ac:spMkLst>
            <pc:docMk/>
            <pc:sldMk cId="233635010" sldId="327"/>
            <ac:spMk id="19461" creationId="{00000000-0000-0000-0000-000000000000}"/>
          </ac:spMkLst>
        </pc:spChg>
        <pc:spChg chg="del mod">
          <ac:chgData name="Alan Cox" userId="S::alc@rice.edu::4319d5d7-4895-438f-a090-42c4160e7830" providerId="AD" clId="Web-{346BEB19-F097-9522-CA5D-323754299531}" dt="2024-08-27T07:29:56.012" v="1297"/>
          <ac:spMkLst>
            <pc:docMk/>
            <pc:sldMk cId="233635010" sldId="327"/>
            <ac:spMk id="19462" creationId="{00000000-0000-0000-0000-000000000000}"/>
          </ac:spMkLst>
        </pc:spChg>
        <pc:spChg chg="del mod">
          <ac:chgData name="Alan Cox" userId="S::alc@rice.edu::4319d5d7-4895-438f-a090-42c4160e7830" providerId="AD" clId="Web-{346BEB19-F097-9522-CA5D-323754299531}" dt="2024-08-27T07:30:14.310" v="1299"/>
          <ac:spMkLst>
            <pc:docMk/>
            <pc:sldMk cId="233635010" sldId="327"/>
            <ac:spMk id="19463" creationId="{00000000-0000-0000-0000-000000000000}"/>
          </ac:spMkLst>
        </pc:spChg>
        <pc:spChg chg="del">
          <ac:chgData name="Alan Cox" userId="S::alc@rice.edu::4319d5d7-4895-438f-a090-42c4160e7830" providerId="AD" clId="Web-{346BEB19-F097-9522-CA5D-323754299531}" dt="2024-08-27T07:30:32.358" v="1301"/>
          <ac:spMkLst>
            <pc:docMk/>
            <pc:sldMk cId="233635010" sldId="327"/>
            <ac:spMk id="19464" creationId="{00000000-0000-0000-0000-000000000000}"/>
          </ac:spMkLst>
        </pc:spChg>
        <pc:graphicFrameChg chg="del mod modGraphic">
          <ac:chgData name="Alan Cox" userId="S::alc@rice.edu::4319d5d7-4895-438f-a090-42c4160e7830" providerId="AD" clId="Web-{346BEB19-F097-9522-CA5D-323754299531}" dt="2024-08-27T07:29:41.559" v="1296"/>
          <ac:graphicFrameMkLst>
            <pc:docMk/>
            <pc:sldMk cId="233635010" sldId="327"/>
            <ac:graphicFrameMk id="19465" creationId="{00000000-0000-0000-0000-000000000000}"/>
          </ac:graphicFrameMkLst>
        </pc:graphicFrameChg>
      </pc:sldChg>
      <pc:sldChg chg="modSp add replId">
        <pc:chgData name="Alan Cox" userId="S::alc@rice.edu::4319d5d7-4895-438f-a090-42c4160e7830" providerId="AD" clId="Web-{346BEB19-F097-9522-CA5D-323754299531}" dt="2024-08-27T08:39:50.322" v="2262" actId="20577"/>
        <pc:sldMkLst>
          <pc:docMk/>
          <pc:sldMk cId="1718957605" sldId="328"/>
        </pc:sldMkLst>
        <pc:spChg chg="mod">
          <ac:chgData name="Alan Cox" userId="S::alc@rice.edu::4319d5d7-4895-438f-a090-42c4160e7830" providerId="AD" clId="Web-{346BEB19-F097-9522-CA5D-323754299531}" dt="2024-08-27T07:50:37.777" v="1457" actId="20577"/>
          <ac:spMkLst>
            <pc:docMk/>
            <pc:sldMk cId="1718957605" sldId="328"/>
            <ac:spMk id="6147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7T08:39:50.322" v="2262" actId="20577"/>
          <ac:spMkLst>
            <pc:docMk/>
            <pc:sldMk cId="1718957605" sldId="328"/>
            <ac:spMk id="6148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346BEB19-F097-9522-CA5D-323754299531}" dt="2024-08-27T23:31:39.238" v="4357" actId="1076"/>
        <pc:sldMkLst>
          <pc:docMk/>
          <pc:sldMk cId="3053520395" sldId="329"/>
        </pc:sldMkLst>
        <pc:spChg chg="mod">
          <ac:chgData name="Alan Cox" userId="S::alc@rice.edu::4319d5d7-4895-438f-a090-42c4160e7830" providerId="AD" clId="Web-{346BEB19-F097-9522-CA5D-323754299531}" dt="2024-08-27T17:21:31.443" v="2457" actId="20577"/>
          <ac:spMkLst>
            <pc:docMk/>
            <pc:sldMk cId="3053520395" sldId="329"/>
            <ac:spMk id="19459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7T23:31:39.238" v="4357" actId="1076"/>
          <ac:spMkLst>
            <pc:docMk/>
            <pc:sldMk cId="3053520395" sldId="329"/>
            <ac:spMk id="19460" creationId="{00000000-0000-0000-0000-000000000000}"/>
          </ac:spMkLst>
        </pc:spChg>
      </pc:sldChg>
      <pc:sldChg chg="modSp add del ord replId">
        <pc:chgData name="Alan Cox" userId="S::alc@rice.edu::4319d5d7-4895-438f-a090-42c4160e7830" providerId="AD" clId="Web-{346BEB19-F097-9522-CA5D-323754299531}" dt="2024-08-28T07:04:49.824" v="5542"/>
        <pc:sldMkLst>
          <pc:docMk/>
          <pc:sldMk cId="1196058207" sldId="330"/>
        </pc:sldMkLst>
        <pc:spChg chg="mod">
          <ac:chgData name="Alan Cox" userId="S::alc@rice.edu::4319d5d7-4895-438f-a090-42c4160e7830" providerId="AD" clId="Web-{346BEB19-F097-9522-CA5D-323754299531}" dt="2024-08-27T17:40:38.284" v="2492" actId="20577"/>
          <ac:spMkLst>
            <pc:docMk/>
            <pc:sldMk cId="1196058207" sldId="330"/>
            <ac:spMk id="6147" creationId="{00000000-0000-0000-0000-000000000000}"/>
          </ac:spMkLst>
        </pc:spChg>
      </pc:sldChg>
      <pc:sldChg chg="addSp delSp modSp add replId">
        <pc:chgData name="Alan Cox" userId="S::alc@rice.edu::4319d5d7-4895-438f-a090-42c4160e7830" providerId="AD" clId="Web-{346BEB19-F097-9522-CA5D-323754299531}" dt="2024-08-28T05:51:17.793" v="4457" actId="1076"/>
        <pc:sldMkLst>
          <pc:docMk/>
          <pc:sldMk cId="3797302362" sldId="331"/>
        </pc:sldMkLst>
        <pc:spChg chg="add del mod">
          <ac:chgData name="Alan Cox" userId="S::alc@rice.edu::4319d5d7-4895-438f-a090-42c4160e7830" providerId="AD" clId="Web-{346BEB19-F097-9522-CA5D-323754299531}" dt="2024-08-27T23:36:28.124" v="4365"/>
          <ac:spMkLst>
            <pc:docMk/>
            <pc:sldMk cId="3797302362" sldId="331"/>
            <ac:spMk id="2" creationId="{96EB2981-EF38-3B88-ED22-BE7B7A45E43F}"/>
          </ac:spMkLst>
        </pc:spChg>
        <pc:spChg chg="add del mod">
          <ac:chgData name="Alan Cox" userId="S::alc@rice.edu::4319d5d7-4895-438f-a090-42c4160e7830" providerId="AD" clId="Web-{346BEB19-F097-9522-CA5D-323754299531}" dt="2024-08-27T23:39:27.068" v="4383"/>
          <ac:spMkLst>
            <pc:docMk/>
            <pc:sldMk cId="3797302362" sldId="331"/>
            <ac:spMk id="3" creationId="{F82FBE84-A6D2-06F5-F851-E54517E4320F}"/>
          </ac:spMkLst>
        </pc:spChg>
        <pc:spChg chg="add del">
          <ac:chgData name="Alan Cox" userId="S::alc@rice.edu::4319d5d7-4895-438f-a090-42c4160e7830" providerId="AD" clId="Web-{346BEB19-F097-9522-CA5D-323754299531}" dt="2024-08-27T23:43:00.170" v="4403"/>
          <ac:spMkLst>
            <pc:docMk/>
            <pc:sldMk cId="3797302362" sldId="331"/>
            <ac:spMk id="4" creationId="{72A59F89-8610-48A9-0B43-A7E55689E870}"/>
          </ac:spMkLst>
        </pc:spChg>
        <pc:spChg chg="add del">
          <ac:chgData name="Alan Cox" userId="S::alc@rice.edu::4319d5d7-4895-438f-a090-42c4160e7830" providerId="AD" clId="Web-{346BEB19-F097-9522-CA5D-323754299531}" dt="2024-08-27T23:39:54.601" v="4386"/>
          <ac:spMkLst>
            <pc:docMk/>
            <pc:sldMk cId="3797302362" sldId="331"/>
            <ac:spMk id="5" creationId="{854DB4C0-DC2F-D582-7431-5F35C9E1168A}"/>
          </ac:spMkLst>
        </pc:spChg>
        <pc:spChg chg="add mod">
          <ac:chgData name="Alan Cox" userId="S::alc@rice.edu::4319d5d7-4895-438f-a090-42c4160e7830" providerId="AD" clId="Web-{346BEB19-F097-9522-CA5D-323754299531}" dt="2024-08-28T05:51:17.793" v="4457" actId="1076"/>
          <ac:spMkLst>
            <pc:docMk/>
            <pc:sldMk cId="3797302362" sldId="331"/>
            <ac:spMk id="6" creationId="{3DA104CE-2DEC-6912-76CB-7509640A8EFD}"/>
          </ac:spMkLst>
        </pc:spChg>
        <pc:spChg chg="mod">
          <ac:chgData name="Alan Cox" userId="S::alc@rice.edu::4319d5d7-4895-438f-a090-42c4160e7830" providerId="AD" clId="Web-{346BEB19-F097-9522-CA5D-323754299531}" dt="2024-08-27T19:11:12.961" v="2805" actId="20577"/>
          <ac:spMkLst>
            <pc:docMk/>
            <pc:sldMk cId="3797302362" sldId="331"/>
            <ac:spMk id="19459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8T05:51:08.683" v="4456" actId="14100"/>
          <ac:spMkLst>
            <pc:docMk/>
            <pc:sldMk cId="3797302362" sldId="331"/>
            <ac:spMk id="19460" creationId="{00000000-0000-0000-0000-000000000000}"/>
          </ac:spMkLst>
        </pc:spChg>
      </pc:sldChg>
      <pc:sldChg chg="addSp modSp add replId">
        <pc:chgData name="Alan Cox" userId="S::alc@rice.edu::4319d5d7-4895-438f-a090-42c4160e7830" providerId="AD" clId="Web-{346BEB19-F097-9522-CA5D-323754299531}" dt="2024-08-28T05:38:29.869" v="4423" actId="20577"/>
        <pc:sldMkLst>
          <pc:docMk/>
          <pc:sldMk cId="1973950887" sldId="332"/>
        </pc:sldMkLst>
        <pc:spChg chg="add mod">
          <ac:chgData name="Alan Cox" userId="S::alc@rice.edu::4319d5d7-4895-438f-a090-42c4160e7830" providerId="AD" clId="Web-{346BEB19-F097-9522-CA5D-323754299531}" dt="2024-08-27T23:44:19.626" v="4405" actId="1076"/>
          <ac:spMkLst>
            <pc:docMk/>
            <pc:sldMk cId="1973950887" sldId="332"/>
            <ac:spMk id="3" creationId="{E6F5A0B3-BA4C-63FA-84BE-15A6F1CFD9CE}"/>
          </ac:spMkLst>
        </pc:spChg>
        <pc:spChg chg="mod">
          <ac:chgData name="Alan Cox" userId="S::alc@rice.edu::4319d5d7-4895-438f-a090-42c4160e7830" providerId="AD" clId="Web-{346BEB19-F097-9522-CA5D-323754299531}" dt="2024-08-27T19:12:14.573" v="2809" actId="20577"/>
          <ac:spMkLst>
            <pc:docMk/>
            <pc:sldMk cId="1973950887" sldId="332"/>
            <ac:spMk id="19459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8T05:38:29.869" v="4423" actId="20577"/>
          <ac:spMkLst>
            <pc:docMk/>
            <pc:sldMk cId="1973950887" sldId="332"/>
            <ac:spMk id="19460" creationId="{00000000-0000-0000-0000-000000000000}"/>
          </ac:spMkLst>
        </pc:spChg>
      </pc:sldChg>
      <pc:sldChg chg="addSp modSp add replId">
        <pc:chgData name="Alan Cox" userId="S::alc@rice.edu::4319d5d7-4895-438f-a090-42c4160e7830" providerId="AD" clId="Web-{346BEB19-F097-9522-CA5D-323754299531}" dt="2024-08-28T05:43:02.369" v="4437" actId="1076"/>
        <pc:sldMkLst>
          <pc:docMk/>
          <pc:sldMk cId="3724310337" sldId="333"/>
        </pc:sldMkLst>
        <pc:spChg chg="add mod">
          <ac:chgData name="Alan Cox" userId="S::alc@rice.edu::4319d5d7-4895-438f-a090-42c4160e7830" providerId="AD" clId="Web-{346BEB19-F097-9522-CA5D-323754299531}" dt="2024-08-28T05:43:02.369" v="4437" actId="1076"/>
          <ac:spMkLst>
            <pc:docMk/>
            <pc:sldMk cId="3724310337" sldId="333"/>
            <ac:spMk id="3" creationId="{26B3F9B5-6B1C-45A9-CF21-24256154B77D}"/>
          </ac:spMkLst>
        </pc:spChg>
        <pc:spChg chg="mod">
          <ac:chgData name="Alan Cox" userId="S::alc@rice.edu::4319d5d7-4895-438f-a090-42c4160e7830" providerId="AD" clId="Web-{346BEB19-F097-9522-CA5D-323754299531}" dt="2024-08-28T05:41:31.599" v="4435" actId="1076"/>
          <ac:spMkLst>
            <pc:docMk/>
            <pc:sldMk cId="3724310337" sldId="333"/>
            <ac:spMk id="19460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346BEB19-F097-9522-CA5D-323754299531}" dt="2024-08-28T06:10:42.926" v="4969" actId="14100"/>
        <pc:sldMkLst>
          <pc:docMk/>
          <pc:sldMk cId="3073046100" sldId="334"/>
        </pc:sldMkLst>
        <pc:spChg chg="mod">
          <ac:chgData name="Alan Cox" userId="S::alc@rice.edu::4319d5d7-4895-438f-a090-42c4160e7830" providerId="AD" clId="Web-{346BEB19-F097-9522-CA5D-323754299531}" dt="2024-08-28T06:10:42.926" v="4969" actId="14100"/>
          <ac:spMkLst>
            <pc:docMk/>
            <pc:sldMk cId="3073046100" sldId="334"/>
            <ac:spMk id="19460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346BEB19-F097-9522-CA5D-323754299531}" dt="2024-08-28T06:08:16.545" v="4846" actId="14100"/>
        <pc:sldMkLst>
          <pc:docMk/>
          <pc:sldMk cId="1067522551" sldId="335"/>
        </pc:sldMkLst>
        <pc:spChg chg="mod">
          <ac:chgData name="Alan Cox" userId="S::alc@rice.edu::4319d5d7-4895-438f-a090-42c4160e7830" providerId="AD" clId="Web-{346BEB19-F097-9522-CA5D-323754299531}" dt="2024-08-28T06:08:16.545" v="4846" actId="14100"/>
          <ac:spMkLst>
            <pc:docMk/>
            <pc:sldMk cId="1067522551" sldId="335"/>
            <ac:spMk id="19460" creationId="{00000000-0000-0000-0000-000000000000}"/>
          </ac:spMkLst>
        </pc:spChg>
      </pc:sldChg>
      <pc:sldChg chg="modSp add del replId">
        <pc:chgData name="Alan Cox" userId="S::alc@rice.edu::4319d5d7-4895-438f-a090-42c4160e7830" providerId="AD" clId="Web-{346BEB19-F097-9522-CA5D-323754299531}" dt="2024-08-28T06:14:13.608" v="4977"/>
        <pc:sldMkLst>
          <pc:docMk/>
          <pc:sldMk cId="816643" sldId="336"/>
        </pc:sldMkLst>
        <pc:spChg chg="mod">
          <ac:chgData name="Alan Cox" userId="S::alc@rice.edu::4319d5d7-4895-438f-a090-42c4160e7830" providerId="AD" clId="Web-{346BEB19-F097-9522-CA5D-323754299531}" dt="2024-08-28T06:14:04.545" v="4976" actId="20577"/>
          <ac:spMkLst>
            <pc:docMk/>
            <pc:sldMk cId="816643" sldId="336"/>
            <ac:spMk id="19460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346BEB19-F097-9522-CA5D-323754299531}" dt="2024-08-28T06:54:16.937" v="5490" actId="20577"/>
        <pc:sldMkLst>
          <pc:docMk/>
          <pc:sldMk cId="3113732159" sldId="336"/>
        </pc:sldMkLst>
        <pc:spChg chg="mod">
          <ac:chgData name="Alan Cox" userId="S::alc@rice.edu::4319d5d7-4895-438f-a090-42c4160e7830" providerId="AD" clId="Web-{346BEB19-F097-9522-CA5D-323754299531}" dt="2024-08-28T06:15:39.096" v="4995" actId="20577"/>
          <ac:spMkLst>
            <pc:docMk/>
            <pc:sldMk cId="3113732159" sldId="336"/>
            <ac:spMk id="6147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8T06:54:16.937" v="5490" actId="20577"/>
          <ac:spMkLst>
            <pc:docMk/>
            <pc:sldMk cId="3113732159" sldId="336"/>
            <ac:spMk id="6148" creationId="{00000000-0000-0000-0000-000000000000}"/>
          </ac:spMkLst>
        </pc:spChg>
      </pc:sldChg>
      <pc:sldChg chg="modSp add ord replId">
        <pc:chgData name="Alan Cox" userId="S::alc@rice.edu::4319d5d7-4895-438f-a090-42c4160e7830" providerId="AD" clId="Web-{346BEB19-F097-9522-CA5D-323754299531}" dt="2024-08-28T07:25:38.442" v="5936" actId="20577"/>
        <pc:sldMkLst>
          <pc:docMk/>
          <pc:sldMk cId="2157103846" sldId="337"/>
        </pc:sldMkLst>
        <pc:spChg chg="mod">
          <ac:chgData name="Alan Cox" userId="S::alc@rice.edu::4319d5d7-4895-438f-a090-42c4160e7830" providerId="AD" clId="Web-{346BEB19-F097-9522-CA5D-323754299531}" dt="2024-08-28T07:00:06.359" v="5514" actId="20577"/>
          <ac:spMkLst>
            <pc:docMk/>
            <pc:sldMk cId="2157103846" sldId="337"/>
            <ac:spMk id="6147" creationId="{00000000-0000-0000-0000-000000000000}"/>
          </ac:spMkLst>
        </pc:spChg>
        <pc:spChg chg="mod">
          <ac:chgData name="Alan Cox" userId="S::alc@rice.edu::4319d5d7-4895-438f-a090-42c4160e7830" providerId="AD" clId="Web-{346BEB19-F097-9522-CA5D-323754299531}" dt="2024-08-28T07:25:38.442" v="5936" actId="20577"/>
          <ac:spMkLst>
            <pc:docMk/>
            <pc:sldMk cId="2157103846" sldId="337"/>
            <ac:spMk id="6148" creationId="{00000000-0000-0000-0000-000000000000}"/>
          </ac:spMkLst>
        </pc:spChg>
      </pc:sldChg>
      <pc:sldChg chg="addSp delSp modSp add del replId">
        <pc:chgData name="Alan Cox" userId="S::alc@rice.edu::4319d5d7-4895-438f-a090-42c4160e7830" providerId="AD" clId="Web-{346BEB19-F097-9522-CA5D-323754299531}" dt="2024-08-28T07:37:01.419" v="6002"/>
        <pc:sldMkLst>
          <pc:docMk/>
          <pc:sldMk cId="528771619" sldId="338"/>
        </pc:sldMkLst>
        <pc:spChg chg="add mod">
          <ac:chgData name="Alan Cox" userId="S::alc@rice.edu::4319d5d7-4895-438f-a090-42c4160e7830" providerId="AD" clId="Web-{346BEB19-F097-9522-CA5D-323754299531}" dt="2024-08-28T07:33:13.406" v="5993" actId="20577"/>
          <ac:spMkLst>
            <pc:docMk/>
            <pc:sldMk cId="528771619" sldId="338"/>
            <ac:spMk id="2" creationId="{A070F818-D819-0039-72CD-34EF163D9FF4}"/>
          </ac:spMkLst>
        </pc:spChg>
        <pc:spChg chg="add mod">
          <ac:chgData name="Alan Cox" userId="S::alc@rice.edu::4319d5d7-4895-438f-a090-42c4160e7830" providerId="AD" clId="Web-{346BEB19-F097-9522-CA5D-323754299531}" dt="2024-08-28T07:36:16.260" v="5999"/>
          <ac:spMkLst>
            <pc:docMk/>
            <pc:sldMk cId="528771619" sldId="338"/>
            <ac:spMk id="3" creationId="{2469B5C4-8956-3147-7C53-5B5D085F5330}"/>
          </ac:spMkLst>
        </pc:spChg>
        <pc:spChg chg="add del">
          <ac:chgData name="Alan Cox" userId="S::alc@rice.edu::4319d5d7-4895-438f-a090-42c4160e7830" providerId="AD" clId="Web-{346BEB19-F097-9522-CA5D-323754299531}" dt="2024-08-28T07:35:11.692" v="5998"/>
          <ac:spMkLst>
            <pc:docMk/>
            <pc:sldMk cId="528771619" sldId="338"/>
            <ac:spMk id="4" creationId="{87AD5637-5366-C4EE-A629-1BC9350A0FF4}"/>
          </ac:spMkLst>
        </pc:spChg>
        <pc:spChg chg="add del">
          <ac:chgData name="Alan Cox" userId="S::alc@rice.edu::4319d5d7-4895-438f-a090-42c4160e7830" providerId="AD" clId="Web-{346BEB19-F097-9522-CA5D-323754299531}" dt="2024-08-28T07:36:53.215" v="6001"/>
          <ac:spMkLst>
            <pc:docMk/>
            <pc:sldMk cId="528771619" sldId="338"/>
            <ac:spMk id="5" creationId="{309B19AA-95C7-8A82-37D3-A3E0F6619D86}"/>
          </ac:spMkLst>
        </pc:spChg>
        <pc:spChg chg="mod">
          <ac:chgData name="Alan Cox" userId="S::alc@rice.edu::4319d5d7-4895-438f-a090-42c4160e7830" providerId="AD" clId="Web-{346BEB19-F097-9522-CA5D-323754299531}" dt="2024-08-28T07:27:40.323" v="5942" actId="20577"/>
          <ac:spMkLst>
            <pc:docMk/>
            <pc:sldMk cId="528771619" sldId="338"/>
            <ac:spMk id="19460" creationId="{00000000-0000-0000-0000-000000000000}"/>
          </ac:spMkLst>
        </pc:spChg>
      </pc:sldChg>
      <pc:sldChg chg="addSp delSp modSp add replId">
        <pc:chgData name="Alan Cox" userId="S::alc@rice.edu::4319d5d7-4895-438f-a090-42c4160e7830" providerId="AD" clId="Web-{346BEB19-F097-9522-CA5D-323754299531}" dt="2024-08-28T07:38:33.631" v="6007"/>
        <pc:sldMkLst>
          <pc:docMk/>
          <pc:sldMk cId="3966438986" sldId="338"/>
        </pc:sldMkLst>
        <pc:spChg chg="add del">
          <ac:chgData name="Alan Cox" userId="S::alc@rice.edu::4319d5d7-4895-438f-a090-42c4160e7830" providerId="AD" clId="Web-{346BEB19-F097-9522-CA5D-323754299531}" dt="2024-08-28T07:38:27.975" v="6006"/>
          <ac:spMkLst>
            <pc:docMk/>
            <pc:sldMk cId="3966438986" sldId="338"/>
            <ac:spMk id="2" creationId="{77077555-11D1-EA03-22D1-E112FC2924EA}"/>
          </ac:spMkLst>
        </pc:spChg>
        <pc:spChg chg="add">
          <ac:chgData name="Alan Cox" userId="S::alc@rice.edu::4319d5d7-4895-438f-a090-42c4160e7830" providerId="AD" clId="Web-{346BEB19-F097-9522-CA5D-323754299531}" dt="2024-08-28T07:38:33.631" v="6007"/>
          <ac:spMkLst>
            <pc:docMk/>
            <pc:sldMk cId="3966438986" sldId="338"/>
            <ac:spMk id="3" creationId="{8C3663E3-6C25-5226-9401-9E6D67F62166}"/>
          </ac:spMkLst>
        </pc:spChg>
        <pc:spChg chg="mod">
          <ac:chgData name="Alan Cox" userId="S::alc@rice.edu::4319d5d7-4895-438f-a090-42c4160e7830" providerId="AD" clId="Web-{346BEB19-F097-9522-CA5D-323754299531}" dt="2024-08-28T07:37:40.723" v="6004" actId="20577"/>
          <ac:spMkLst>
            <pc:docMk/>
            <pc:sldMk cId="3966438986" sldId="338"/>
            <ac:spMk id="19460" creationId="{00000000-0000-0000-0000-000000000000}"/>
          </ac:spMkLst>
        </pc:spChg>
      </pc:sldChg>
      <pc:sldChg chg="add replId">
        <pc:chgData name="Alan Cox" userId="S::alc@rice.edu::4319d5d7-4895-438f-a090-42c4160e7830" providerId="AD" clId="Web-{346BEB19-F097-9522-CA5D-323754299531}" dt="2024-08-28T07:41:55.156" v="6008"/>
        <pc:sldMkLst>
          <pc:docMk/>
          <pc:sldMk cId="1681215945" sldId="340"/>
        </pc:sldMkLst>
      </pc:sldChg>
    </pc:docChg>
  </pc:docChgLst>
  <pc:docChgLst>
    <pc:chgData name="Alan Cox" userId="S::alc@rice.edu::4319d5d7-4895-438f-a090-42c4160e7830" providerId="AD" clId="Web-{753C45A4-1B9B-361B-C65F-F895803FD20A}"/>
    <pc:docChg chg="addSld delSld modSld sldOrd">
      <pc:chgData name="Alan Cox" userId="S::alc@rice.edu::4319d5d7-4895-438f-a090-42c4160e7830" providerId="AD" clId="Web-{753C45A4-1B9B-361B-C65F-F895803FD20A}" dt="2024-08-28T18:36:37.723" v="1797" actId="1076"/>
      <pc:docMkLst>
        <pc:docMk/>
      </pc:docMkLst>
      <pc:sldChg chg="del">
        <pc:chgData name="Alan Cox" userId="S::alc@rice.edu::4319d5d7-4895-438f-a090-42c4160e7830" providerId="AD" clId="Web-{753C45A4-1B9B-361B-C65F-F895803FD20A}" dt="2024-08-28T18:25:59.875" v="1641"/>
        <pc:sldMkLst>
          <pc:docMk/>
          <pc:sldMk cId="0" sldId="259"/>
        </pc:sldMkLst>
      </pc:sldChg>
      <pc:sldChg chg="del">
        <pc:chgData name="Alan Cox" userId="S::alc@rice.edu::4319d5d7-4895-438f-a090-42c4160e7830" providerId="AD" clId="Web-{753C45A4-1B9B-361B-C65F-F895803FD20A}" dt="2024-08-28T18:17:24.184" v="1595"/>
        <pc:sldMkLst>
          <pc:docMk/>
          <pc:sldMk cId="0" sldId="263"/>
        </pc:sldMkLst>
      </pc:sldChg>
      <pc:sldChg chg="del">
        <pc:chgData name="Alan Cox" userId="S::alc@rice.edu::4319d5d7-4895-438f-a090-42c4160e7830" providerId="AD" clId="Web-{753C45A4-1B9B-361B-C65F-F895803FD20A}" dt="2024-08-28T18:17:27.700" v="1596"/>
        <pc:sldMkLst>
          <pc:docMk/>
          <pc:sldMk cId="0" sldId="264"/>
        </pc:sldMkLst>
      </pc:sldChg>
      <pc:sldChg chg="del">
        <pc:chgData name="Alan Cox" userId="S::alc@rice.edu::4319d5d7-4895-438f-a090-42c4160e7830" providerId="AD" clId="Web-{753C45A4-1B9B-361B-C65F-F895803FD20A}" dt="2024-08-28T18:17:37.200" v="1598"/>
        <pc:sldMkLst>
          <pc:docMk/>
          <pc:sldMk cId="0" sldId="267"/>
        </pc:sldMkLst>
      </pc:sldChg>
      <pc:sldChg chg="del">
        <pc:chgData name="Alan Cox" userId="S::alc@rice.edu::4319d5d7-4895-438f-a090-42c4160e7830" providerId="AD" clId="Web-{753C45A4-1B9B-361B-C65F-F895803FD20A}" dt="2024-08-28T18:17:53.840" v="1602"/>
        <pc:sldMkLst>
          <pc:docMk/>
          <pc:sldMk cId="0" sldId="270"/>
        </pc:sldMkLst>
      </pc:sldChg>
      <pc:sldChg chg="del">
        <pc:chgData name="Alan Cox" userId="S::alc@rice.edu::4319d5d7-4895-438f-a090-42c4160e7830" providerId="AD" clId="Web-{753C45A4-1B9B-361B-C65F-F895803FD20A}" dt="2024-08-28T18:17:57.200" v="1603"/>
        <pc:sldMkLst>
          <pc:docMk/>
          <pc:sldMk cId="0" sldId="273"/>
        </pc:sldMkLst>
      </pc:sldChg>
      <pc:sldChg chg="del">
        <pc:chgData name="Alan Cox" userId="S::alc@rice.edu::4319d5d7-4895-438f-a090-42c4160e7830" providerId="AD" clId="Web-{753C45A4-1B9B-361B-C65F-F895803FD20A}" dt="2024-08-28T18:18:07.684" v="1606"/>
        <pc:sldMkLst>
          <pc:docMk/>
          <pc:sldMk cId="0" sldId="278"/>
        </pc:sldMkLst>
      </pc:sldChg>
      <pc:sldChg chg="del">
        <pc:chgData name="Alan Cox" userId="S::alc@rice.edu::4319d5d7-4895-438f-a090-42c4160e7830" providerId="AD" clId="Web-{753C45A4-1B9B-361B-C65F-F895803FD20A}" dt="2024-08-28T18:18:22.184" v="1610"/>
        <pc:sldMkLst>
          <pc:docMk/>
          <pc:sldMk cId="0" sldId="281"/>
        </pc:sldMkLst>
      </pc:sldChg>
      <pc:sldChg chg="del">
        <pc:chgData name="Alan Cox" userId="S::alc@rice.edu::4319d5d7-4895-438f-a090-42c4160e7830" providerId="AD" clId="Web-{753C45A4-1B9B-361B-C65F-F895803FD20A}" dt="2024-08-28T18:18:25.950" v="1611"/>
        <pc:sldMkLst>
          <pc:docMk/>
          <pc:sldMk cId="0" sldId="282"/>
        </pc:sldMkLst>
      </pc:sldChg>
      <pc:sldChg chg="del">
        <pc:chgData name="Alan Cox" userId="S::alc@rice.edu::4319d5d7-4895-438f-a090-42c4160e7830" providerId="AD" clId="Web-{753C45A4-1B9B-361B-C65F-F895803FD20A}" dt="2024-08-28T18:18:29.497" v="1612"/>
        <pc:sldMkLst>
          <pc:docMk/>
          <pc:sldMk cId="0" sldId="283"/>
        </pc:sldMkLst>
      </pc:sldChg>
      <pc:sldChg chg="del">
        <pc:chgData name="Alan Cox" userId="S::alc@rice.edu::4319d5d7-4895-438f-a090-42c4160e7830" providerId="AD" clId="Web-{753C45A4-1B9B-361B-C65F-F895803FD20A}" dt="2024-08-28T18:18:50.028" v="1617"/>
        <pc:sldMkLst>
          <pc:docMk/>
          <pc:sldMk cId="0" sldId="293"/>
        </pc:sldMkLst>
      </pc:sldChg>
      <pc:sldChg chg="del">
        <pc:chgData name="Alan Cox" userId="S::alc@rice.edu::4319d5d7-4895-438f-a090-42c4160e7830" providerId="AD" clId="Web-{753C45A4-1B9B-361B-C65F-F895803FD20A}" dt="2024-08-28T18:17:45.950" v="1600"/>
        <pc:sldMkLst>
          <pc:docMk/>
          <pc:sldMk cId="327919510" sldId="307"/>
        </pc:sldMkLst>
      </pc:sldChg>
      <pc:sldChg chg="del">
        <pc:chgData name="Alan Cox" userId="S::alc@rice.edu::4319d5d7-4895-438f-a090-42c4160e7830" providerId="AD" clId="Web-{753C45A4-1B9B-361B-C65F-F895803FD20A}" dt="2024-08-28T18:17:50.012" v="1601"/>
        <pc:sldMkLst>
          <pc:docMk/>
          <pc:sldMk cId="838799417" sldId="308"/>
        </pc:sldMkLst>
      </pc:sldChg>
      <pc:sldChg chg="del">
        <pc:chgData name="Alan Cox" userId="S::alc@rice.edu::4319d5d7-4895-438f-a090-42c4160e7830" providerId="AD" clId="Web-{753C45A4-1B9B-361B-C65F-F895803FD20A}" dt="2024-08-28T18:18:00.590" v="1604"/>
        <pc:sldMkLst>
          <pc:docMk/>
          <pc:sldMk cId="3676039748" sldId="309"/>
        </pc:sldMkLst>
      </pc:sldChg>
      <pc:sldChg chg="del">
        <pc:chgData name="Alan Cox" userId="S::alc@rice.edu::4319d5d7-4895-438f-a090-42c4160e7830" providerId="AD" clId="Web-{753C45A4-1B9B-361B-C65F-F895803FD20A}" dt="2024-08-28T18:18:04.575" v="1605"/>
        <pc:sldMkLst>
          <pc:docMk/>
          <pc:sldMk cId="373520109" sldId="310"/>
        </pc:sldMkLst>
      </pc:sldChg>
      <pc:sldChg chg="del">
        <pc:chgData name="Alan Cox" userId="S::alc@rice.edu::4319d5d7-4895-438f-a090-42c4160e7830" providerId="AD" clId="Web-{753C45A4-1B9B-361B-C65F-F895803FD20A}" dt="2024-08-28T18:18:11.153" v="1607"/>
        <pc:sldMkLst>
          <pc:docMk/>
          <pc:sldMk cId="667287607" sldId="311"/>
        </pc:sldMkLst>
      </pc:sldChg>
      <pc:sldChg chg="del">
        <pc:chgData name="Alan Cox" userId="S::alc@rice.edu::4319d5d7-4895-438f-a090-42c4160e7830" providerId="AD" clId="Web-{753C45A4-1B9B-361B-C65F-F895803FD20A}" dt="2024-08-28T18:18:32.403" v="1613"/>
        <pc:sldMkLst>
          <pc:docMk/>
          <pc:sldMk cId="2771683079" sldId="312"/>
        </pc:sldMkLst>
      </pc:sldChg>
      <pc:sldChg chg="del">
        <pc:chgData name="Alan Cox" userId="S::alc@rice.edu::4319d5d7-4895-438f-a090-42c4160e7830" providerId="AD" clId="Web-{753C45A4-1B9B-361B-C65F-F895803FD20A}" dt="2024-08-28T18:18:54.466" v="1618"/>
        <pc:sldMkLst>
          <pc:docMk/>
          <pc:sldMk cId="3334008278" sldId="313"/>
        </pc:sldMkLst>
      </pc:sldChg>
      <pc:sldChg chg="del">
        <pc:chgData name="Alan Cox" userId="S::alc@rice.edu::4319d5d7-4895-438f-a090-42c4160e7830" providerId="AD" clId="Web-{753C45A4-1B9B-361B-C65F-F895803FD20A}" dt="2024-08-28T18:18:43.231" v="1616"/>
        <pc:sldMkLst>
          <pc:docMk/>
          <pc:sldMk cId="2195228394" sldId="314"/>
        </pc:sldMkLst>
      </pc:sldChg>
      <pc:sldChg chg="del">
        <pc:chgData name="Alan Cox" userId="S::alc@rice.edu::4319d5d7-4895-438f-a090-42c4160e7830" providerId="AD" clId="Web-{753C45A4-1B9B-361B-C65F-F895803FD20A}" dt="2024-08-28T18:18:36.044" v="1614"/>
        <pc:sldMkLst>
          <pc:docMk/>
          <pc:sldMk cId="2369804483" sldId="315"/>
        </pc:sldMkLst>
      </pc:sldChg>
      <pc:sldChg chg="del">
        <pc:chgData name="Alan Cox" userId="S::alc@rice.edu::4319d5d7-4895-438f-a090-42c4160e7830" providerId="AD" clId="Web-{753C45A4-1B9B-361B-C65F-F895803FD20A}" dt="2024-08-28T18:18:39.513" v="1615"/>
        <pc:sldMkLst>
          <pc:docMk/>
          <pc:sldMk cId="2969590201" sldId="316"/>
        </pc:sldMkLst>
      </pc:sldChg>
      <pc:sldChg chg="del">
        <pc:chgData name="Alan Cox" userId="S::alc@rice.edu::4319d5d7-4895-438f-a090-42c4160e7830" providerId="AD" clId="Web-{753C45A4-1B9B-361B-C65F-F895803FD20A}" dt="2024-08-28T18:18:14.325" v="1608"/>
        <pc:sldMkLst>
          <pc:docMk/>
          <pc:sldMk cId="1249271401" sldId="318"/>
        </pc:sldMkLst>
      </pc:sldChg>
      <pc:sldChg chg="del">
        <pc:chgData name="Alan Cox" userId="S::alc@rice.edu::4319d5d7-4895-438f-a090-42c4160e7830" providerId="AD" clId="Web-{753C45A4-1B9B-361B-C65F-F895803FD20A}" dt="2024-08-28T18:18:17.903" v="1609"/>
        <pc:sldMkLst>
          <pc:docMk/>
          <pc:sldMk cId="232740624" sldId="320"/>
        </pc:sldMkLst>
      </pc:sldChg>
      <pc:sldChg chg="del">
        <pc:chgData name="Alan Cox" userId="S::alc@rice.edu::4319d5d7-4895-438f-a090-42c4160e7830" providerId="AD" clId="Web-{753C45A4-1B9B-361B-C65F-F895803FD20A}" dt="2024-08-28T18:19:00.106" v="1619"/>
        <pc:sldMkLst>
          <pc:docMk/>
          <pc:sldMk cId="1464971363" sldId="321"/>
        </pc:sldMkLst>
      </pc:sldChg>
      <pc:sldChg chg="del">
        <pc:chgData name="Alan Cox" userId="S::alc@rice.edu::4319d5d7-4895-438f-a090-42c4160e7830" providerId="AD" clId="Web-{753C45A4-1B9B-361B-C65F-F895803FD20A}" dt="2024-08-28T18:19:05.700" v="1620"/>
        <pc:sldMkLst>
          <pc:docMk/>
          <pc:sldMk cId="550553026" sldId="322"/>
        </pc:sldMkLst>
      </pc:sldChg>
      <pc:sldChg chg="del">
        <pc:chgData name="Alan Cox" userId="S::alc@rice.edu::4319d5d7-4895-438f-a090-42c4160e7830" providerId="AD" clId="Web-{753C45A4-1B9B-361B-C65F-F895803FD20A}" dt="2024-08-28T18:21:57.873" v="1623"/>
        <pc:sldMkLst>
          <pc:docMk/>
          <pc:sldMk cId="3053520395" sldId="329"/>
        </pc:sldMkLst>
      </pc:sldChg>
      <pc:sldChg chg="addSp modSp add ord replId">
        <pc:chgData name="Alan Cox" userId="S::alc@rice.edu::4319d5d7-4895-438f-a090-42c4160e7830" providerId="AD" clId="Web-{753C45A4-1B9B-361B-C65F-F895803FD20A}" dt="2024-08-28T08:05:57.278" v="202" actId="20577"/>
        <pc:sldMkLst>
          <pc:docMk/>
          <pc:sldMk cId="3408914650" sldId="338"/>
        </pc:sldMkLst>
        <pc:spChg chg="add mod">
          <ac:chgData name="Alan Cox" userId="S::alc@rice.edu::4319d5d7-4895-438f-a090-42c4160e7830" providerId="AD" clId="Web-{753C45A4-1B9B-361B-C65F-F895803FD20A}" dt="2024-08-28T08:05:57.278" v="202" actId="20577"/>
          <ac:spMkLst>
            <pc:docMk/>
            <pc:sldMk cId="3408914650" sldId="338"/>
            <ac:spMk id="2" creationId="{B69C9D40-A595-3814-5403-12513B573756}"/>
          </ac:spMkLst>
        </pc:spChg>
      </pc:sldChg>
      <pc:sldChg chg="modSp del">
        <pc:chgData name="Alan Cox" userId="S::alc@rice.edu::4319d5d7-4895-438f-a090-42c4160e7830" providerId="AD" clId="Web-{753C45A4-1B9B-361B-C65F-F895803FD20A}" dt="2024-08-28T07:51:02.872" v="26"/>
        <pc:sldMkLst>
          <pc:docMk/>
          <pc:sldMk cId="3966438986" sldId="338"/>
        </pc:sldMkLst>
        <pc:spChg chg="mod">
          <ac:chgData name="Alan Cox" userId="S::alc@rice.edu::4319d5d7-4895-438f-a090-42c4160e7830" providerId="AD" clId="Web-{753C45A4-1B9B-361B-C65F-F895803FD20A}" dt="2024-08-28T07:44:46.076" v="5" actId="20577"/>
          <ac:spMkLst>
            <pc:docMk/>
            <pc:sldMk cId="3966438986" sldId="338"/>
            <ac:spMk id="19460" creationId="{00000000-0000-0000-0000-000000000000}"/>
          </ac:spMkLst>
        </pc:spChg>
      </pc:sldChg>
      <pc:sldChg chg="add del replId">
        <pc:chgData name="Alan Cox" userId="S::alc@rice.edu::4319d5d7-4895-438f-a090-42c4160e7830" providerId="AD" clId="Web-{753C45A4-1B9B-361B-C65F-F895803FD20A}" dt="2024-08-28T07:44:49.138" v="6"/>
        <pc:sldMkLst>
          <pc:docMk/>
          <pc:sldMk cId="77987382" sldId="339"/>
        </pc:sldMkLst>
      </pc:sldChg>
      <pc:sldChg chg="addSp modSp add replId">
        <pc:chgData name="Alan Cox" userId="S::alc@rice.edu::4319d5d7-4895-438f-a090-42c4160e7830" providerId="AD" clId="Web-{753C45A4-1B9B-361B-C65F-F895803FD20A}" dt="2024-08-28T07:57:40.511" v="120" actId="1076"/>
        <pc:sldMkLst>
          <pc:docMk/>
          <pc:sldMk cId="4106678281" sldId="339"/>
        </pc:sldMkLst>
        <pc:spChg chg="add mod">
          <ac:chgData name="Alan Cox" userId="S::alc@rice.edu::4319d5d7-4895-438f-a090-42c4160e7830" providerId="AD" clId="Web-{753C45A4-1B9B-361B-C65F-F895803FD20A}" dt="2024-08-28T07:57:40.511" v="120" actId="1076"/>
          <ac:spMkLst>
            <pc:docMk/>
            <pc:sldMk cId="4106678281" sldId="339"/>
            <ac:spMk id="2" creationId="{20A96CEF-2727-7497-B63D-BD248A1AFA10}"/>
          </ac:spMkLst>
        </pc:spChg>
      </pc:sldChg>
      <pc:sldChg chg="addSp delSp modSp add replId">
        <pc:chgData name="Alan Cox" userId="S::alc@rice.edu::4319d5d7-4895-438f-a090-42c4160e7830" providerId="AD" clId="Web-{753C45A4-1B9B-361B-C65F-F895803FD20A}" dt="2024-08-28T08:06:28.748" v="205" actId="14100"/>
        <pc:sldMkLst>
          <pc:docMk/>
          <pc:sldMk cId="1572017869" sldId="340"/>
        </pc:sldMkLst>
        <pc:spChg chg="add del">
          <ac:chgData name="Alan Cox" userId="S::alc@rice.edu::4319d5d7-4895-438f-a090-42c4160e7830" providerId="AD" clId="Web-{753C45A4-1B9B-361B-C65F-F895803FD20A}" dt="2024-08-28T08:01:14.456" v="147"/>
          <ac:spMkLst>
            <pc:docMk/>
            <pc:sldMk cId="1572017869" sldId="340"/>
            <ac:spMk id="2" creationId="{73ECE189-6F69-ECE9-3459-E7567EAC3DBD}"/>
          </ac:spMkLst>
        </pc:spChg>
        <pc:spChg chg="add mod">
          <ac:chgData name="Alan Cox" userId="S::alc@rice.edu::4319d5d7-4895-438f-a090-42c4160e7830" providerId="AD" clId="Web-{753C45A4-1B9B-361B-C65F-F895803FD20A}" dt="2024-08-28T08:06:28.748" v="205" actId="14100"/>
          <ac:spMkLst>
            <pc:docMk/>
            <pc:sldMk cId="1572017869" sldId="340"/>
            <ac:spMk id="3" creationId="{6747463B-7BF1-1E0B-FED6-8E5E54A2B0E2}"/>
          </ac:spMkLst>
        </pc:spChg>
      </pc:sldChg>
      <pc:sldChg chg="addSp delSp modSp del">
        <pc:chgData name="Alan Cox" userId="S::alc@rice.edu::4319d5d7-4895-438f-a090-42c4160e7830" providerId="AD" clId="Web-{753C45A4-1B9B-361B-C65F-F895803FD20A}" dt="2024-08-28T07:50:56.794" v="25"/>
        <pc:sldMkLst>
          <pc:docMk/>
          <pc:sldMk cId="1681215945" sldId="340"/>
        </pc:sldMkLst>
        <pc:spChg chg="add del mod">
          <ac:chgData name="Alan Cox" userId="S::alc@rice.edu::4319d5d7-4895-438f-a090-42c4160e7830" providerId="AD" clId="Web-{753C45A4-1B9B-361B-C65F-F895803FD20A}" dt="2024-08-28T07:47:53.644" v="14"/>
          <ac:spMkLst>
            <pc:docMk/>
            <pc:sldMk cId="1681215945" sldId="340"/>
            <ac:spMk id="2" creationId="{FC92B8C2-3184-173B-34AF-96B35212CEFB}"/>
          </ac:spMkLst>
        </pc:spChg>
        <pc:spChg chg="add del mod">
          <ac:chgData name="Alan Cox" userId="S::alc@rice.edu::4319d5d7-4895-438f-a090-42c4160e7830" providerId="AD" clId="Web-{753C45A4-1B9B-361B-C65F-F895803FD20A}" dt="2024-08-28T07:50:37.996" v="24"/>
          <ac:spMkLst>
            <pc:docMk/>
            <pc:sldMk cId="1681215945" sldId="340"/>
            <ac:spMk id="3" creationId="{578136AA-87D2-4640-18C6-E729B778D9AB}"/>
          </ac:spMkLst>
        </pc:spChg>
        <pc:spChg chg="mod">
          <ac:chgData name="Alan Cox" userId="S::alc@rice.edu::4319d5d7-4895-438f-a090-42c4160e7830" providerId="AD" clId="Web-{753C45A4-1B9B-361B-C65F-F895803FD20A}" dt="2024-08-28T07:47:38.097" v="13" actId="20577"/>
          <ac:spMkLst>
            <pc:docMk/>
            <pc:sldMk cId="1681215945" sldId="340"/>
            <ac:spMk id="19460" creationId="{00000000-0000-0000-0000-000000000000}"/>
          </ac:spMkLst>
        </pc:spChg>
      </pc:sldChg>
      <pc:sldChg chg="addSp modSp add ord replId">
        <pc:chgData name="Alan Cox" userId="S::alc@rice.edu::4319d5d7-4895-438f-a090-42c4160e7830" providerId="AD" clId="Web-{753C45A4-1B9B-361B-C65F-F895803FD20A}" dt="2024-08-28T08:07:08.562" v="208" actId="14100"/>
        <pc:sldMkLst>
          <pc:docMk/>
          <pc:sldMk cId="479623608" sldId="341"/>
        </pc:sldMkLst>
        <pc:spChg chg="add mod">
          <ac:chgData name="Alan Cox" userId="S::alc@rice.edu::4319d5d7-4895-438f-a090-42c4160e7830" providerId="AD" clId="Web-{753C45A4-1B9B-361B-C65F-F895803FD20A}" dt="2024-08-28T08:07:08.562" v="208" actId="14100"/>
          <ac:spMkLst>
            <pc:docMk/>
            <pc:sldMk cId="479623608" sldId="341"/>
            <ac:spMk id="2" creationId="{1D79FC6C-AB92-1BBB-2B2B-A2701038CFDE}"/>
          </ac:spMkLst>
        </pc:spChg>
      </pc:sldChg>
      <pc:sldChg chg="addSp modSp add replId">
        <pc:chgData name="Alan Cox" userId="S::alc@rice.edu::4319d5d7-4895-438f-a090-42c4160e7830" providerId="AD" clId="Web-{753C45A4-1B9B-361B-C65F-F895803FD20A}" dt="2024-08-28T08:11:10.382" v="268" actId="1076"/>
        <pc:sldMkLst>
          <pc:docMk/>
          <pc:sldMk cId="2889149725" sldId="342"/>
        </pc:sldMkLst>
        <pc:spChg chg="add mod">
          <ac:chgData name="Alan Cox" userId="S::alc@rice.edu::4319d5d7-4895-438f-a090-42c4160e7830" providerId="AD" clId="Web-{753C45A4-1B9B-361B-C65F-F895803FD20A}" dt="2024-08-28T08:11:10.382" v="268" actId="1076"/>
          <ac:spMkLst>
            <pc:docMk/>
            <pc:sldMk cId="2889149725" sldId="342"/>
            <ac:spMk id="2" creationId="{A826BD73-A423-562C-6D8F-F771F6EA842E}"/>
          </ac:spMkLst>
        </pc:spChg>
      </pc:sldChg>
      <pc:sldChg chg="addSp modSp add ord replId">
        <pc:chgData name="Alan Cox" userId="S::alc@rice.edu::4319d5d7-4895-438f-a090-42c4160e7830" providerId="AD" clId="Web-{753C45A4-1B9B-361B-C65F-F895803FD20A}" dt="2024-08-28T08:13:20.011" v="290" actId="1076"/>
        <pc:sldMkLst>
          <pc:docMk/>
          <pc:sldMk cId="462460350" sldId="343"/>
        </pc:sldMkLst>
        <pc:spChg chg="add mod">
          <ac:chgData name="Alan Cox" userId="S::alc@rice.edu::4319d5d7-4895-438f-a090-42c4160e7830" providerId="AD" clId="Web-{753C45A4-1B9B-361B-C65F-F895803FD20A}" dt="2024-08-28T08:13:20.011" v="290" actId="1076"/>
          <ac:spMkLst>
            <pc:docMk/>
            <pc:sldMk cId="462460350" sldId="343"/>
            <ac:spMk id="2" creationId="{DDEC61B0-9595-175D-96DB-49A33D1A6332}"/>
          </ac:spMkLst>
        </pc:spChg>
      </pc:sldChg>
      <pc:sldChg chg="addSp modSp add ord replId">
        <pc:chgData name="Alan Cox" userId="S::alc@rice.edu::4319d5d7-4895-438f-a090-42c4160e7830" providerId="AD" clId="Web-{753C45A4-1B9B-361B-C65F-F895803FD20A}" dt="2024-08-28T08:41:00.680" v="467" actId="20577"/>
        <pc:sldMkLst>
          <pc:docMk/>
          <pc:sldMk cId="1168725253" sldId="344"/>
        </pc:sldMkLst>
        <pc:spChg chg="add mod">
          <ac:chgData name="Alan Cox" userId="S::alc@rice.edu::4319d5d7-4895-438f-a090-42c4160e7830" providerId="AD" clId="Web-{753C45A4-1B9B-361B-C65F-F895803FD20A}" dt="2024-08-28T08:41:00.680" v="467" actId="20577"/>
          <ac:spMkLst>
            <pc:docMk/>
            <pc:sldMk cId="1168725253" sldId="344"/>
            <ac:spMk id="2" creationId="{FBD460B7-0743-528A-A4EC-21E1C0543761}"/>
          </ac:spMkLst>
        </pc:spChg>
      </pc:sldChg>
      <pc:sldChg chg="addSp modSp add replId">
        <pc:chgData name="Alan Cox" userId="S::alc@rice.edu::4319d5d7-4895-438f-a090-42c4160e7830" providerId="AD" clId="Web-{753C45A4-1B9B-361B-C65F-F895803FD20A}" dt="2024-08-28T08:24:34.816" v="394" actId="1076"/>
        <pc:sldMkLst>
          <pc:docMk/>
          <pc:sldMk cId="3252912206" sldId="345"/>
        </pc:sldMkLst>
        <pc:spChg chg="add mod">
          <ac:chgData name="Alan Cox" userId="S::alc@rice.edu::4319d5d7-4895-438f-a090-42c4160e7830" providerId="AD" clId="Web-{753C45A4-1B9B-361B-C65F-F895803FD20A}" dt="2024-08-28T08:24:34.816" v="394" actId="1076"/>
          <ac:spMkLst>
            <pc:docMk/>
            <pc:sldMk cId="3252912206" sldId="345"/>
            <ac:spMk id="2" creationId="{A08BF570-01F0-DBF4-1FEF-E468A0674B4E}"/>
          </ac:spMkLst>
        </pc:spChg>
      </pc:sldChg>
      <pc:sldChg chg="addSp modSp add ord replId">
        <pc:chgData name="Alan Cox" userId="S::alc@rice.edu::4319d5d7-4895-438f-a090-42c4160e7830" providerId="AD" clId="Web-{753C45A4-1B9B-361B-C65F-F895803FD20A}" dt="2024-08-28T08:31:02.286" v="461" actId="1076"/>
        <pc:sldMkLst>
          <pc:docMk/>
          <pc:sldMk cId="2083057213" sldId="346"/>
        </pc:sldMkLst>
        <pc:spChg chg="add mod">
          <ac:chgData name="Alan Cox" userId="S::alc@rice.edu::4319d5d7-4895-438f-a090-42c4160e7830" providerId="AD" clId="Web-{753C45A4-1B9B-361B-C65F-F895803FD20A}" dt="2024-08-28T08:31:02.286" v="461" actId="1076"/>
          <ac:spMkLst>
            <pc:docMk/>
            <pc:sldMk cId="2083057213" sldId="346"/>
            <ac:spMk id="2" creationId="{8019DF71-1F9E-F49E-8B80-78D7F3390E3A}"/>
          </ac:spMkLst>
        </pc:spChg>
      </pc:sldChg>
      <pc:sldChg chg="addSp modSp add replId">
        <pc:chgData name="Alan Cox" userId="S::alc@rice.edu::4319d5d7-4895-438f-a090-42c4160e7830" providerId="AD" clId="Web-{753C45A4-1B9B-361B-C65F-F895803FD20A}" dt="2024-08-28T16:16:55.795" v="565" actId="1076"/>
        <pc:sldMkLst>
          <pc:docMk/>
          <pc:sldMk cId="1773804911" sldId="347"/>
        </pc:sldMkLst>
        <pc:spChg chg="add mod">
          <ac:chgData name="Alan Cox" userId="S::alc@rice.edu::4319d5d7-4895-438f-a090-42c4160e7830" providerId="AD" clId="Web-{753C45A4-1B9B-361B-C65F-F895803FD20A}" dt="2024-08-28T16:16:55.795" v="565" actId="1076"/>
          <ac:spMkLst>
            <pc:docMk/>
            <pc:sldMk cId="1773804911" sldId="347"/>
            <ac:spMk id="2" creationId="{88CEBF31-2E11-58F0-9B3A-C20B0665A87B}"/>
          </ac:spMkLst>
        </pc:spChg>
      </pc:sldChg>
      <pc:sldChg chg="modSp add ord replId">
        <pc:chgData name="Alan Cox" userId="S::alc@rice.edu::4319d5d7-4895-438f-a090-42c4160e7830" providerId="AD" clId="Web-{753C45A4-1B9B-361B-C65F-F895803FD20A}" dt="2024-08-28T16:14:15.243" v="529" actId="14100"/>
        <pc:sldMkLst>
          <pc:docMk/>
          <pc:sldMk cId="77945110" sldId="348"/>
        </pc:sldMkLst>
        <pc:spChg chg="mod">
          <ac:chgData name="Alan Cox" userId="S::alc@rice.edu::4319d5d7-4895-438f-a090-42c4160e7830" providerId="AD" clId="Web-{753C45A4-1B9B-361B-C65F-F895803FD20A}" dt="2024-08-28T16:14:15.243" v="529" actId="14100"/>
          <ac:spMkLst>
            <pc:docMk/>
            <pc:sldMk cId="77945110" sldId="348"/>
            <ac:spMk id="2" creationId="{88CEBF31-2E11-58F0-9B3A-C20B0665A87B}"/>
          </ac:spMkLst>
        </pc:spChg>
      </pc:sldChg>
      <pc:sldChg chg="modSp add replId">
        <pc:chgData name="Alan Cox" userId="S::alc@rice.edu::4319d5d7-4895-438f-a090-42c4160e7830" providerId="AD" clId="Web-{753C45A4-1B9B-361B-C65F-F895803FD20A}" dt="2024-08-28T16:21:48.103" v="629" actId="20577"/>
        <pc:sldMkLst>
          <pc:docMk/>
          <pc:sldMk cId="221552175" sldId="349"/>
        </pc:sldMkLst>
        <pc:spChg chg="mod">
          <ac:chgData name="Alan Cox" userId="S::alc@rice.edu::4319d5d7-4895-438f-a090-42c4160e7830" providerId="AD" clId="Web-{753C45A4-1B9B-361B-C65F-F895803FD20A}" dt="2024-08-28T16:21:48.103" v="629" actId="20577"/>
          <ac:spMkLst>
            <pc:docMk/>
            <pc:sldMk cId="221552175" sldId="349"/>
            <ac:spMk id="2" creationId="{88CEBF31-2E11-58F0-9B3A-C20B0665A87B}"/>
          </ac:spMkLst>
        </pc:spChg>
      </pc:sldChg>
      <pc:sldChg chg="modSp add replId">
        <pc:chgData name="Alan Cox" userId="S::alc@rice.edu::4319d5d7-4895-438f-a090-42c4160e7830" providerId="AD" clId="Web-{753C45A4-1B9B-361B-C65F-F895803FD20A}" dt="2024-08-28T16:22:11.135" v="630" actId="20577"/>
        <pc:sldMkLst>
          <pc:docMk/>
          <pc:sldMk cId="4089761038" sldId="350"/>
        </pc:sldMkLst>
        <pc:spChg chg="mod">
          <ac:chgData name="Alan Cox" userId="S::alc@rice.edu::4319d5d7-4895-438f-a090-42c4160e7830" providerId="AD" clId="Web-{753C45A4-1B9B-361B-C65F-F895803FD20A}" dt="2024-08-28T16:22:11.135" v="630" actId="20577"/>
          <ac:spMkLst>
            <pc:docMk/>
            <pc:sldMk cId="4089761038" sldId="350"/>
            <ac:spMk id="2" creationId="{88CEBF31-2E11-58F0-9B3A-C20B0665A87B}"/>
          </ac:spMkLst>
        </pc:spChg>
      </pc:sldChg>
      <pc:sldChg chg="addSp modSp add replId">
        <pc:chgData name="Alan Cox" userId="S::alc@rice.edu::4319d5d7-4895-438f-a090-42c4160e7830" providerId="AD" clId="Web-{753C45A4-1B9B-361B-C65F-F895803FD20A}" dt="2024-08-28T16:28:47.088" v="715" actId="1076"/>
        <pc:sldMkLst>
          <pc:docMk/>
          <pc:sldMk cId="4039480848" sldId="351"/>
        </pc:sldMkLst>
        <pc:spChg chg="add mod">
          <ac:chgData name="Alan Cox" userId="S::alc@rice.edu::4319d5d7-4895-438f-a090-42c4160e7830" providerId="AD" clId="Web-{753C45A4-1B9B-361B-C65F-F895803FD20A}" dt="2024-08-28T16:25:41.799" v="658" actId="1076"/>
          <ac:spMkLst>
            <pc:docMk/>
            <pc:sldMk cId="4039480848" sldId="351"/>
            <ac:spMk id="2" creationId="{7D138158-3523-F796-D868-7D3BAA944D64}"/>
          </ac:spMkLst>
        </pc:spChg>
        <pc:spChg chg="add mod">
          <ac:chgData name="Alan Cox" userId="S::alc@rice.edu::4319d5d7-4895-438f-a090-42c4160e7830" providerId="AD" clId="Web-{753C45A4-1B9B-361B-C65F-F895803FD20A}" dt="2024-08-28T16:28:47.088" v="715" actId="1076"/>
          <ac:spMkLst>
            <pc:docMk/>
            <pc:sldMk cId="4039480848" sldId="351"/>
            <ac:spMk id="3" creationId="{7AAB0128-AB34-0214-0710-47BFBFCFBB8F}"/>
          </ac:spMkLst>
        </pc:spChg>
      </pc:sldChg>
      <pc:sldChg chg="addSp modSp add replId">
        <pc:chgData name="Alan Cox" userId="S::alc@rice.edu::4319d5d7-4895-438f-a090-42c4160e7830" providerId="AD" clId="Web-{753C45A4-1B9B-361B-C65F-F895803FD20A}" dt="2024-08-28T16:34:46.257" v="786" actId="1076"/>
        <pc:sldMkLst>
          <pc:docMk/>
          <pc:sldMk cId="477065330" sldId="352"/>
        </pc:sldMkLst>
        <pc:spChg chg="add mod">
          <ac:chgData name="Alan Cox" userId="S::alc@rice.edu::4319d5d7-4895-438f-a090-42c4160e7830" providerId="AD" clId="Web-{753C45A4-1B9B-361B-C65F-F895803FD20A}" dt="2024-08-28T16:34:46.257" v="786" actId="1076"/>
          <ac:spMkLst>
            <pc:docMk/>
            <pc:sldMk cId="477065330" sldId="352"/>
            <ac:spMk id="2" creationId="{D941012F-457A-825E-5A3B-905C80A39E52}"/>
          </ac:spMkLst>
        </pc:spChg>
      </pc:sldChg>
      <pc:sldChg chg="modSp add ord replId">
        <pc:chgData name="Alan Cox" userId="S::alc@rice.edu::4319d5d7-4895-438f-a090-42c4160e7830" providerId="AD" clId="Web-{753C45A4-1B9B-361B-C65F-F895803FD20A}" dt="2024-08-28T16:46:03.282" v="886" actId="1076"/>
        <pc:sldMkLst>
          <pc:docMk/>
          <pc:sldMk cId="4179827054" sldId="353"/>
        </pc:sldMkLst>
        <pc:spChg chg="mod">
          <ac:chgData name="Alan Cox" userId="S::alc@rice.edu::4319d5d7-4895-438f-a090-42c4160e7830" providerId="AD" clId="Web-{753C45A4-1B9B-361B-C65F-F895803FD20A}" dt="2024-08-28T16:46:03.282" v="886" actId="1076"/>
          <ac:spMkLst>
            <pc:docMk/>
            <pc:sldMk cId="4179827054" sldId="353"/>
            <ac:spMk id="2" creationId="{D941012F-457A-825E-5A3B-905C80A39E52}"/>
          </ac:spMkLst>
        </pc:spChg>
      </pc:sldChg>
      <pc:sldChg chg="modSp add replId">
        <pc:chgData name="Alan Cox" userId="S::alc@rice.edu::4319d5d7-4895-438f-a090-42c4160e7830" providerId="AD" clId="Web-{753C45A4-1B9B-361B-C65F-F895803FD20A}" dt="2024-08-28T16:41:00.834" v="835" actId="14100"/>
        <pc:sldMkLst>
          <pc:docMk/>
          <pc:sldMk cId="2344713398" sldId="354"/>
        </pc:sldMkLst>
        <pc:spChg chg="mod">
          <ac:chgData name="Alan Cox" userId="S::alc@rice.edu::4319d5d7-4895-438f-a090-42c4160e7830" providerId="AD" clId="Web-{753C45A4-1B9B-361B-C65F-F895803FD20A}" dt="2024-08-28T16:41:00.834" v="835" actId="14100"/>
          <ac:spMkLst>
            <pc:docMk/>
            <pc:sldMk cId="2344713398" sldId="354"/>
            <ac:spMk id="2" creationId="{D941012F-457A-825E-5A3B-905C80A39E52}"/>
          </ac:spMkLst>
        </pc:spChg>
      </pc:sldChg>
      <pc:sldChg chg="modSp add replId">
        <pc:chgData name="Alan Cox" userId="S::alc@rice.edu::4319d5d7-4895-438f-a090-42c4160e7830" providerId="AD" clId="Web-{753C45A4-1B9B-361B-C65F-F895803FD20A}" dt="2024-08-28T18:13:11.932" v="1585" actId="1076"/>
        <pc:sldMkLst>
          <pc:docMk/>
          <pc:sldMk cId="2782967052" sldId="355"/>
        </pc:sldMkLst>
        <pc:spChg chg="mod">
          <ac:chgData name="Alan Cox" userId="S::alc@rice.edu::4319d5d7-4895-438f-a090-42c4160e7830" providerId="AD" clId="Web-{753C45A4-1B9B-361B-C65F-F895803FD20A}" dt="2024-08-28T18:13:11.932" v="1585" actId="1076"/>
          <ac:spMkLst>
            <pc:docMk/>
            <pc:sldMk cId="2782967052" sldId="355"/>
            <ac:spMk id="2" creationId="{D941012F-457A-825E-5A3B-905C80A39E52}"/>
          </ac:spMkLst>
        </pc:spChg>
      </pc:sldChg>
      <pc:sldChg chg="modSp add replId">
        <pc:chgData name="Alan Cox" userId="S::alc@rice.edu::4319d5d7-4895-438f-a090-42c4160e7830" providerId="AD" clId="Web-{753C45A4-1B9B-361B-C65F-F895803FD20A}" dt="2024-08-28T16:57:08.885" v="1136" actId="20577"/>
        <pc:sldMkLst>
          <pc:docMk/>
          <pc:sldMk cId="219421761" sldId="356"/>
        </pc:sldMkLst>
        <pc:spChg chg="mod">
          <ac:chgData name="Alan Cox" userId="S::alc@rice.edu::4319d5d7-4895-438f-a090-42c4160e7830" providerId="AD" clId="Web-{753C45A4-1B9B-361B-C65F-F895803FD20A}" dt="2024-08-28T16:57:08.885" v="1136" actId="20577"/>
          <ac:spMkLst>
            <pc:docMk/>
            <pc:sldMk cId="219421761" sldId="356"/>
            <ac:spMk id="2" creationId="{8019DF71-1F9E-F49E-8B80-78D7F3390E3A}"/>
          </ac:spMkLst>
        </pc:spChg>
      </pc:sldChg>
      <pc:sldChg chg="addSp modSp add replId">
        <pc:chgData name="Alan Cox" userId="S::alc@rice.edu::4319d5d7-4895-438f-a090-42c4160e7830" providerId="AD" clId="Web-{753C45A4-1B9B-361B-C65F-F895803FD20A}" dt="2024-08-28T17:22:30.567" v="1481" actId="1076"/>
        <pc:sldMkLst>
          <pc:docMk/>
          <pc:sldMk cId="3396319166" sldId="357"/>
        </pc:sldMkLst>
        <pc:spChg chg="add mod">
          <ac:chgData name="Alan Cox" userId="S::alc@rice.edu::4319d5d7-4895-438f-a090-42c4160e7830" providerId="AD" clId="Web-{753C45A4-1B9B-361B-C65F-F895803FD20A}" dt="2024-08-28T17:22:30.567" v="1481" actId="1076"/>
          <ac:spMkLst>
            <pc:docMk/>
            <pc:sldMk cId="3396319166" sldId="357"/>
            <ac:spMk id="2" creationId="{C22B6008-964B-37FB-74B3-412C6E7305B3}"/>
          </ac:spMkLst>
        </pc:spChg>
      </pc:sldChg>
      <pc:sldChg chg="modSp add ord replId">
        <pc:chgData name="Alan Cox" userId="S::alc@rice.edu::4319d5d7-4895-438f-a090-42c4160e7830" providerId="AD" clId="Web-{753C45A4-1B9B-361B-C65F-F895803FD20A}" dt="2024-08-28T17:04:09.510" v="1184"/>
        <pc:sldMkLst>
          <pc:docMk/>
          <pc:sldMk cId="851418100" sldId="358"/>
        </pc:sldMkLst>
        <pc:spChg chg="mod">
          <ac:chgData name="Alan Cox" userId="S::alc@rice.edu::4319d5d7-4895-438f-a090-42c4160e7830" providerId="AD" clId="Web-{753C45A4-1B9B-361B-C65F-F895803FD20A}" dt="2024-08-28T17:03:47.525" v="1183" actId="1076"/>
          <ac:spMkLst>
            <pc:docMk/>
            <pc:sldMk cId="851418100" sldId="358"/>
            <ac:spMk id="2" creationId="{C22B6008-964B-37FB-74B3-412C6E7305B3}"/>
          </ac:spMkLst>
        </pc:spChg>
      </pc:sldChg>
      <pc:sldChg chg="addSp modSp add replId">
        <pc:chgData name="Alan Cox" userId="S::alc@rice.edu::4319d5d7-4895-438f-a090-42c4160e7830" providerId="AD" clId="Web-{753C45A4-1B9B-361B-C65F-F895803FD20A}" dt="2024-08-28T17:07:23.502" v="1240" actId="1076"/>
        <pc:sldMkLst>
          <pc:docMk/>
          <pc:sldMk cId="2831783874" sldId="359"/>
        </pc:sldMkLst>
        <pc:spChg chg="add mod">
          <ac:chgData name="Alan Cox" userId="S::alc@rice.edu::4319d5d7-4895-438f-a090-42c4160e7830" providerId="AD" clId="Web-{753C45A4-1B9B-361B-C65F-F895803FD20A}" dt="2024-08-28T17:07:23.502" v="1240" actId="1076"/>
          <ac:spMkLst>
            <pc:docMk/>
            <pc:sldMk cId="2831783874" sldId="359"/>
            <ac:spMk id="2" creationId="{285EBAC8-03C8-5B83-3DE0-5C2D2C22871B}"/>
          </ac:spMkLst>
        </pc:spChg>
      </pc:sldChg>
      <pc:sldChg chg="modSp add replId">
        <pc:chgData name="Alan Cox" userId="S::alc@rice.edu::4319d5d7-4895-438f-a090-42c4160e7830" providerId="AD" clId="Web-{753C45A4-1B9B-361B-C65F-F895803FD20A}" dt="2024-08-28T17:11:53.340" v="1307" actId="14100"/>
        <pc:sldMkLst>
          <pc:docMk/>
          <pc:sldMk cId="1023469601" sldId="360"/>
        </pc:sldMkLst>
        <pc:spChg chg="mod">
          <ac:chgData name="Alan Cox" userId="S::alc@rice.edu::4319d5d7-4895-438f-a090-42c4160e7830" providerId="AD" clId="Web-{753C45A4-1B9B-361B-C65F-F895803FD20A}" dt="2024-08-28T17:11:53.340" v="1307" actId="14100"/>
          <ac:spMkLst>
            <pc:docMk/>
            <pc:sldMk cId="1023469601" sldId="360"/>
            <ac:spMk id="2" creationId="{C22B6008-964B-37FB-74B3-412C6E7305B3}"/>
          </ac:spMkLst>
        </pc:spChg>
      </pc:sldChg>
      <pc:sldChg chg="modSp add replId">
        <pc:chgData name="Alan Cox" userId="S::alc@rice.edu::4319d5d7-4895-438f-a090-42c4160e7830" providerId="AD" clId="Web-{753C45A4-1B9B-361B-C65F-F895803FD20A}" dt="2024-08-28T17:13:47.563" v="1394" actId="14100"/>
        <pc:sldMkLst>
          <pc:docMk/>
          <pc:sldMk cId="657501438" sldId="361"/>
        </pc:sldMkLst>
        <pc:spChg chg="mod">
          <ac:chgData name="Alan Cox" userId="S::alc@rice.edu::4319d5d7-4895-438f-a090-42c4160e7830" providerId="AD" clId="Web-{753C45A4-1B9B-361B-C65F-F895803FD20A}" dt="2024-08-28T17:13:47.563" v="1394" actId="14100"/>
          <ac:spMkLst>
            <pc:docMk/>
            <pc:sldMk cId="657501438" sldId="361"/>
            <ac:spMk id="2" creationId="{C22B6008-964B-37FB-74B3-412C6E7305B3}"/>
          </ac:spMkLst>
        </pc:spChg>
      </pc:sldChg>
      <pc:sldChg chg="addSp delSp modSp add ord replId">
        <pc:chgData name="Alan Cox" userId="S::alc@rice.edu::4319d5d7-4895-438f-a090-42c4160e7830" providerId="AD" clId="Web-{753C45A4-1B9B-361B-C65F-F895803FD20A}" dt="2024-08-28T18:11:37.088" v="1561" actId="1076"/>
        <pc:sldMkLst>
          <pc:docMk/>
          <pc:sldMk cId="1172589317" sldId="362"/>
        </pc:sldMkLst>
        <pc:spChg chg="add del mod">
          <ac:chgData name="Alan Cox" userId="S::alc@rice.edu::4319d5d7-4895-438f-a090-42c4160e7830" providerId="AD" clId="Web-{753C45A4-1B9B-361B-C65F-F895803FD20A}" dt="2024-08-28T17:25:49.027" v="1486"/>
          <ac:spMkLst>
            <pc:docMk/>
            <pc:sldMk cId="1172589317" sldId="362"/>
            <ac:spMk id="2" creationId="{9FBC4F88-54B0-9752-F3AC-87CE25AF58C3}"/>
          </ac:spMkLst>
        </pc:spChg>
        <pc:spChg chg="add del mod">
          <ac:chgData name="Alan Cox" userId="S::alc@rice.edu::4319d5d7-4895-438f-a090-42c4160e7830" providerId="AD" clId="Web-{753C45A4-1B9B-361B-C65F-F895803FD20A}" dt="2024-08-28T18:10:08.353" v="1545"/>
          <ac:spMkLst>
            <pc:docMk/>
            <pc:sldMk cId="1172589317" sldId="362"/>
            <ac:spMk id="3" creationId="{48E3BF24-E495-F749-EF23-4BEB4F2D2DBE}"/>
          </ac:spMkLst>
        </pc:spChg>
        <pc:spChg chg="add mod">
          <ac:chgData name="Alan Cox" userId="S::alc@rice.edu::4319d5d7-4895-438f-a090-42c4160e7830" providerId="AD" clId="Web-{753C45A4-1B9B-361B-C65F-F895803FD20A}" dt="2024-08-28T18:11:37.088" v="1561" actId="1076"/>
          <ac:spMkLst>
            <pc:docMk/>
            <pc:sldMk cId="1172589317" sldId="362"/>
            <ac:spMk id="4" creationId="{6ED8F845-4649-6958-C31D-1778D576B643}"/>
          </ac:spMkLst>
        </pc:spChg>
      </pc:sldChg>
      <pc:sldChg chg="modSp add ord replId">
        <pc:chgData name="Alan Cox" userId="S::alc@rice.edu::4319d5d7-4895-438f-a090-42c4160e7830" providerId="AD" clId="Web-{753C45A4-1B9B-361B-C65F-F895803FD20A}" dt="2024-08-28T18:06:02.211" v="1543"/>
        <pc:sldMkLst>
          <pc:docMk/>
          <pc:sldMk cId="827466896" sldId="363"/>
        </pc:sldMkLst>
        <pc:spChg chg="mod">
          <ac:chgData name="Alan Cox" userId="S::alc@rice.edu::4319d5d7-4895-438f-a090-42c4160e7830" providerId="AD" clId="Web-{753C45A4-1B9B-361B-C65F-F895803FD20A}" dt="2024-08-28T17:36:38.708" v="1542" actId="1076"/>
          <ac:spMkLst>
            <pc:docMk/>
            <pc:sldMk cId="827466896" sldId="363"/>
            <ac:spMk id="3" creationId="{48E3BF24-E495-F749-EF23-4BEB4F2D2DBE}"/>
          </ac:spMkLst>
        </pc:spChg>
      </pc:sldChg>
      <pc:sldChg chg="addSp modSp add replId">
        <pc:chgData name="Alan Cox" userId="S::alc@rice.edu::4319d5d7-4895-438f-a090-42c4160e7830" providerId="AD" clId="Web-{753C45A4-1B9B-361B-C65F-F895803FD20A}" dt="2024-08-28T18:24:58.718" v="1639" actId="1076"/>
        <pc:sldMkLst>
          <pc:docMk/>
          <pc:sldMk cId="961380771" sldId="364"/>
        </pc:sldMkLst>
        <pc:spChg chg="add mod">
          <ac:chgData name="Alan Cox" userId="S::alc@rice.edu::4319d5d7-4895-438f-a090-42c4160e7830" providerId="AD" clId="Web-{753C45A4-1B9B-361B-C65F-F895803FD20A}" dt="2024-08-28T18:24:58.718" v="1639" actId="1076"/>
          <ac:spMkLst>
            <pc:docMk/>
            <pc:sldMk cId="961380771" sldId="364"/>
            <ac:spMk id="3" creationId="{60E0E06C-2480-91C6-15D0-799B4459743E}"/>
          </ac:spMkLst>
        </pc:spChg>
      </pc:sldChg>
      <pc:sldChg chg="add del replId">
        <pc:chgData name="Alan Cox" userId="S::alc@rice.edu::4319d5d7-4895-438f-a090-42c4160e7830" providerId="AD" clId="Web-{753C45A4-1B9B-361B-C65F-F895803FD20A}" dt="2024-08-28T18:25:47.234" v="1640"/>
        <pc:sldMkLst>
          <pc:docMk/>
          <pc:sldMk cId="1020588051" sldId="365"/>
        </pc:sldMkLst>
      </pc:sldChg>
      <pc:sldChg chg="addSp modSp add replId">
        <pc:chgData name="Alan Cox" userId="S::alc@rice.edu::4319d5d7-4895-438f-a090-42c4160e7830" providerId="AD" clId="Web-{753C45A4-1B9B-361B-C65F-F895803FD20A}" dt="2024-08-28T18:29:10.111" v="1670" actId="1076"/>
        <pc:sldMkLst>
          <pc:docMk/>
          <pc:sldMk cId="3023238885" sldId="366"/>
        </pc:sldMkLst>
        <pc:spChg chg="add mod">
          <ac:chgData name="Alan Cox" userId="S::alc@rice.edu::4319d5d7-4895-438f-a090-42c4160e7830" providerId="AD" clId="Web-{753C45A4-1B9B-361B-C65F-F895803FD20A}" dt="2024-08-28T18:29:10.111" v="1670" actId="1076"/>
          <ac:spMkLst>
            <pc:docMk/>
            <pc:sldMk cId="3023238885" sldId="366"/>
            <ac:spMk id="2" creationId="{02E334C8-3354-871E-09B6-CCA101333EC8}"/>
          </ac:spMkLst>
        </pc:spChg>
      </pc:sldChg>
      <pc:sldChg chg="modSp add replId">
        <pc:chgData name="Alan Cox" userId="S::alc@rice.edu::4319d5d7-4895-438f-a090-42c4160e7830" providerId="AD" clId="Web-{753C45A4-1B9B-361B-C65F-F895803FD20A}" dt="2024-08-28T18:33:22.143" v="1739" actId="20577"/>
        <pc:sldMkLst>
          <pc:docMk/>
          <pc:sldMk cId="3076957477" sldId="367"/>
        </pc:sldMkLst>
        <pc:spChg chg="mod">
          <ac:chgData name="Alan Cox" userId="S::alc@rice.edu::4319d5d7-4895-438f-a090-42c4160e7830" providerId="AD" clId="Web-{753C45A4-1B9B-361B-C65F-F895803FD20A}" dt="2024-08-28T18:33:22.143" v="1739" actId="20577"/>
          <ac:spMkLst>
            <pc:docMk/>
            <pc:sldMk cId="3076957477" sldId="367"/>
            <ac:spMk id="2" creationId="{02E334C8-3354-871E-09B6-CCA101333EC8}"/>
          </ac:spMkLst>
        </pc:spChg>
      </pc:sldChg>
      <pc:sldChg chg="add del replId">
        <pc:chgData name="Alan Cox" userId="S::alc@rice.edu::4319d5d7-4895-438f-a090-42c4160e7830" providerId="AD" clId="Web-{753C45A4-1B9B-361B-C65F-F895803FD20A}" dt="2024-08-28T18:26:24.219" v="1642"/>
        <pc:sldMkLst>
          <pc:docMk/>
          <pc:sldMk cId="2039643941" sldId="368"/>
        </pc:sldMkLst>
      </pc:sldChg>
      <pc:sldChg chg="addSp add replId addAnim">
        <pc:chgData name="Alan Cox" userId="S::alc@rice.edu::4319d5d7-4895-438f-a090-42c4160e7830" providerId="AD" clId="Web-{753C45A4-1B9B-361B-C65F-F895803FD20A}" dt="2024-08-28T18:20:41.310" v="1622"/>
        <pc:sldMkLst>
          <pc:docMk/>
          <pc:sldMk cId="1968005015" sldId="369"/>
        </pc:sldMkLst>
        <pc:picChg chg="add">
          <ac:chgData name="Alan Cox" userId="S::alc@rice.edu::4319d5d7-4895-438f-a090-42c4160e7830" providerId="AD" clId="Web-{753C45A4-1B9B-361B-C65F-F895803FD20A}" dt="2024-08-28T18:20:41.310" v="1622"/>
          <ac:picMkLst>
            <pc:docMk/>
            <pc:sldMk cId="1968005015" sldId="369"/>
            <ac:picMk id="3" creationId="{3991CD10-8D6C-8A7B-CB85-83414CAAFC25}"/>
          </ac:picMkLst>
        </pc:picChg>
      </pc:sldChg>
      <pc:sldChg chg="add del replId">
        <pc:chgData name="Alan Cox" userId="S::alc@rice.edu::4319d5d7-4895-438f-a090-42c4160e7830" providerId="AD" clId="Web-{753C45A4-1B9B-361B-C65F-F895803FD20A}" dt="2024-08-28T18:17:41.075" v="1599"/>
        <pc:sldMkLst>
          <pc:docMk/>
          <pc:sldMk cId="3846120051" sldId="369"/>
        </pc:sldMkLst>
      </pc:sldChg>
      <pc:sldChg chg="modSp add replId">
        <pc:chgData name="Alan Cox" userId="S::alc@rice.edu::4319d5d7-4895-438f-a090-42c4160e7830" providerId="AD" clId="Web-{753C45A4-1B9B-361B-C65F-F895803FD20A}" dt="2024-08-28T18:36:37.723" v="1797" actId="1076"/>
        <pc:sldMkLst>
          <pc:docMk/>
          <pc:sldMk cId="4218621410" sldId="370"/>
        </pc:sldMkLst>
        <pc:spChg chg="mod">
          <ac:chgData name="Alan Cox" userId="S::alc@rice.edu::4319d5d7-4895-438f-a090-42c4160e7830" providerId="AD" clId="Web-{753C45A4-1B9B-361B-C65F-F895803FD20A}" dt="2024-08-28T18:36:37.723" v="1797" actId="1076"/>
          <ac:spMkLst>
            <pc:docMk/>
            <pc:sldMk cId="4218621410" sldId="370"/>
            <ac:spMk id="2" creationId="{02E334C8-3354-871E-09B6-CCA101333EC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FFC39-3AF6-8048-8D2D-0B9CBEDA9E0F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1F6DB-D364-0A40-9E0D-3DD3F1C3C9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8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75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98538"/>
            <a:ext cx="1943100" cy="5859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8538"/>
            <a:ext cx="5676900" cy="5859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50800"/>
            <a:ext cx="2081212" cy="6075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50800"/>
            <a:ext cx="6096000" cy="607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886200"/>
            <a:ext cx="76771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84" r:id="rId10"/>
    <p:sldLayoutId id="214748366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19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876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33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7907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479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05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162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19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6" name="TextBox 5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2012950"/>
            <a:ext cx="77724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sz="3600" b="1" ker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Introduction to C</a:t>
            </a:r>
            <a:br>
              <a:rPr lang="en-US" sz="3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br>
              <a:rPr lang="en-US" sz="3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en-US" sz="2000" ker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COMP 222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: Introduction to Computer </a:t>
            </a:r>
            <a:r>
              <a:rPr lang="en-US" sz="2000" ker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Organization</a:t>
            </a:r>
            <a:endParaRPr lang="en-US" sz="3600" b="0" i="0" u="none" strike="noStrike" kern="0" cap="none" spc="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685800" y="3886200"/>
            <a:ext cx="767873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lang="en-US" sz="2000" b="1" ker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Instructor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lang="en-US" sz="2000" ker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Alan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2000" ker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lang="en-US" sz="2000" ker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Cox</a:t>
            </a: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random.h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4129" y="2157984"/>
            <a:ext cx="8365438" cy="2545303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Declares the interface to a pseudo-random number generator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Used to compute the next pseudo-random number.</a:t>
            </a: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extern 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Returns a pseudo-random number between 0 and 32767.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47463B-7BF1-1E0B-FED6-8E5E54A2B0E2}"/>
              </a:ext>
            </a:extLst>
          </p:cNvPr>
          <p:cNvSpPr txBox="1"/>
          <p:nvPr/>
        </p:nvSpPr>
        <p:spPr>
          <a:xfrm>
            <a:off x="822577" y="3921591"/>
            <a:ext cx="3575341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latin typeface="Courier New"/>
                <a:ea typeface="Calibri"/>
                <a:cs typeface="Calibri"/>
              </a:rPr>
              <a:t>extern</a:t>
            </a:r>
            <a:r>
              <a:rPr lang="en-US" sz="2000">
                <a:latin typeface="Calibri"/>
                <a:ea typeface="Calibri"/>
                <a:cs typeface="Calibri"/>
              </a:rPr>
              <a:t> distinguishes a variable declaration from a definition</a:t>
            </a:r>
          </a:p>
        </p:txBody>
      </p:sp>
    </p:spTree>
    <p:extLst>
      <p:ext uri="{BB962C8B-B14F-4D97-AF65-F5344CB8AC3E}">
        <p14:creationId xmlns:p14="http://schemas.microsoft.com/office/powerpoint/2010/main" val="157201786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random.h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4129" y="2157984"/>
            <a:ext cx="8365438" cy="2545303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Declares the interface to a pseudo-random number generator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Used to compute the next pseudo-random number.</a:t>
            </a: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extern 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Returns a pseudo-random number between 0 and 32767.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96CEF-2727-7497-B63D-BD248A1AFA10}"/>
              </a:ext>
            </a:extLst>
          </p:cNvPr>
          <p:cNvSpPr txBox="1"/>
          <p:nvPr/>
        </p:nvSpPr>
        <p:spPr>
          <a:xfrm>
            <a:off x="793882" y="3433783"/>
            <a:ext cx="4570086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Calibri"/>
                <a:cs typeface="Calibri"/>
              </a:rPr>
              <a:t>Declares a function </a:t>
            </a:r>
            <a:r>
              <a:rPr lang="en-US" sz="2000" b="1">
                <a:latin typeface="Courier New"/>
                <a:ea typeface="Calibri"/>
                <a:cs typeface="Calibri"/>
              </a:rPr>
              <a:t>generate</a:t>
            </a:r>
            <a:r>
              <a:rPr lang="en-US" sz="2000">
                <a:latin typeface="Calibri"/>
                <a:ea typeface="Calibri"/>
                <a:cs typeface="Calibri"/>
              </a:rPr>
              <a:t> that takes no arguments and returns an integer</a:t>
            </a:r>
          </a:p>
        </p:txBody>
      </p:sp>
    </p:spTree>
    <p:extLst>
      <p:ext uri="{BB962C8B-B14F-4D97-AF65-F5344CB8AC3E}">
        <p14:creationId xmlns:p14="http://schemas.microsoft.com/office/powerpoint/2010/main" val="410667828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random.h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4129" y="2157984"/>
            <a:ext cx="8365438" cy="2545303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Declares the interface to a pseudo-random number generator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Used to compute the next pseudo-random number.</a:t>
            </a: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extern 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Returns a pseudo-random number between 0 and 32767.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79FC6C-AB92-1BBB-2B2B-A2701038CFDE}"/>
              </a:ext>
            </a:extLst>
          </p:cNvPr>
          <p:cNvSpPr txBox="1"/>
          <p:nvPr/>
        </p:nvSpPr>
        <p:spPr>
          <a:xfrm>
            <a:off x="803447" y="3692034"/>
            <a:ext cx="2628421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latin typeface="Courier New"/>
                <a:ea typeface="Calibri"/>
                <a:cs typeface="Calibri"/>
              </a:rPr>
              <a:t>extern</a:t>
            </a:r>
            <a:r>
              <a:rPr lang="en-US" sz="2000">
                <a:latin typeface="Calibri"/>
                <a:ea typeface="Calibri"/>
                <a:cs typeface="Calibri"/>
              </a:rPr>
              <a:t> is optional for function declarations</a:t>
            </a:r>
          </a:p>
        </p:txBody>
      </p:sp>
    </p:spTree>
    <p:extLst>
      <p:ext uri="{BB962C8B-B14F-4D97-AF65-F5344CB8AC3E}">
        <p14:creationId xmlns:p14="http://schemas.microsoft.com/office/powerpoint/2010/main" val="47962360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/>
              <a:t>What is a source file?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Defines the types, variables, and functions, including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Memory to store a variable's value</a:t>
            </a:r>
            <a:endParaRPr lang="en-US"/>
          </a:p>
          <a:p>
            <a:pPr lvl="1"/>
            <a:r>
              <a:rPr lang="en-US">
                <a:latin typeface="Calibri"/>
                <a:ea typeface="ヒラギノ角ゴ ProN W3"/>
              </a:rPr>
              <a:t>Code that implements a function</a:t>
            </a:r>
          </a:p>
          <a:p>
            <a:r>
              <a:rPr lang="en-US" b="1"/>
              <a:t>Source files are typically organized as follows</a:t>
            </a:r>
            <a:endParaRPr lang="en-US"/>
          </a:p>
          <a:p>
            <a:pPr lvl="2"/>
            <a:r>
              <a:rPr lang="en-US">
                <a:latin typeface="Calibri"/>
                <a:ea typeface="ヒラギノ角ゴ ProN W3"/>
              </a:rPr>
              <a:t>Header file import statements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Type definitions</a:t>
            </a:r>
            <a:endParaRPr lang="en-US"/>
          </a:p>
          <a:p>
            <a:pPr lvl="2"/>
            <a:r>
              <a:rPr lang="en-US">
                <a:latin typeface="Calibri"/>
                <a:ea typeface="ヒラギノ角ゴ ProN W3"/>
              </a:rPr>
              <a:t>Variable definitions</a:t>
            </a:r>
            <a:endParaRPr lang="en-US"/>
          </a:p>
          <a:p>
            <a:pPr lvl="2"/>
            <a:r>
              <a:rPr lang="en-US">
                <a:latin typeface="Calibri"/>
                <a:ea typeface="ヒラギノ角ゴ ProN W3"/>
              </a:rPr>
              <a:t>Function declarations and definitions</a:t>
            </a:r>
            <a:endParaRPr lang="en-US"/>
          </a:p>
          <a:p>
            <a:r>
              <a:rPr lang="en-US" b="1">
                <a:latin typeface="Calibri Bold"/>
                <a:ea typeface="ヒラギノ角ゴ ProN W3"/>
              </a:rPr>
              <a:t>One (and only one) source file within a program defines a function main</a:t>
            </a:r>
          </a:p>
        </p:txBody>
      </p:sp>
    </p:spTree>
    <p:extLst>
      <p:ext uri="{BB962C8B-B14F-4D97-AF65-F5344CB8AC3E}">
        <p14:creationId xmlns:p14="http://schemas.microsoft.com/office/powerpoint/2010/main" val="215710384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random.c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6213" y="1165860"/>
            <a:ext cx="8368314" cy="4512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Implements a pseudo-random number generator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The first computation within the function generate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can overflow, so this variable must be unsigned.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 next = (next * 1103515245) + 12345;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((unsigned int)(next / 65536) % 32768);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pic>
        <p:nvPicPr>
          <p:cNvPr id="3" name="Picture 5" descr="A cartoon of a person sleeping in bed&#10;&#10;Description automatically generated">
            <a:extLst>
              <a:ext uri="{FF2B5EF4-FFF2-40B4-BE49-F238E27FC236}">
                <a16:creationId xmlns:a16="http://schemas.microsoft.com/office/drawing/2014/main" id="{3991CD10-8D6C-8A7B-CB85-83414CAAF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8800" y="1900238"/>
            <a:ext cx="5524500" cy="182086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80050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random.c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6213" y="1165860"/>
            <a:ext cx="8368314" cy="4512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Implements a pseudo-random number generator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The first computation within the function generate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can overflow, so this variable must be unsigned.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 next = (next * 1103515245) + 12345;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((unsigned int)(next / 65536) % 32768);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26BD73-A423-562C-6D8F-F771F6EA842E}"/>
              </a:ext>
            </a:extLst>
          </p:cNvPr>
          <p:cNvSpPr txBox="1"/>
          <p:nvPr/>
        </p:nvSpPr>
        <p:spPr>
          <a:xfrm>
            <a:off x="937355" y="2716419"/>
            <a:ext cx="4311834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Calibri"/>
                <a:cs typeface="Calibri"/>
              </a:rPr>
              <a:t>Import the header file </a:t>
            </a:r>
            <a:r>
              <a:rPr lang="en-US" sz="2000" b="1" err="1">
                <a:latin typeface="Courier New"/>
                <a:ea typeface="Calibri"/>
                <a:cs typeface="Calibri"/>
              </a:rPr>
              <a:t>random.h</a:t>
            </a:r>
            <a:r>
              <a:rPr lang="en-US" sz="2000">
                <a:latin typeface="Calibri"/>
                <a:ea typeface="Calibri"/>
                <a:cs typeface="Calibri"/>
              </a:rPr>
              <a:t>; surrounding the file name with quotes indicates that it is programmer-defined</a:t>
            </a:r>
            <a:endParaRPr lang="en-US" sz="2000" b="1">
              <a:latin typeface="Courier New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914972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random.c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6213" y="1165860"/>
            <a:ext cx="8368314" cy="4512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Implements a pseudo-random number generator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The first computation within the function generate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can overflow, so this variable must be unsigned.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 next = (next * 1103515245) + 12345;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((unsigned int)(next / 65536) % 32768);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EC61B0-9595-175D-96DB-49A33D1A6332}"/>
              </a:ext>
            </a:extLst>
          </p:cNvPr>
          <p:cNvSpPr txBox="1"/>
          <p:nvPr/>
        </p:nvSpPr>
        <p:spPr>
          <a:xfrm>
            <a:off x="784318" y="3185096"/>
            <a:ext cx="2743199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Calibri"/>
                <a:cs typeface="Calibri"/>
              </a:rPr>
              <a:t>Defines the previously declared variable </a:t>
            </a:r>
            <a:r>
              <a:rPr lang="en-US" sz="2000" b="1">
                <a:latin typeface="Courier New"/>
                <a:ea typeface="Calibri"/>
                <a:cs typeface="Calibri"/>
              </a:rPr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46246035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random.c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6213" y="1165860"/>
            <a:ext cx="8368314" cy="4512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Implements a pseudo-random number generator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The first computation within the function generate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can overflow, so this variable must be unsigned.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 next = (next * 1103515245) + 12345;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((unsigned int)(next / 65536) % 32768);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8BF570-01F0-DBF4-1FEF-E468A0674B4E}"/>
              </a:ext>
            </a:extLst>
          </p:cNvPr>
          <p:cNvSpPr txBox="1"/>
          <p:nvPr/>
        </p:nvSpPr>
        <p:spPr>
          <a:xfrm>
            <a:off x="803447" y="3931155"/>
            <a:ext cx="3632729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Calibri"/>
                <a:cs typeface="Calibri"/>
              </a:rPr>
              <a:t>Defines the function </a:t>
            </a:r>
            <a:r>
              <a:rPr lang="en-US" sz="2000" b="1">
                <a:latin typeface="Courier New"/>
                <a:ea typeface="Calibri"/>
                <a:cs typeface="Calibri"/>
              </a:rPr>
              <a:t>generate</a:t>
            </a:r>
          </a:p>
        </p:txBody>
      </p:sp>
    </p:spTree>
    <p:extLst>
      <p:ext uri="{BB962C8B-B14F-4D97-AF65-F5344CB8AC3E}">
        <p14:creationId xmlns:p14="http://schemas.microsoft.com/office/powerpoint/2010/main" val="325291220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random.c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6213" y="1165860"/>
            <a:ext cx="8368314" cy="4512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Implements a pseudo-random number generator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The first computation within the function generate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can overflow, so this variable must be unsigned.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 next = (next * 1103515245) + 12345;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((unsigned int)(next / 65536) % 32768);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19DF71-1F9E-F49E-8B80-78D7F3390E3A}"/>
              </a:ext>
            </a:extLst>
          </p:cNvPr>
          <p:cNvSpPr txBox="1"/>
          <p:nvPr/>
        </p:nvSpPr>
        <p:spPr>
          <a:xfrm>
            <a:off x="841706" y="4399833"/>
            <a:ext cx="7391717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latin typeface="Courier New"/>
                <a:cs typeface="Courier New"/>
              </a:rPr>
              <a:t>(unsigned int)</a:t>
            </a:r>
            <a:r>
              <a:rPr lang="en-US" sz="2000">
                <a:latin typeface="Calibri"/>
                <a:cs typeface="Courier New"/>
              </a:rPr>
              <a:t> is a cast that converts the type of the subsequent expression from </a:t>
            </a:r>
            <a:r>
              <a:rPr lang="en-US" sz="2000" b="1">
                <a:latin typeface="Courier New"/>
                <a:cs typeface="Courier New"/>
              </a:rPr>
              <a:t>unsigned long</a:t>
            </a:r>
            <a:r>
              <a:rPr lang="en-US" sz="2000">
                <a:latin typeface="Calibri"/>
                <a:cs typeface="Courier New"/>
              </a:rPr>
              <a:t> to </a:t>
            </a:r>
            <a:r>
              <a:rPr lang="en-US" sz="2000" b="1">
                <a:latin typeface="Courier New"/>
                <a:cs typeface="Courier New"/>
              </a:rPr>
              <a:t>unsigned int</a:t>
            </a:r>
          </a:p>
        </p:txBody>
      </p:sp>
    </p:spTree>
    <p:extLst>
      <p:ext uri="{BB962C8B-B14F-4D97-AF65-F5344CB8AC3E}">
        <p14:creationId xmlns:p14="http://schemas.microsoft.com/office/powerpoint/2010/main" val="208305721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random.c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6213" y="1165860"/>
            <a:ext cx="8368314" cy="4512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Implements a pseudo-random number generator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The first computation within the function generate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can overflow, so this variable must be unsigned.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 next = (next * 1103515245) + 12345;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((unsigned int)(next / 65536) % 32768);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19DF71-1F9E-F49E-8B80-78D7F3390E3A}"/>
              </a:ext>
            </a:extLst>
          </p:cNvPr>
          <p:cNvSpPr txBox="1"/>
          <p:nvPr/>
        </p:nvSpPr>
        <p:spPr>
          <a:xfrm>
            <a:off x="841706" y="4399833"/>
            <a:ext cx="7391717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cs typeface="Courier New"/>
              </a:rPr>
              <a:t>Unlike Python, the result of '/' on any type of integer operands is an integer of the same type; like Python's '//' operator</a:t>
            </a:r>
          </a:p>
        </p:txBody>
      </p:sp>
    </p:spTree>
    <p:extLst>
      <p:ext uri="{BB962C8B-B14F-4D97-AF65-F5344CB8AC3E}">
        <p14:creationId xmlns:p14="http://schemas.microsoft.com/office/powerpoint/2010/main" val="21942176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/>
              <a:t>Objectives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Initial preparation for the first </a:t>
            </a:r>
            <a:r>
              <a:rPr lang="en-US" b="1" i="1"/>
              <a:t>graded</a:t>
            </a:r>
            <a:r>
              <a:rPr lang="en-US" b="1"/>
              <a:t> lab by providing a basic introduction to C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Specifically, aspects of C that are unrelated to data representation, which will be covered in upcoming lectures</a:t>
            </a:r>
          </a:p>
          <a:p>
            <a:r>
              <a:rPr lang="en-US" b="1"/>
              <a:t>The </a:t>
            </a:r>
            <a:r>
              <a:rPr lang="en-US" b="1" i="1"/>
              <a:t>practice</a:t>
            </a:r>
            <a:r>
              <a:rPr lang="en-US" b="1"/>
              <a:t> lab accompanying this lecture describes how to compile and run C programs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Equally important, it also describes:</a:t>
            </a:r>
            <a:endParaRPr lang="en-US" err="1"/>
          </a:p>
          <a:p>
            <a:pPr lvl="2"/>
            <a:r>
              <a:rPr lang="en-US">
                <a:latin typeface="Calibri"/>
                <a:ea typeface="ヒラギノ角ゴ ProN W3"/>
              </a:rPr>
              <a:t>How to login to the CLEAR machines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How to setup the </a:t>
            </a:r>
            <a:r>
              <a:rPr lang="en-US" err="1">
                <a:latin typeface="Calibri"/>
                <a:ea typeface="ヒラギノ角ゴ ProN W3"/>
              </a:rPr>
              <a:t>VSCode</a:t>
            </a:r>
            <a:r>
              <a:rPr lang="en-US">
                <a:latin typeface="Calibri"/>
                <a:ea typeface="ヒラギノ角ゴ ProN W3"/>
              </a:rPr>
              <a:t> editor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How to download and submit labs through GitHub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Provides ungraded exercises as practice for later graded labs</a:t>
            </a:r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random.c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6213" y="1165860"/>
            <a:ext cx="8368314" cy="4512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Implements a pseudo-random number generator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The first computation within the function generate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can overflow, so this variable must be unsigned.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 next = (next * 1103515245) + 12345;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((unsigned int)(next / 65536) % 32768);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D460B7-0743-528A-A4EC-21E1C0543761}"/>
              </a:ext>
            </a:extLst>
          </p:cNvPr>
          <p:cNvSpPr txBox="1"/>
          <p:nvPr/>
        </p:nvSpPr>
        <p:spPr>
          <a:xfrm>
            <a:off x="3032058" y="2037314"/>
            <a:ext cx="5526569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#include incorporates the text of </a:t>
            </a:r>
            <a:r>
              <a:rPr lang="en-US" sz="2000" b="1" dirty="0" err="1">
                <a:latin typeface="Courier New"/>
                <a:ea typeface="Calibri"/>
                <a:cs typeface="Calibri"/>
              </a:rPr>
              <a:t>random.h</a:t>
            </a:r>
            <a:r>
              <a:rPr lang="en-US" sz="2000" dirty="0">
                <a:latin typeface="Calibri"/>
                <a:ea typeface="Calibri"/>
                <a:cs typeface="Calibri"/>
              </a:rPr>
              <a:t> into the source file, so the compiler sees both the </a:t>
            </a:r>
            <a:r>
              <a:rPr lang="en-US" sz="2000" i="1" dirty="0">
                <a:latin typeface="Calibri"/>
                <a:ea typeface="Calibri"/>
                <a:cs typeface="Calibri"/>
              </a:rPr>
              <a:t>declaration</a:t>
            </a:r>
            <a:r>
              <a:rPr lang="en-US" sz="2000" dirty="0">
                <a:latin typeface="Calibri"/>
                <a:ea typeface="Calibri"/>
                <a:cs typeface="Calibri"/>
              </a:rPr>
              <a:t> and </a:t>
            </a:r>
            <a:r>
              <a:rPr lang="en-US" sz="2000" i="1" dirty="0">
                <a:latin typeface="Calibri"/>
                <a:ea typeface="Calibri"/>
                <a:cs typeface="Calibri"/>
              </a:rPr>
              <a:t>definition</a:t>
            </a:r>
            <a:r>
              <a:rPr lang="en-US" sz="2000" dirty="0">
                <a:latin typeface="Calibri"/>
                <a:ea typeface="Calibri"/>
                <a:cs typeface="Calibri"/>
              </a:rPr>
              <a:t> of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next</a:t>
            </a:r>
            <a:r>
              <a:rPr lang="en-US" sz="2000" dirty="0">
                <a:latin typeface="Calibri"/>
                <a:ea typeface="Calibri"/>
                <a:cs typeface="Calibri"/>
              </a:rPr>
              <a:t> and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generate</a:t>
            </a:r>
          </a:p>
        </p:txBody>
      </p:sp>
    </p:spTree>
    <p:extLst>
      <p:ext uri="{BB962C8B-B14F-4D97-AF65-F5344CB8AC3E}">
        <p14:creationId xmlns:p14="http://schemas.microsoft.com/office/powerpoint/2010/main" val="116872525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 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2266870"/>
            <a:ext cx="8366324" cy="2573381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This program plays the game of craps.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&lt;stdbool.h&gt;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stdio.h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&gt;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&lt;time.h&gt;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104CE-2DEC-6912-76CB-7509640A8EFD}"/>
              </a:ext>
            </a:extLst>
          </p:cNvPr>
          <p:cNvSpPr txBox="1"/>
          <p:nvPr/>
        </p:nvSpPr>
        <p:spPr>
          <a:xfrm>
            <a:off x="353899" y="4838018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37973023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 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2266870"/>
            <a:ext cx="8366324" cy="2573381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This program plays the game of craps.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&lt;stdbool.h&gt;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stdio.h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&gt;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&lt;time.h&gt;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104CE-2DEC-6912-76CB-7509640A8EFD}"/>
              </a:ext>
            </a:extLst>
          </p:cNvPr>
          <p:cNvSpPr txBox="1"/>
          <p:nvPr/>
        </p:nvSpPr>
        <p:spPr>
          <a:xfrm>
            <a:off x="353899" y="4838018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CEBF31-2E11-58F0-9B3A-C20B0665A87B}"/>
              </a:ext>
            </a:extLst>
          </p:cNvPr>
          <p:cNvSpPr txBox="1"/>
          <p:nvPr/>
        </p:nvSpPr>
        <p:spPr>
          <a:xfrm>
            <a:off x="3165966" y="3194661"/>
            <a:ext cx="4503132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Import three standard library interfaces; surrounding the filenames with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&lt;&gt;</a:t>
            </a:r>
            <a:r>
              <a:rPr lang="en-US" sz="2000" dirty="0">
                <a:latin typeface="Calibri"/>
                <a:ea typeface="Calibri"/>
                <a:cs typeface="Calibri"/>
              </a:rPr>
              <a:t> indicates that these are standard libraries</a:t>
            </a:r>
          </a:p>
        </p:txBody>
      </p:sp>
    </p:spTree>
    <p:extLst>
      <p:ext uri="{BB962C8B-B14F-4D97-AF65-F5344CB8AC3E}">
        <p14:creationId xmlns:p14="http://schemas.microsoft.com/office/powerpoint/2010/main" val="7794511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 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2266870"/>
            <a:ext cx="8366324" cy="2573381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This program plays the game of craps.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&lt;stdbool.h&gt;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stdio.h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&gt;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&lt;time.h&gt;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104CE-2DEC-6912-76CB-7509640A8EFD}"/>
              </a:ext>
            </a:extLst>
          </p:cNvPr>
          <p:cNvSpPr txBox="1"/>
          <p:nvPr/>
        </p:nvSpPr>
        <p:spPr>
          <a:xfrm>
            <a:off x="353899" y="4838018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CEBF31-2E11-58F0-9B3A-C20B0665A87B}"/>
              </a:ext>
            </a:extLst>
          </p:cNvPr>
          <p:cNvSpPr txBox="1"/>
          <p:nvPr/>
        </p:nvSpPr>
        <p:spPr>
          <a:xfrm>
            <a:off x="3060752" y="3070318"/>
            <a:ext cx="4541391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err="1">
                <a:latin typeface="Courier New"/>
                <a:ea typeface="Calibri"/>
                <a:cs typeface="Calibri"/>
              </a:rPr>
              <a:t>stdbool.h</a:t>
            </a:r>
            <a:r>
              <a:rPr lang="en-US" sz="2000" dirty="0">
                <a:latin typeface="Calibri"/>
                <a:ea typeface="Calibri"/>
                <a:cs typeface="Calibri"/>
              </a:rPr>
              <a:t> enables us to use the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bool</a:t>
            </a:r>
            <a:r>
              <a:rPr lang="en-US" sz="2000" dirty="0">
                <a:latin typeface="Calibri"/>
                <a:ea typeface="Calibri"/>
                <a:cs typeface="Calibri"/>
              </a:rPr>
              <a:t> type and its values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true</a:t>
            </a:r>
            <a:r>
              <a:rPr lang="en-US" sz="2000" dirty="0">
                <a:latin typeface="Calibri"/>
                <a:ea typeface="Calibri"/>
                <a:cs typeface="Calibri"/>
              </a:rPr>
              <a:t> and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77380491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 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2266870"/>
            <a:ext cx="8366324" cy="2573381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This program plays the game of craps.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&lt;stdbool.h&gt;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stdio.h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&gt;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&lt;time.h&gt;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104CE-2DEC-6912-76CB-7509640A8EFD}"/>
              </a:ext>
            </a:extLst>
          </p:cNvPr>
          <p:cNvSpPr txBox="1"/>
          <p:nvPr/>
        </p:nvSpPr>
        <p:spPr>
          <a:xfrm>
            <a:off x="353899" y="4838018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CEBF31-2E11-58F0-9B3A-C20B0665A87B}"/>
              </a:ext>
            </a:extLst>
          </p:cNvPr>
          <p:cNvSpPr txBox="1"/>
          <p:nvPr/>
        </p:nvSpPr>
        <p:spPr>
          <a:xfrm>
            <a:off x="3051187" y="3338134"/>
            <a:ext cx="3900546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 err="1">
                <a:latin typeface="Courier New"/>
                <a:ea typeface="Calibri"/>
                <a:cs typeface="Calibri"/>
              </a:rPr>
              <a:t>stdio.h</a:t>
            </a:r>
            <a:r>
              <a:rPr lang="en-US" sz="2000" dirty="0">
                <a:latin typeface="Calibri"/>
                <a:ea typeface="Calibri"/>
                <a:cs typeface="Calibri"/>
              </a:rPr>
              <a:t> enables us to </a:t>
            </a:r>
            <a:r>
              <a:rPr lang="en-US" sz="2000" i="1" dirty="0">
                <a:latin typeface="Calibri"/>
                <a:ea typeface="Calibri"/>
                <a:cs typeface="Calibri"/>
              </a:rPr>
              <a:t>call</a:t>
            </a:r>
            <a:r>
              <a:rPr lang="en-US" sz="2000" dirty="0">
                <a:latin typeface="Calibri"/>
                <a:ea typeface="Calibri"/>
                <a:cs typeface="Calibri"/>
              </a:rPr>
              <a:t> the I/O function </a:t>
            </a:r>
            <a:r>
              <a:rPr lang="en-US" sz="2000" b="1" dirty="0" err="1">
                <a:latin typeface="Courier New"/>
                <a:ea typeface="Calibri"/>
                <a:cs typeface="Calibri"/>
              </a:rPr>
              <a:t>printf</a:t>
            </a:r>
            <a:r>
              <a:rPr lang="en-US" sz="2000" dirty="0">
                <a:latin typeface="Calibri"/>
                <a:ea typeface="Calibri"/>
                <a:cs typeface="Calibri"/>
              </a:rPr>
              <a:t>; described below</a:t>
            </a:r>
            <a:endParaRPr lang="en-US" sz="2000" b="1" dirty="0">
              <a:latin typeface="Courier New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55217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 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2266870"/>
            <a:ext cx="8366324" cy="2573381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This program plays the game of craps.</a:t>
            </a:r>
            <a:endParaRPr lang="en-US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&lt;stdbool.h&gt;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stdio.h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&gt;</a:t>
            </a:r>
            <a:endParaRPr lang="en-US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&lt;time.h&gt;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104CE-2DEC-6912-76CB-7509640A8EFD}"/>
              </a:ext>
            </a:extLst>
          </p:cNvPr>
          <p:cNvSpPr txBox="1"/>
          <p:nvPr/>
        </p:nvSpPr>
        <p:spPr>
          <a:xfrm>
            <a:off x="353899" y="4838018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CEBF31-2E11-58F0-9B3A-C20B0665A87B}"/>
              </a:ext>
            </a:extLst>
          </p:cNvPr>
          <p:cNvSpPr txBox="1"/>
          <p:nvPr/>
        </p:nvSpPr>
        <p:spPr>
          <a:xfrm>
            <a:off x="3051187" y="3338134"/>
            <a:ext cx="3565777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 err="1">
                <a:latin typeface="Courier New"/>
                <a:ea typeface="Calibri"/>
                <a:cs typeface="Calibri"/>
              </a:rPr>
              <a:t>time.h</a:t>
            </a:r>
            <a:r>
              <a:rPr lang="en-US" sz="2000" dirty="0">
                <a:latin typeface="Calibri"/>
                <a:ea typeface="Calibri"/>
                <a:cs typeface="Calibri"/>
              </a:rPr>
              <a:t> enables us to </a:t>
            </a:r>
            <a:r>
              <a:rPr lang="en-US" sz="2000" i="1" dirty="0">
                <a:latin typeface="Calibri"/>
                <a:ea typeface="Calibri"/>
                <a:cs typeface="Calibri"/>
              </a:rPr>
              <a:t>call</a:t>
            </a:r>
            <a:r>
              <a:rPr lang="en-US" sz="2000" dirty="0">
                <a:latin typeface="Calibri"/>
                <a:ea typeface="Calibri"/>
                <a:cs typeface="Calibri"/>
              </a:rPr>
              <a:t> the function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time</a:t>
            </a:r>
            <a:r>
              <a:rPr lang="en-US" sz="2000" dirty="0">
                <a:latin typeface="Calibri"/>
                <a:ea typeface="Calibri"/>
                <a:cs typeface="Calibri"/>
              </a:rPr>
              <a:t>; described below</a:t>
            </a:r>
            <a:endParaRPr lang="en-US" sz="2000" b="1" dirty="0">
              <a:latin typeface="Courier New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976103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1597843"/>
            <a:ext cx="8421188" cy="3816965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roll_one_die(void);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Returns the sum of rolling n 6-sided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roll_dice(int n)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 int total = 0;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ヒラギノ角ゴ ProN W3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 for (int i = 0; i &lt; n; i++)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  total += roll_one_die();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(total);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F5A0B3-BA4C-63FA-84BE-15A6F1CFD9CE}"/>
              </a:ext>
            </a:extLst>
          </p:cNvPr>
          <p:cNvSpPr txBox="1"/>
          <p:nvPr/>
        </p:nvSpPr>
        <p:spPr>
          <a:xfrm>
            <a:off x="353899" y="5413707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197395088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1597843"/>
            <a:ext cx="8421188" cy="3816965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roll_one_die(void);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Returns the sum of rolling n 6-sided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roll_dice(int n)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 int total = 0;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ヒラギノ角ゴ ProN W3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 for (int i = 0; i &lt; n; i++)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  total += roll_one_die();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(total);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F5A0B3-BA4C-63FA-84BE-15A6F1CFD9CE}"/>
              </a:ext>
            </a:extLst>
          </p:cNvPr>
          <p:cNvSpPr txBox="1"/>
          <p:nvPr/>
        </p:nvSpPr>
        <p:spPr>
          <a:xfrm>
            <a:off x="353899" y="5413707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41012F-457A-825E-5A3B-905C80A39E52}"/>
              </a:ext>
            </a:extLst>
          </p:cNvPr>
          <p:cNvSpPr txBox="1"/>
          <p:nvPr/>
        </p:nvSpPr>
        <p:spPr>
          <a:xfrm>
            <a:off x="3319003" y="1712109"/>
            <a:ext cx="4397918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A function must be declared before it is called; a definition is a declaration too</a:t>
            </a:r>
          </a:p>
        </p:txBody>
      </p:sp>
    </p:spTree>
    <p:extLst>
      <p:ext uri="{BB962C8B-B14F-4D97-AF65-F5344CB8AC3E}">
        <p14:creationId xmlns:p14="http://schemas.microsoft.com/office/powerpoint/2010/main" val="47706533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1597843"/>
            <a:ext cx="8421188" cy="3816965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roll_one_die(void);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Returns the sum of rolling n 6-sided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roll_dice(int n)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 int total = 0;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ヒラギノ角ゴ ProN W3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 for (int i = 0; i &lt; n; i++)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  total += roll_one_die();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(total);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F5A0B3-BA4C-63FA-84BE-15A6F1CFD9CE}"/>
              </a:ext>
            </a:extLst>
          </p:cNvPr>
          <p:cNvSpPr txBox="1"/>
          <p:nvPr/>
        </p:nvSpPr>
        <p:spPr>
          <a:xfrm>
            <a:off x="353899" y="5413707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41012F-457A-825E-5A3B-905C80A39E52}"/>
              </a:ext>
            </a:extLst>
          </p:cNvPr>
          <p:cNvSpPr txBox="1"/>
          <p:nvPr/>
        </p:nvSpPr>
        <p:spPr>
          <a:xfrm>
            <a:off x="602585" y="3357264"/>
            <a:ext cx="413010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A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for</a:t>
            </a:r>
            <a:r>
              <a:rPr lang="en-US" sz="2000" dirty="0">
                <a:latin typeface="Calibri"/>
                <a:ea typeface="Calibri"/>
                <a:cs typeface="Calibri"/>
              </a:rPr>
              <a:t> loop begins with 3 expressions: initialization, test, update</a:t>
            </a:r>
          </a:p>
        </p:txBody>
      </p:sp>
    </p:spTree>
    <p:extLst>
      <p:ext uri="{BB962C8B-B14F-4D97-AF65-F5344CB8AC3E}">
        <p14:creationId xmlns:p14="http://schemas.microsoft.com/office/powerpoint/2010/main" val="234471339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1597843"/>
            <a:ext cx="8421188" cy="3816965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roll_one_die(void);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Returns the sum of rolling n 6-sided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roll_dice(int n)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 int total = 0;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ヒラギノ角ゴ ProN W3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 for (int i = 0; i &lt; n; i++)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  total += roll_one_die();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(total);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F5A0B3-BA4C-63FA-84BE-15A6F1CFD9CE}"/>
              </a:ext>
            </a:extLst>
          </p:cNvPr>
          <p:cNvSpPr txBox="1"/>
          <p:nvPr/>
        </p:nvSpPr>
        <p:spPr>
          <a:xfrm>
            <a:off x="353899" y="5413707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41012F-457A-825E-5A3B-905C80A39E52}"/>
              </a:ext>
            </a:extLst>
          </p:cNvPr>
          <p:cNvSpPr txBox="1"/>
          <p:nvPr/>
        </p:nvSpPr>
        <p:spPr>
          <a:xfrm>
            <a:off x="1750367" y="3634645"/>
            <a:ext cx="375707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err="1">
                <a:latin typeface="Courier New"/>
                <a:ea typeface="Calibri"/>
                <a:cs typeface="Calibri"/>
              </a:rPr>
              <a:t>i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++</a:t>
            </a:r>
            <a:r>
              <a:rPr lang="en-US" sz="2000" dirty="0">
                <a:latin typeface="Calibri"/>
                <a:ea typeface="Calibri"/>
                <a:cs typeface="Calibri"/>
              </a:rPr>
              <a:t> is similar in effect to </a:t>
            </a:r>
            <a:r>
              <a:rPr lang="en-US" sz="2000" b="1" err="1">
                <a:latin typeface="Courier New"/>
                <a:ea typeface="Calibri"/>
                <a:cs typeface="Calibri"/>
              </a:rPr>
              <a:t>i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 += 1</a:t>
            </a:r>
          </a:p>
        </p:txBody>
      </p:sp>
    </p:spTree>
    <p:extLst>
      <p:ext uri="{BB962C8B-B14F-4D97-AF65-F5344CB8AC3E}">
        <p14:creationId xmlns:p14="http://schemas.microsoft.com/office/powerpoint/2010/main" val="417982705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/>
              <a:t>Before we begin...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b="1">
                <a:latin typeface="Calibri Bold"/>
              </a:rPr>
              <a:t>Many modern languages, notably Java, have borrowed much of their syntax from C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Many of you are learning Java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Consequently, when introducing a new feature of C, I will frequently compare it to the corresponding feature in Java</a:t>
            </a:r>
          </a:p>
          <a:p>
            <a:pPr lvl="1"/>
            <a:endParaRPr lang="en-US">
              <a:latin typeface="Calibri"/>
              <a:ea typeface="ヒラギノ角ゴ ProN W3"/>
            </a:endParaRPr>
          </a:p>
          <a:p>
            <a:r>
              <a:rPr lang="en-US" b="1">
                <a:latin typeface="Calibri Bold"/>
                <a:ea typeface="ヒラギノ角ゴ ProN W3"/>
              </a:rPr>
              <a:t>Python also borrowed a small amount of its syntax from C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Many of its operators, notably, assignment operators, for example, </a:t>
            </a:r>
            <a:r>
              <a:rPr lang="en-US" b="1">
                <a:latin typeface="Courier New"/>
                <a:ea typeface="ヒラギノ角ゴ ProN W3"/>
              </a:rPr>
              <a:t>+=</a:t>
            </a:r>
          </a:p>
          <a:p>
            <a:pPr lvl="1"/>
            <a:endParaRPr lang="en-US">
              <a:latin typeface="Calibri"/>
              <a:ea typeface="ヒラギノ角ゴ ProN W3"/>
            </a:endParaRPr>
          </a:p>
          <a:p>
            <a:r>
              <a:rPr lang="en-US" b="1">
                <a:latin typeface="Calibri Bold"/>
                <a:ea typeface="ヒラギノ角ゴ ProN W3"/>
              </a:rPr>
              <a:t>Some features of C still reflect the limitations of the early machines on which it was used</a:t>
            </a:r>
          </a:p>
          <a:p>
            <a:pPr lvl="1"/>
            <a:endParaRPr lang="en-US">
              <a:latin typeface="Calibri"/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3113732159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1597843"/>
            <a:ext cx="8421188" cy="3816965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roll_one_die(void);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Returns the sum of rolling n 6-sided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roll_dice(int n)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 int total = 0;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ヒラギノ角ゴ ProN W3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 for (int i = 0; i &lt; n; i++)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  total += roll_one_die();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(total);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F5A0B3-BA4C-63FA-84BE-15A6F1CFD9CE}"/>
              </a:ext>
            </a:extLst>
          </p:cNvPr>
          <p:cNvSpPr txBox="1"/>
          <p:nvPr/>
        </p:nvSpPr>
        <p:spPr>
          <a:xfrm>
            <a:off x="353899" y="5413707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41012F-457A-825E-5A3B-905C80A39E52}"/>
              </a:ext>
            </a:extLst>
          </p:cNvPr>
          <p:cNvSpPr txBox="1"/>
          <p:nvPr/>
        </p:nvSpPr>
        <p:spPr>
          <a:xfrm>
            <a:off x="573890" y="3079883"/>
            <a:ext cx="5746561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A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for</a:t>
            </a:r>
            <a:r>
              <a:rPr lang="en-US" sz="2000" dirty="0">
                <a:latin typeface="Calibri"/>
                <a:ea typeface="Calibri"/>
                <a:cs typeface="Calibri"/>
              </a:rPr>
              <a:t> loop's body can be a single statement ending with '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;</a:t>
            </a:r>
            <a:r>
              <a:rPr lang="en-US" sz="2000" dirty="0">
                <a:latin typeface="Calibri"/>
                <a:ea typeface="Calibri"/>
                <a:cs typeface="Calibri"/>
              </a:rPr>
              <a:t>' or a compound statement enclosed in braces; this is like Java</a:t>
            </a:r>
          </a:p>
        </p:txBody>
      </p:sp>
    </p:spTree>
    <p:extLst>
      <p:ext uri="{BB962C8B-B14F-4D97-AF65-F5344CB8AC3E}">
        <p14:creationId xmlns:p14="http://schemas.microsoft.com/office/powerpoint/2010/main" val="2782967052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2271653"/>
            <a:ext cx="8370596" cy="2315246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Returns the result of rolling one 6-sided die.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roll_one_die(void)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((generate() % 6) + 1);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B3F9B5-6B1C-45A9-CF21-24256154B77D}"/>
              </a:ext>
            </a:extLst>
          </p:cNvPr>
          <p:cNvSpPr txBox="1"/>
          <p:nvPr/>
        </p:nvSpPr>
        <p:spPr>
          <a:xfrm>
            <a:off x="353899" y="4591130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372431033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2271653"/>
            <a:ext cx="8370596" cy="2315246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Returns the result of rolling one 6-sided die.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roll_one_die(void)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((generate() % 6) + 1);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B3F9B5-6B1C-45A9-CF21-24256154B77D}"/>
              </a:ext>
            </a:extLst>
          </p:cNvPr>
          <p:cNvSpPr txBox="1"/>
          <p:nvPr/>
        </p:nvSpPr>
        <p:spPr>
          <a:xfrm>
            <a:off x="353899" y="4591130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5EBAC8-03C8-5B83-3DE0-5C2D2C22871B}"/>
              </a:ext>
            </a:extLst>
          </p:cNvPr>
          <p:cNvSpPr txBox="1"/>
          <p:nvPr/>
        </p:nvSpPr>
        <p:spPr>
          <a:xfrm>
            <a:off x="468677" y="3328570"/>
            <a:ext cx="73725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err="1">
                <a:latin typeface="Courier New"/>
                <a:ea typeface="Calibri"/>
                <a:cs typeface="Calibri"/>
              </a:rPr>
              <a:t>random.h</a:t>
            </a:r>
            <a:r>
              <a:rPr lang="en-US" sz="2000" dirty="0">
                <a:latin typeface="Calibri"/>
                <a:ea typeface="Calibri"/>
                <a:cs typeface="Calibri"/>
              </a:rPr>
              <a:t> declares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generate</a:t>
            </a:r>
            <a:r>
              <a:rPr lang="en-US" sz="2000" dirty="0">
                <a:latin typeface="Calibri"/>
                <a:ea typeface="Calibri"/>
                <a:cs typeface="Calibri"/>
              </a:rPr>
              <a:t>, allowing the following function call</a:t>
            </a:r>
          </a:p>
        </p:txBody>
      </p:sp>
    </p:spTree>
    <p:extLst>
      <p:ext uri="{BB962C8B-B14F-4D97-AF65-F5344CB8AC3E}">
        <p14:creationId xmlns:p14="http://schemas.microsoft.com/office/powerpoint/2010/main" val="283178387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78297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main(void)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Seed the random number generator to a new value every second.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 next = (unsigned long)time(NULL);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Perform the first roll of the two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counter = 1;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first_roll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 printf("Result of roll #%d: %d\n", counter, first_roll);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Compute the result of the first roll.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winner = false;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loser = false; 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 if (first_roll == 7 || first_roll == 11)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 else if (first_roll == 2 || first_roll == 3 || first_roll == 12)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  loser = true;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73046100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78297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main(void)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Seed the random number generator to a new value every second.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 next = (unsigned long)time(NULL);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Perform the first roll of the two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counter = 1;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first_roll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 printf("Result of roll #%d: %d\n", counter, first_roll);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Compute the result of the first roll.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winner = false;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loser = false; 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 if (first_roll == 7 || first_roll == 11)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 else if (first_roll == 2 || first_roll == 3 || first_roll == 12)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  loser = true;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2B6008-964B-37FB-74B3-412C6E7305B3}"/>
              </a:ext>
            </a:extLst>
          </p:cNvPr>
          <p:cNvSpPr txBox="1"/>
          <p:nvPr/>
        </p:nvSpPr>
        <p:spPr>
          <a:xfrm>
            <a:off x="564326" y="1712109"/>
            <a:ext cx="6636093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err="1">
                <a:latin typeface="Courier New"/>
                <a:ea typeface="Calibri"/>
                <a:cs typeface="Calibri"/>
              </a:rPr>
              <a:t>random.h</a:t>
            </a:r>
            <a:r>
              <a:rPr lang="en-US" sz="2000" dirty="0">
                <a:latin typeface="Calibri"/>
                <a:ea typeface="Calibri"/>
                <a:cs typeface="Calibri"/>
              </a:rPr>
              <a:t> declares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next</a:t>
            </a:r>
            <a:r>
              <a:rPr lang="en-US" sz="2000" dirty="0">
                <a:latin typeface="Calibri"/>
                <a:ea typeface="Calibri"/>
                <a:cs typeface="Calibri"/>
              </a:rPr>
              <a:t>, allowing the following assignment</a:t>
            </a:r>
          </a:p>
        </p:txBody>
      </p:sp>
    </p:spTree>
    <p:extLst>
      <p:ext uri="{BB962C8B-B14F-4D97-AF65-F5344CB8AC3E}">
        <p14:creationId xmlns:p14="http://schemas.microsoft.com/office/powerpoint/2010/main" val="85141810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78297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main(void)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Seed the random number generator to a new value every second.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 next = (unsigned long)time(NULL);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Perform the first roll of the two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counter = 1;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first_roll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 printf("Result of roll #%d: %d\n", counter, first_roll);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Compute the result of the first roll.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winner = false;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loser = false; 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 if (first_roll == 7 || first_roll == 11)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 else if (first_roll == 2 || first_roll == 3 || first_roll == 12)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  loser = true;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2B6008-964B-37FB-74B3-412C6E7305B3}"/>
              </a:ext>
            </a:extLst>
          </p:cNvPr>
          <p:cNvSpPr txBox="1"/>
          <p:nvPr/>
        </p:nvSpPr>
        <p:spPr>
          <a:xfrm>
            <a:off x="593021" y="2458168"/>
            <a:ext cx="683695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The function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time</a:t>
            </a:r>
            <a:r>
              <a:rPr lang="en-US" sz="2000" dirty="0">
                <a:latin typeface="Calibri"/>
                <a:ea typeface="Calibri"/>
                <a:cs typeface="Calibri"/>
              </a:rPr>
              <a:t> returns a different type of integer, so we cast its return value to the type of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1023469601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78297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main(void)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Seed the random number generator to a new value every second.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 next = (unsigned long)time(NULL);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Perform the first roll of the two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counter = 1;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first_roll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 printf("Result of roll #%d: %d\n", counter, first_roll);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Compute the result of the first roll.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winner = false;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loser = false; 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 if (first_roll == 7 || first_roll == 11)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 else if (first_roll == 2 || first_roll == 3 || first_roll == 12)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  loser = true;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2B6008-964B-37FB-74B3-412C6E7305B3}"/>
              </a:ext>
            </a:extLst>
          </p:cNvPr>
          <p:cNvSpPr txBox="1"/>
          <p:nvPr/>
        </p:nvSpPr>
        <p:spPr>
          <a:xfrm>
            <a:off x="593021" y="2458168"/>
            <a:ext cx="695173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  <a:ea typeface="Calibri"/>
                <a:cs typeface="Calibri"/>
              </a:rPr>
              <a:t>NULL</a:t>
            </a:r>
            <a:r>
              <a:rPr lang="en-US" sz="2000" dirty="0">
                <a:latin typeface="Calibri"/>
                <a:ea typeface="Calibri"/>
                <a:cs typeface="Calibri"/>
              </a:rPr>
              <a:t> is a pointer value; we will discuss pointers in a later lecture</a:t>
            </a:r>
          </a:p>
        </p:txBody>
      </p:sp>
    </p:spTree>
    <p:extLst>
      <p:ext uri="{BB962C8B-B14F-4D97-AF65-F5344CB8AC3E}">
        <p14:creationId xmlns:p14="http://schemas.microsoft.com/office/powerpoint/2010/main" val="657501438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78297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main(void)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Seed the random number generator to a new value every second.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 next = (unsigned long)time(NULL);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Perform the first roll of the two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counter = 1;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first_roll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 printf("Result of roll #%d: %d\n", counter, first_roll);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Compute the result of the first roll.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winner = false;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loser = false; 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 if (first_roll == 7 || first_roll == 11)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 else if (first_roll == 2 || first_roll == 3 || first_roll == 12)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  loser = true;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2B6008-964B-37FB-74B3-412C6E7305B3}"/>
              </a:ext>
            </a:extLst>
          </p:cNvPr>
          <p:cNvSpPr txBox="1"/>
          <p:nvPr/>
        </p:nvSpPr>
        <p:spPr>
          <a:xfrm>
            <a:off x="1004309" y="3692034"/>
            <a:ext cx="4703992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err="1">
                <a:latin typeface="Courier New"/>
                <a:ea typeface="Calibri"/>
                <a:cs typeface="Calibri"/>
              </a:rPr>
              <a:t>printf</a:t>
            </a:r>
            <a:r>
              <a:rPr lang="en-US" sz="2000" err="1">
                <a:latin typeface="Calibri"/>
                <a:ea typeface="Calibri"/>
                <a:cs typeface="Calibri"/>
              </a:rPr>
              <a:t>'s</a:t>
            </a:r>
            <a:r>
              <a:rPr lang="en-US" sz="2000" dirty="0">
                <a:latin typeface="Calibri"/>
                <a:ea typeface="Calibri"/>
                <a:cs typeface="Calibri"/>
              </a:rPr>
              <a:t> format string is like the format string for old-style Python print statements;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%d</a:t>
            </a:r>
            <a:r>
              <a:rPr lang="en-US" sz="2000" dirty="0">
                <a:latin typeface="Calibri"/>
                <a:ea typeface="Calibri"/>
                <a:cs typeface="Calibri"/>
              </a:rPr>
              <a:t> prints an integer in decimal</a:t>
            </a:r>
          </a:p>
        </p:txBody>
      </p:sp>
    </p:spTree>
    <p:extLst>
      <p:ext uri="{BB962C8B-B14F-4D97-AF65-F5344CB8AC3E}">
        <p14:creationId xmlns:p14="http://schemas.microsoft.com/office/powerpoint/2010/main" val="339631916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78297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main(void)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Seed the random number generator to a new value every second.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 next = (unsigned long)time(NULL);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Perform the first roll of the two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counter = 1;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first_roll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 printf("Result of roll #%d: %d\n", counter, first_roll);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Compute the result of the first roll.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winner = false;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loser = false; 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 if (first_roll == 7 || first_roll == 11)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 else if (first_roll == 2 || first_roll == 3 || first_roll == 12)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  loser = true;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E3BF24-E495-F749-EF23-4BEB4F2D2DBE}"/>
              </a:ext>
            </a:extLst>
          </p:cNvPr>
          <p:cNvSpPr txBox="1"/>
          <p:nvPr/>
        </p:nvSpPr>
        <p:spPr>
          <a:xfrm>
            <a:off x="612150" y="4160713"/>
            <a:ext cx="537353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  <a:ea typeface="Calibri"/>
                <a:cs typeface="Calibri"/>
              </a:rPr>
              <a:t>||</a:t>
            </a:r>
            <a:r>
              <a:rPr lang="en-US" sz="2000" dirty="0">
                <a:latin typeface="Calibri"/>
                <a:ea typeface="Calibri"/>
                <a:cs typeface="Calibri"/>
              </a:rPr>
              <a:t> is like Python's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or</a:t>
            </a:r>
            <a:r>
              <a:rPr lang="en-US" sz="2000" dirty="0">
                <a:latin typeface="Calibri"/>
                <a:ea typeface="Calibri"/>
                <a:cs typeface="Calibri"/>
              </a:rPr>
              <a:t>, and the same as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||</a:t>
            </a:r>
            <a:r>
              <a:rPr lang="en-US" sz="2000" dirty="0">
                <a:latin typeface="Calibri"/>
                <a:ea typeface="Calibri"/>
                <a:cs typeface="Calibri"/>
              </a:rPr>
              <a:t> in Java</a:t>
            </a:r>
          </a:p>
        </p:txBody>
      </p:sp>
    </p:spTree>
    <p:extLst>
      <p:ext uri="{BB962C8B-B14F-4D97-AF65-F5344CB8AC3E}">
        <p14:creationId xmlns:p14="http://schemas.microsoft.com/office/powerpoint/2010/main" val="82746689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78297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main(void)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Seed the random number generator to a new value every second.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 next = (unsigned long)time(NULL);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Perform the first roll of the two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counter = 1;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first_roll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 printf("Result of roll #%d: %d\n", counter, first_roll);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Compute the result of the first roll.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winner = false;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loser = false; </a:t>
            </a:r>
            <a:endParaRPr lang="en-US" sz="160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 if (first_roll == 7 || first_roll == 11)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 else if (first_roll == 2 || first_roll == 3 || first_roll == 12)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  loser = true;</a:t>
            </a: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8F845-4649-6958-C31D-1778D576B643}"/>
              </a:ext>
            </a:extLst>
          </p:cNvPr>
          <p:cNvSpPr txBox="1"/>
          <p:nvPr/>
        </p:nvSpPr>
        <p:spPr>
          <a:xfrm>
            <a:off x="585980" y="3887616"/>
            <a:ext cx="713392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Like a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for</a:t>
            </a:r>
            <a:r>
              <a:rPr lang="en-US" sz="2000" dirty="0">
                <a:latin typeface="Calibri"/>
                <a:ea typeface="Calibri"/>
                <a:cs typeface="Calibri"/>
              </a:rPr>
              <a:t> loop, an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if</a:t>
            </a:r>
            <a:r>
              <a:rPr lang="en-US" sz="2000" dirty="0">
                <a:latin typeface="Calibri"/>
                <a:ea typeface="Calibri"/>
                <a:cs typeface="Calibri"/>
              </a:rPr>
              <a:t> statement's body can be a single statement ending with '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;</a:t>
            </a:r>
            <a:r>
              <a:rPr lang="en-US" sz="2000" dirty="0">
                <a:latin typeface="Calibri"/>
                <a:ea typeface="Calibri"/>
                <a:cs typeface="Calibri"/>
              </a:rPr>
              <a:t>' or a compound statement enclosed in braces</a:t>
            </a:r>
          </a:p>
        </p:txBody>
      </p:sp>
    </p:spTree>
    <p:extLst>
      <p:ext uri="{BB962C8B-B14F-4D97-AF65-F5344CB8AC3E}">
        <p14:creationId xmlns:p14="http://schemas.microsoft.com/office/powerpoint/2010/main" val="117258931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/>
              <a:t>Anatomy of a C program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Like Java programs, a C program consists of one or more files</a:t>
            </a:r>
            <a:endParaRPr lang="en-US"/>
          </a:p>
          <a:p>
            <a:r>
              <a:rPr lang="en-US" b="1"/>
              <a:t>However, in C, these files are of two different types</a:t>
            </a:r>
            <a:endParaRPr lang="en-US"/>
          </a:p>
          <a:p>
            <a:pPr lvl="1"/>
            <a:r>
              <a:rPr lang="en-US" i="1">
                <a:latin typeface="Calibri"/>
                <a:ea typeface="ヒラギノ角ゴ ProN W3"/>
              </a:rPr>
              <a:t>Header files</a:t>
            </a:r>
            <a:r>
              <a:rPr lang="en-US">
                <a:latin typeface="Calibri"/>
                <a:ea typeface="ヒラギノ角ゴ ProN W3"/>
              </a:rPr>
              <a:t> with names ending in ".h", which principally contain: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Type declarations and/or definitions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Variable and function declarations</a:t>
            </a:r>
          </a:p>
          <a:p>
            <a:pPr lvl="1"/>
            <a:r>
              <a:rPr lang="en-US" i="1">
                <a:latin typeface="Calibri"/>
                <a:ea typeface="ヒラギノ角ゴ ProN W3"/>
              </a:rPr>
              <a:t>Source files</a:t>
            </a:r>
            <a:r>
              <a:rPr lang="en-US">
                <a:latin typeface="Calibri"/>
                <a:ea typeface="ヒラギノ角ゴ ProN W3"/>
              </a:rPr>
              <a:t> with names ending in ".c", which principally contain: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Header file import statements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Type, variable, and function definitions</a:t>
            </a:r>
          </a:p>
          <a:p>
            <a:r>
              <a:rPr lang="en-US" b="1">
                <a:latin typeface="Calibri Bold"/>
                <a:ea typeface="ヒラギノ角ゴ ProN W3"/>
              </a:rPr>
              <a:t>Why do I distinguish between declarations and definitions?</a:t>
            </a:r>
          </a:p>
        </p:txBody>
      </p:sp>
    </p:spTree>
    <p:extLst>
      <p:ext uri="{BB962C8B-B14F-4D97-AF65-F5344CB8AC3E}">
        <p14:creationId xmlns:p14="http://schemas.microsoft.com/office/powerpoint/2010/main" val="307913510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50559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Keep rolling until a winning or losing result.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 while (!winner &amp;&amp; !loser)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  counter++;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  int next_roll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  printf("Result of roll #%d: %d\n", counter, next_roll);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  if (next_roll == first_roll)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  else if (next_roll == 7)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   loser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Print the final outcome of the game.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 printf("You are a %s!\n", winner ? "winner" : "loser");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No errors occurred, so return 0.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(0);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7522551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50559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Keep rolling until a winning or losing result.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 while (!winner &amp;&amp; !loser)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  counter++;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  int next_roll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  printf("Result of roll #%d: %d\n", counter, next_roll);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  if (next_roll == first_roll)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  else if (next_roll == 7)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   loser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Print the final outcome of the game.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 printf("You are a %s!\n", winner ? "winner" : "loser");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No errors occurred, so return 0.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(0);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E0E06C-2480-91C6-15D0-799B4459743E}"/>
              </a:ext>
            </a:extLst>
          </p:cNvPr>
          <p:cNvSpPr txBox="1"/>
          <p:nvPr/>
        </p:nvSpPr>
        <p:spPr>
          <a:xfrm>
            <a:off x="774752" y="1960797"/>
            <a:ext cx="5583957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  <a:ea typeface="Calibri"/>
                <a:cs typeface="Calibri"/>
              </a:rPr>
              <a:t>&amp;&amp;</a:t>
            </a:r>
            <a:r>
              <a:rPr lang="en-US" sz="2000" dirty="0">
                <a:latin typeface="Calibri"/>
                <a:ea typeface="Calibri"/>
                <a:cs typeface="Calibri"/>
              </a:rPr>
              <a:t> is like Python's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and</a:t>
            </a:r>
            <a:r>
              <a:rPr lang="en-US" sz="2000" dirty="0">
                <a:latin typeface="Calibri"/>
                <a:ea typeface="Calibri"/>
                <a:cs typeface="Calibri"/>
              </a:rPr>
              <a:t>, and the same as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&amp;&amp;</a:t>
            </a:r>
            <a:r>
              <a:rPr lang="en-US" sz="2000" dirty="0">
                <a:latin typeface="Calibri"/>
                <a:ea typeface="Calibri"/>
                <a:cs typeface="Calibri"/>
              </a:rPr>
              <a:t> in Java</a:t>
            </a:r>
          </a:p>
        </p:txBody>
      </p:sp>
    </p:spTree>
    <p:extLst>
      <p:ext uri="{BB962C8B-B14F-4D97-AF65-F5344CB8AC3E}">
        <p14:creationId xmlns:p14="http://schemas.microsoft.com/office/powerpoint/2010/main" val="96138077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50559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Keep rolling until a winning or losing result.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 while (!winner &amp;&amp; !loser)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  counter++;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  int next_roll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  printf("Result of roll #%d: %d\n", counter, next_roll);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  if (next_roll == first_roll)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  else if (next_roll == 7)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   loser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Print the final outcome of the game.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 printf("You are a %s!\n", winner ? "winner" : "loser");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No errors occurred, so return 0.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(0);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E334C8-3354-871E-09B6-CCA101333EC8}"/>
              </a:ext>
            </a:extLst>
          </p:cNvPr>
          <p:cNvSpPr txBox="1"/>
          <p:nvPr/>
        </p:nvSpPr>
        <p:spPr>
          <a:xfrm>
            <a:off x="822576" y="1941666"/>
            <a:ext cx="426401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  <a:ea typeface="Calibri"/>
                <a:cs typeface="Calibri"/>
              </a:rPr>
              <a:t>!</a:t>
            </a:r>
            <a:r>
              <a:rPr lang="en-US" sz="2000" dirty="0">
                <a:latin typeface="Calibri"/>
                <a:ea typeface="Calibri"/>
                <a:cs typeface="Calibri"/>
              </a:rPr>
              <a:t> is like Python's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not</a:t>
            </a:r>
            <a:r>
              <a:rPr lang="en-US" sz="2000" dirty="0">
                <a:latin typeface="Calibri"/>
                <a:ea typeface="Calibri"/>
                <a:cs typeface="Calibri"/>
              </a:rPr>
              <a:t>, and like Java's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2323888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50559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Keep rolling until a winning or losing result.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 while (!winner &amp;&amp; !loser)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  counter++;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  int next_roll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  printf("Result of roll #%d: %d\n", counter, next_roll);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  if (next_roll == first_roll)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  else if (next_roll == 7)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   loser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Print the final outcome of the game.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 printf("You are a %s!\n", winner ? "winner" : "loser");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No errors occurred, so return 0.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(0);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E334C8-3354-871E-09B6-CCA101333EC8}"/>
              </a:ext>
            </a:extLst>
          </p:cNvPr>
          <p:cNvSpPr txBox="1"/>
          <p:nvPr/>
        </p:nvSpPr>
        <p:spPr>
          <a:xfrm>
            <a:off x="2965104" y="3319004"/>
            <a:ext cx="486659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This is the ternary operator;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a ? b : c</a:t>
            </a:r>
            <a:r>
              <a:rPr lang="en-US" sz="2000" dirty="0">
                <a:latin typeface="Calibri"/>
                <a:ea typeface="Calibri"/>
                <a:cs typeface="Calibri"/>
              </a:rPr>
              <a:t> has the value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b</a:t>
            </a:r>
            <a:r>
              <a:rPr lang="en-US" sz="2000" dirty="0">
                <a:latin typeface="Calibri"/>
                <a:ea typeface="Calibri"/>
                <a:cs typeface="Calibri"/>
              </a:rPr>
              <a:t> if the Boolean expression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a</a:t>
            </a:r>
            <a:r>
              <a:rPr lang="en-US" sz="2000" dirty="0">
                <a:latin typeface="Calibri"/>
                <a:ea typeface="Calibri"/>
                <a:cs typeface="Calibri"/>
              </a:rPr>
              <a:t> is true, and the value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c</a:t>
            </a:r>
            <a:r>
              <a:rPr lang="en-US" sz="2000" dirty="0">
                <a:latin typeface="Calibri"/>
                <a:ea typeface="Calibri"/>
                <a:cs typeface="Calibri"/>
              </a:rPr>
              <a:t> otherwise</a:t>
            </a:r>
          </a:p>
        </p:txBody>
      </p:sp>
    </p:spTree>
    <p:extLst>
      <p:ext uri="{BB962C8B-B14F-4D97-AF65-F5344CB8AC3E}">
        <p14:creationId xmlns:p14="http://schemas.microsoft.com/office/powerpoint/2010/main" val="3076957477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50559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Keep rolling until a winning or losing result.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 while (!winner &amp;&amp; !loser)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  counter++;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  int next_roll = roll_dice(2);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  printf("Result of roll #%d: %d\n", counter, next_roll);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  if (next_roll == first_roll)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  else if (next_roll == 7)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   loser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 }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Print the final outcome of the game.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 printf("You are a %s!\n", winner ? "winner" : "loser");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No errors occurred, so return 0.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(0);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E334C8-3354-871E-09B6-CCA101333EC8}"/>
              </a:ext>
            </a:extLst>
          </p:cNvPr>
          <p:cNvSpPr txBox="1"/>
          <p:nvPr/>
        </p:nvSpPr>
        <p:spPr>
          <a:xfrm>
            <a:off x="918226" y="3940719"/>
            <a:ext cx="516310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  <a:ea typeface="Calibri"/>
                <a:cs typeface="Calibri"/>
              </a:rPr>
              <a:t>%s</a:t>
            </a:r>
            <a:r>
              <a:rPr lang="en-US" sz="2000" dirty="0">
                <a:latin typeface="Calibri"/>
                <a:ea typeface="Calibri"/>
                <a:cs typeface="Calibri"/>
              </a:rPr>
              <a:t> prints a string, just like old-style Python print</a:t>
            </a:r>
            <a:endParaRPr lang="en-US" sz="2000" b="1" dirty="0">
              <a:latin typeface="Courier New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862141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/>
              <a:t>Declarations versus definitions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They are related, but not the same</a:t>
            </a:r>
            <a:endParaRPr lang="en-US"/>
          </a:p>
          <a:p>
            <a:pPr lvl="1"/>
            <a:r>
              <a:rPr lang="en-US">
                <a:latin typeface="Calibri"/>
                <a:ea typeface="ヒラギノ角ゴ ProN W3"/>
              </a:rPr>
              <a:t>All </a:t>
            </a:r>
            <a:r>
              <a:rPr lang="en-US" i="1">
                <a:latin typeface="Calibri"/>
                <a:ea typeface="ヒラギノ角ゴ ProN W3"/>
              </a:rPr>
              <a:t>definitions</a:t>
            </a:r>
            <a:r>
              <a:rPr lang="en-US">
                <a:latin typeface="Calibri"/>
                <a:ea typeface="ヒラギノ角ゴ ProN W3"/>
              </a:rPr>
              <a:t> of types, variables, and functions are also considered </a:t>
            </a:r>
            <a:r>
              <a:rPr lang="en-US" i="1">
                <a:latin typeface="Calibri"/>
                <a:ea typeface="ヒラギノ角ゴ ProN W3"/>
              </a:rPr>
              <a:t>declarations; h</a:t>
            </a:r>
            <a:r>
              <a:rPr lang="en-US">
                <a:latin typeface="Calibri"/>
                <a:ea typeface="ヒラギノ角ゴ ProN W3"/>
              </a:rPr>
              <a:t>owever, not all </a:t>
            </a:r>
            <a:r>
              <a:rPr lang="en-US" i="1">
                <a:latin typeface="Calibri"/>
                <a:ea typeface="ヒラギノ角ゴ ProN W3"/>
              </a:rPr>
              <a:t>declarations</a:t>
            </a:r>
            <a:r>
              <a:rPr lang="en-US">
                <a:latin typeface="Calibri"/>
                <a:ea typeface="ヒラギノ角ゴ ProN W3"/>
              </a:rPr>
              <a:t> are also </a:t>
            </a:r>
            <a:r>
              <a:rPr lang="en-US" i="1">
                <a:latin typeface="Calibri"/>
                <a:ea typeface="ヒラギノ角ゴ ProN W3"/>
              </a:rPr>
              <a:t>definitions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In contrast to definitions, declarations can be incomplete in some ways, for example,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Variable declarations that do not allocate memory for the variable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Function declarations, i.e., prototypes, that do not define the function's implementation</a:t>
            </a:r>
          </a:p>
          <a:p>
            <a:r>
              <a:rPr lang="en-US" b="1"/>
              <a:t>Only one definition of a type, variable, or function can exist within a source file and its imported header files</a:t>
            </a:r>
            <a:endParaRPr lang="en-US"/>
          </a:p>
          <a:p>
            <a:pPr lvl="1"/>
            <a:r>
              <a:rPr lang="en-US">
                <a:latin typeface="Calibri"/>
                <a:ea typeface="ヒラギノ角ゴ ProN W3"/>
              </a:rPr>
              <a:t>However, a declaration and a definition can co-exist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As described in today's lab, sometimes both are needed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760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/>
              <a:t>What is a header file?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Typically declares the interface between the part of a program that defines an abstraction and the parts of the program that use the abstraction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Most modern languages, such as Java and Python, have no analogue to header files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They derive the interface automatically from the source file</a:t>
            </a:r>
            <a:endParaRPr lang="en-US"/>
          </a:p>
          <a:p>
            <a:r>
              <a:rPr lang="en-US" b="1"/>
              <a:t>There are two types</a:t>
            </a:r>
          </a:p>
          <a:p>
            <a:pPr lvl="1"/>
            <a:r>
              <a:rPr lang="en-US">
                <a:latin typeface="Calibri"/>
                <a:ea typeface="ヒラギノ角ゴ ProN W3"/>
              </a:rPr>
              <a:t>For a standard library or the operating system, for example, </a:t>
            </a:r>
            <a:r>
              <a:rPr lang="en-US" b="1" err="1">
                <a:latin typeface="Courier New"/>
                <a:ea typeface="ヒラギノ角ゴ ProN W3"/>
              </a:rPr>
              <a:t>stdio.h</a:t>
            </a:r>
            <a:r>
              <a:rPr lang="en-US">
                <a:latin typeface="Calibri"/>
                <a:ea typeface="ヒラギノ角ゴ ProN W3"/>
              </a:rPr>
              <a:t>, which provides variable and function declarations for performing I/O</a:t>
            </a:r>
            <a:endParaRPr lang="en-US">
              <a:ea typeface="ヒラギノ角ゴ ProN W3"/>
            </a:endParaRPr>
          </a:p>
          <a:p>
            <a:pPr lvl="1"/>
            <a:r>
              <a:rPr lang="en-US">
                <a:latin typeface="Calibri"/>
                <a:ea typeface="ヒラギノ角ゴ ProN W3"/>
              </a:rPr>
              <a:t>Internal to a program</a:t>
            </a:r>
            <a:endParaRPr lang="en-US">
              <a:ea typeface="ヒラギノ角ゴ ProN W3"/>
            </a:endParaRPr>
          </a:p>
          <a:p>
            <a:pPr lvl="2"/>
            <a:r>
              <a:rPr lang="en-US">
                <a:latin typeface="Calibri"/>
                <a:ea typeface="ヒラギノ角ゴ ProN W3"/>
              </a:rPr>
              <a:t>Created by the programmer</a:t>
            </a:r>
            <a:endParaRPr lang="en-US">
              <a:ea typeface="ヒラギノ角ゴ ProN W3"/>
            </a:endParaRPr>
          </a:p>
          <a:p>
            <a:endParaRPr lang="en-US" b="1"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15376042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random.h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4129" y="2157984"/>
            <a:ext cx="8365438" cy="2545303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Declares the interface to a pseudo-random number generator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Used to compute the next pseudo-random number.</a:t>
            </a: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extern 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Returns a pseudo-random number between 0 and 32767.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363501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random.h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4129" y="2157984"/>
            <a:ext cx="8365438" cy="2545303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Declares the interface to a pseudo-random number generator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Used to compute the next pseudo-random number.</a:t>
            </a: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extern 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Returns a pseudo-random number between 0 and 32767.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138158-3523-F796-D868-7D3BAA944D64}"/>
              </a:ext>
            </a:extLst>
          </p:cNvPr>
          <p:cNvSpPr txBox="1"/>
          <p:nvPr/>
        </p:nvSpPr>
        <p:spPr>
          <a:xfrm>
            <a:off x="1052134" y="2343390"/>
            <a:ext cx="2896236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Old style comments begin with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/*</a:t>
            </a:r>
            <a:r>
              <a:rPr lang="en-US" sz="2000" dirty="0">
                <a:latin typeface="Calibri"/>
                <a:ea typeface="Calibri"/>
                <a:cs typeface="Calibri"/>
              </a:rPr>
              <a:t> and end with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*/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AB0128-AB34-0214-0710-47BFBFCFBB8F}"/>
              </a:ext>
            </a:extLst>
          </p:cNvPr>
          <p:cNvSpPr txBox="1"/>
          <p:nvPr/>
        </p:nvSpPr>
        <p:spPr>
          <a:xfrm>
            <a:off x="1052134" y="3357264"/>
            <a:ext cx="3690120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New style comments begin with </a:t>
            </a:r>
            <a:r>
              <a:rPr lang="en-US" sz="2000" b="1" dirty="0">
                <a:latin typeface="Courier New"/>
                <a:ea typeface="Calibri"/>
                <a:cs typeface="Calibri"/>
              </a:rPr>
              <a:t>//</a:t>
            </a:r>
            <a:r>
              <a:rPr lang="en-US" sz="2000" dirty="0">
                <a:latin typeface="Calibri"/>
                <a:ea typeface="Calibri"/>
                <a:cs typeface="Calibri"/>
              </a:rPr>
              <a:t> and end at the end of the line</a:t>
            </a:r>
          </a:p>
        </p:txBody>
      </p:sp>
    </p:spTree>
    <p:extLst>
      <p:ext uri="{BB962C8B-B14F-4D97-AF65-F5344CB8AC3E}">
        <p14:creationId xmlns:p14="http://schemas.microsoft.com/office/powerpoint/2010/main" val="403948084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random.h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4129" y="2157984"/>
            <a:ext cx="8365438" cy="2545303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Declares the interface to a pseudo-random number generator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that returns an integer between 0 and 32767.</a:t>
            </a:r>
            <a:endParaRPr lang="en-US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Used to compute the next pseudo-random number.</a:t>
            </a: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extern unsigned long next;</a:t>
            </a:r>
            <a:endParaRPr lang="en-US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Returns a pseudo-random number between 0 and 32767.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9C9D40-A595-3814-5403-12513B573756}"/>
              </a:ext>
            </a:extLst>
          </p:cNvPr>
          <p:cNvSpPr txBox="1"/>
          <p:nvPr/>
        </p:nvSpPr>
        <p:spPr>
          <a:xfrm>
            <a:off x="803447" y="3921590"/>
            <a:ext cx="3240571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Calibri"/>
                <a:cs typeface="Calibri"/>
              </a:rPr>
              <a:t>Declares a variable </a:t>
            </a:r>
            <a:r>
              <a:rPr lang="en-US" sz="2000" b="1">
                <a:latin typeface="Courier New"/>
                <a:ea typeface="Calibri"/>
                <a:cs typeface="Calibri"/>
              </a:rPr>
              <a:t>next</a:t>
            </a:r>
            <a:r>
              <a:rPr lang="en-US" sz="2000">
                <a:latin typeface="Calibri"/>
                <a:ea typeface="Calibri"/>
                <a:cs typeface="Calibri"/>
              </a:rPr>
              <a:t> that is of type unsigned long</a:t>
            </a:r>
          </a:p>
        </p:txBody>
      </p:sp>
    </p:spTree>
    <p:extLst>
      <p:ext uri="{BB962C8B-B14F-4D97-AF65-F5344CB8AC3E}">
        <p14:creationId xmlns:p14="http://schemas.microsoft.com/office/powerpoint/2010/main" val="340891465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44</Slides>
  <Notes>0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Title Slide</vt:lpstr>
      <vt:lpstr>Title and Content</vt:lpstr>
      <vt:lpstr>Title Only</vt:lpstr>
      <vt:lpstr>PowerPoint Presentation</vt:lpstr>
      <vt:lpstr>Objectives</vt:lpstr>
      <vt:lpstr>Before we begin...</vt:lpstr>
      <vt:lpstr>Anatomy of a C program</vt:lpstr>
      <vt:lpstr>Declarations versus definitions</vt:lpstr>
      <vt:lpstr>What is a header file?</vt:lpstr>
      <vt:lpstr>Example: random.h</vt:lpstr>
      <vt:lpstr>Example: random.h</vt:lpstr>
      <vt:lpstr>Example: random.h</vt:lpstr>
      <vt:lpstr>Example: random.h</vt:lpstr>
      <vt:lpstr>Example: random.h</vt:lpstr>
      <vt:lpstr>Example: random.h</vt:lpstr>
      <vt:lpstr>What is a source file?</vt:lpstr>
      <vt:lpstr>Example: random.c</vt:lpstr>
      <vt:lpstr>Example: random.c</vt:lpstr>
      <vt:lpstr>Example: random.c</vt:lpstr>
      <vt:lpstr>Example: random.c</vt:lpstr>
      <vt:lpstr>Example: random.c</vt:lpstr>
      <vt:lpstr>Example: random.c</vt:lpstr>
      <vt:lpstr>Example: random.c</vt:lpstr>
      <vt:lpstr>Example: craps.c </vt:lpstr>
      <vt:lpstr>Example: craps.c </vt:lpstr>
      <vt:lpstr>Example: craps.c </vt:lpstr>
      <vt:lpstr>Example: craps.c </vt:lpstr>
      <vt:lpstr>Example: craps.c 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  <vt:lpstr>Example: craps.c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revision>407</cp:revision>
  <cp:lastPrinted>2011-08-30T03:47:10Z</cp:lastPrinted>
  <dcterms:created xsi:type="dcterms:W3CDTF">2012-08-28T17:04:18Z</dcterms:created>
  <dcterms:modified xsi:type="dcterms:W3CDTF">2024-08-28T18:36:39Z</dcterms:modified>
</cp:coreProperties>
</file>