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48" r:id="rId3"/>
  </p:sldMasterIdLst>
  <p:notesMasterIdLst>
    <p:notesMasterId r:id="rId80"/>
  </p:notesMasterIdLst>
  <p:handoutMasterIdLst>
    <p:handoutMasterId r:id="rId81"/>
  </p:handoutMasterIdLst>
  <p:sldIdLst>
    <p:sldId id="542" r:id="rId4"/>
    <p:sldId id="681" r:id="rId5"/>
    <p:sldId id="692" r:id="rId6"/>
    <p:sldId id="714" r:id="rId7"/>
    <p:sldId id="715" r:id="rId8"/>
    <p:sldId id="716" r:id="rId9"/>
    <p:sldId id="717" r:id="rId10"/>
    <p:sldId id="683" r:id="rId11"/>
    <p:sldId id="719" r:id="rId12"/>
    <p:sldId id="720" r:id="rId13"/>
    <p:sldId id="718" r:id="rId14"/>
    <p:sldId id="671" r:id="rId15"/>
    <p:sldId id="673" r:id="rId16"/>
    <p:sldId id="674" r:id="rId17"/>
    <p:sldId id="675" r:id="rId18"/>
    <p:sldId id="691" r:id="rId19"/>
    <p:sldId id="677" r:id="rId20"/>
    <p:sldId id="684" r:id="rId21"/>
    <p:sldId id="711" r:id="rId22"/>
    <p:sldId id="712" r:id="rId23"/>
    <p:sldId id="713" r:id="rId24"/>
    <p:sldId id="710" r:id="rId25"/>
    <p:sldId id="721" r:id="rId26"/>
    <p:sldId id="723" r:id="rId27"/>
    <p:sldId id="724" r:id="rId28"/>
    <p:sldId id="725" r:id="rId29"/>
    <p:sldId id="726" r:id="rId30"/>
    <p:sldId id="727" r:id="rId31"/>
    <p:sldId id="728" r:id="rId32"/>
    <p:sldId id="729" r:id="rId33"/>
    <p:sldId id="730" r:id="rId34"/>
    <p:sldId id="731" r:id="rId35"/>
    <p:sldId id="732" r:id="rId36"/>
    <p:sldId id="733" r:id="rId37"/>
    <p:sldId id="591" r:id="rId38"/>
    <p:sldId id="593" r:id="rId39"/>
    <p:sldId id="594" r:id="rId40"/>
    <p:sldId id="595" r:id="rId41"/>
    <p:sldId id="685" r:id="rId42"/>
    <p:sldId id="596" r:id="rId43"/>
    <p:sldId id="597" r:id="rId44"/>
    <p:sldId id="645" r:id="rId45"/>
    <p:sldId id="599" r:id="rId46"/>
    <p:sldId id="602" r:id="rId47"/>
    <p:sldId id="600" r:id="rId48"/>
    <p:sldId id="601" r:id="rId49"/>
    <p:sldId id="648" r:id="rId50"/>
    <p:sldId id="686" r:id="rId51"/>
    <p:sldId id="606" r:id="rId52"/>
    <p:sldId id="607" r:id="rId53"/>
    <p:sldId id="649" r:id="rId54"/>
    <p:sldId id="687" r:id="rId55"/>
    <p:sldId id="611" r:id="rId56"/>
    <p:sldId id="612" r:id="rId57"/>
    <p:sldId id="613" r:id="rId58"/>
    <p:sldId id="615" r:id="rId59"/>
    <p:sldId id="616" r:id="rId60"/>
    <p:sldId id="617" r:id="rId61"/>
    <p:sldId id="620" r:id="rId62"/>
    <p:sldId id="621" r:id="rId63"/>
    <p:sldId id="625" r:id="rId64"/>
    <p:sldId id="626" r:id="rId65"/>
    <p:sldId id="628" r:id="rId66"/>
    <p:sldId id="689" r:id="rId67"/>
    <p:sldId id="651" r:id="rId68"/>
    <p:sldId id="650" r:id="rId69"/>
    <p:sldId id="707" r:id="rId70"/>
    <p:sldId id="708" r:id="rId71"/>
    <p:sldId id="688" r:id="rId72"/>
    <p:sldId id="659" r:id="rId73"/>
    <p:sldId id="703" r:id="rId74"/>
    <p:sldId id="661" r:id="rId75"/>
    <p:sldId id="709" r:id="rId76"/>
    <p:sldId id="704" r:id="rId77"/>
    <p:sldId id="664" r:id="rId78"/>
    <p:sldId id="668" r:id="rId7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8F6D9"/>
    <a:srgbClr val="FFFFE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F0AC0-58AB-5287-4056-A407F395DF4C}" v="374" dt="2024-09-06T18:13:52.035"/>
    <p1510:client id="{C8B6EB65-731F-FD40-5141-4DC243D02FFA}" v="185" dt="2024-09-04T18:26:36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708" autoAdjust="0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theme" Target="theme/theme1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handoutMaster" Target="handoutMasters/handoutMaster1.xml"/><Relationship Id="rId86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microsoft.com/office/2015/10/relationships/revisionInfo" Target="revisionInfo.xml"/><Relationship Id="rId61" Type="http://schemas.openxmlformats.org/officeDocument/2006/relationships/slide" Target="slides/slide58.xml"/><Relationship Id="rId8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C8B6EB65-731F-FD40-5141-4DC243D02FFA}"/>
    <pc:docChg chg="modSld">
      <pc:chgData name="Alan Cox" userId="S::alc@rice.edu::4319d5d7-4895-438f-a090-42c4160e7830" providerId="AD" clId="Web-{C8B6EB65-731F-FD40-5141-4DC243D02FFA}" dt="2024-09-04T18:26:36.653" v="181" actId="20577"/>
      <pc:docMkLst>
        <pc:docMk/>
      </pc:docMkLst>
      <pc:sldChg chg="modSp">
        <pc:chgData name="Alan Cox" userId="S::alc@rice.edu::4319d5d7-4895-438f-a090-42c4160e7830" providerId="AD" clId="Web-{C8B6EB65-731F-FD40-5141-4DC243D02FFA}" dt="2024-09-04T18:01:54.415" v="154" actId="20577"/>
        <pc:sldMkLst>
          <pc:docMk/>
          <pc:sldMk cId="0" sldId="591"/>
        </pc:sldMkLst>
        <pc:spChg chg="mod">
          <ac:chgData name="Alan Cox" userId="S::alc@rice.edu::4319d5d7-4895-438f-a090-42c4160e7830" providerId="AD" clId="Web-{C8B6EB65-731F-FD40-5141-4DC243D02FFA}" dt="2024-09-04T18:01:54.415" v="154" actId="20577"/>
          <ac:spMkLst>
            <pc:docMk/>
            <pc:sldMk cId="0" sldId="591"/>
            <ac:spMk id="103428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8:06:27.112" v="161" actId="20577"/>
        <pc:sldMkLst>
          <pc:docMk/>
          <pc:sldMk cId="0" sldId="595"/>
        </pc:sldMkLst>
        <pc:spChg chg="mod">
          <ac:chgData name="Alan Cox" userId="S::alc@rice.edu::4319d5d7-4895-438f-a090-42c4160e7830" providerId="AD" clId="Web-{C8B6EB65-731F-FD40-5141-4DC243D02FFA}" dt="2024-09-04T18:06:27.112" v="161" actId="20577"/>
          <ac:spMkLst>
            <pc:docMk/>
            <pc:sldMk cId="0" sldId="595"/>
            <ac:spMk id="111619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8:23:04.067" v="175" actId="20577"/>
        <pc:sldMkLst>
          <pc:docMk/>
          <pc:sldMk cId="0" sldId="600"/>
        </pc:sldMkLst>
        <pc:spChg chg="mod">
          <ac:chgData name="Alan Cox" userId="S::alc@rice.edu::4319d5d7-4895-438f-a090-42c4160e7830" providerId="AD" clId="Web-{C8B6EB65-731F-FD40-5141-4DC243D02FFA}" dt="2024-09-04T18:23:04.067" v="175" actId="20577"/>
          <ac:spMkLst>
            <pc:docMk/>
            <pc:sldMk cId="0" sldId="600"/>
            <ac:spMk id="119811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8:24:11.663" v="177" actId="20577"/>
        <pc:sldMkLst>
          <pc:docMk/>
          <pc:sldMk cId="0" sldId="601"/>
        </pc:sldMkLst>
        <pc:spChg chg="mod">
          <ac:chgData name="Alan Cox" userId="S::alc@rice.edu::4319d5d7-4895-438f-a090-42c4160e7830" providerId="AD" clId="Web-{C8B6EB65-731F-FD40-5141-4DC243D02FFA}" dt="2024-09-04T18:24:11.663" v="177" actId="20577"/>
          <ac:spMkLst>
            <pc:docMk/>
            <pc:sldMk cId="0" sldId="601"/>
            <ac:spMk id="121860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8:25:30.963" v="180" actId="20577"/>
        <pc:sldMkLst>
          <pc:docMk/>
          <pc:sldMk cId="0" sldId="607"/>
        </pc:sldMkLst>
        <pc:spChg chg="mod">
          <ac:chgData name="Alan Cox" userId="S::alc@rice.edu::4319d5d7-4895-438f-a090-42c4160e7830" providerId="AD" clId="Web-{C8B6EB65-731F-FD40-5141-4DC243D02FFA}" dt="2024-09-04T18:25:30.963" v="180" actId="20577"/>
          <ac:spMkLst>
            <pc:docMk/>
            <pc:sldMk cId="0" sldId="607"/>
            <ac:spMk id="29700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8:26:36.653" v="181" actId="20577"/>
        <pc:sldMkLst>
          <pc:docMk/>
          <pc:sldMk cId="0" sldId="649"/>
        </pc:sldMkLst>
        <pc:spChg chg="mod">
          <ac:chgData name="Alan Cox" userId="S::alc@rice.edu::4319d5d7-4895-438f-a090-42c4160e7830" providerId="AD" clId="Web-{C8B6EB65-731F-FD40-5141-4DC243D02FFA}" dt="2024-09-04T18:26:36.653" v="181" actId="20577"/>
          <ac:spMkLst>
            <pc:docMk/>
            <pc:sldMk cId="0" sldId="649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25:51.696" v="40" actId="20577"/>
        <pc:sldMkLst>
          <pc:docMk/>
          <pc:sldMk cId="1090354441" sldId="724"/>
        </pc:sldMkLst>
        <pc:spChg chg="mod">
          <ac:chgData name="Alan Cox" userId="S::alc@rice.edu::4319d5d7-4895-438f-a090-42c4160e7830" providerId="AD" clId="Web-{C8B6EB65-731F-FD40-5141-4DC243D02FFA}" dt="2024-09-04T17:24:26.630" v="19" actId="20577"/>
          <ac:spMkLst>
            <pc:docMk/>
            <pc:sldMk cId="1090354441" sldId="724"/>
            <ac:spMk id="2" creationId="{E67C15A8-60B2-4838-A035-AD702C36AA96}"/>
          </ac:spMkLst>
        </pc:spChg>
        <pc:spChg chg="mod">
          <ac:chgData name="Alan Cox" userId="S::alc@rice.edu::4319d5d7-4895-438f-a090-42c4160e7830" providerId="AD" clId="Web-{C8B6EB65-731F-FD40-5141-4DC243D02FFA}" dt="2024-09-04T17:25:51.696" v="40" actId="20577"/>
          <ac:spMkLst>
            <pc:docMk/>
            <pc:sldMk cId="1090354441" sldId="724"/>
            <ac:spMk id="3" creationId="{616D3AC6-41BB-404F-9069-C8A2C1C8289D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43:38.047" v="88" actId="20577"/>
        <pc:sldMkLst>
          <pc:docMk/>
          <pc:sldMk cId="1535467200" sldId="725"/>
        </pc:sldMkLst>
        <pc:spChg chg="mod">
          <ac:chgData name="Alan Cox" userId="S::alc@rice.edu::4319d5d7-4895-438f-a090-42c4160e7830" providerId="AD" clId="Web-{C8B6EB65-731F-FD40-5141-4DC243D02FFA}" dt="2024-09-04T17:43:38.047" v="88" actId="20577"/>
          <ac:spMkLst>
            <pc:docMk/>
            <pc:sldMk cId="1535467200" sldId="725"/>
            <ac:spMk id="3" creationId="{EE1BAA1B-20A5-4A06-B035-57D50CFE8C59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31:40.974" v="55" actId="20577"/>
        <pc:sldMkLst>
          <pc:docMk/>
          <pc:sldMk cId="1428347772" sldId="726"/>
        </pc:sldMkLst>
        <pc:spChg chg="mod">
          <ac:chgData name="Alan Cox" userId="S::alc@rice.edu::4319d5d7-4895-438f-a090-42c4160e7830" providerId="AD" clId="Web-{C8B6EB65-731F-FD40-5141-4DC243D02FFA}" dt="2024-09-04T17:31:40.974" v="55" actId="20577"/>
          <ac:spMkLst>
            <pc:docMk/>
            <pc:sldMk cId="1428347772" sldId="726"/>
            <ac:spMk id="3" creationId="{FB7ABEE1-1623-4DB9-AD74-1C8BEE809653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41:08.916" v="86" actId="20577"/>
        <pc:sldMkLst>
          <pc:docMk/>
          <pc:sldMk cId="1881536527" sldId="727"/>
        </pc:sldMkLst>
        <pc:spChg chg="mod">
          <ac:chgData name="Alan Cox" userId="S::alc@rice.edu::4319d5d7-4895-438f-a090-42c4160e7830" providerId="AD" clId="Web-{C8B6EB65-731F-FD40-5141-4DC243D02FFA}" dt="2024-09-04T17:41:08.916" v="86" actId="20577"/>
          <ac:spMkLst>
            <pc:docMk/>
            <pc:sldMk cId="1881536527" sldId="727"/>
            <ac:spMk id="3" creationId="{19C6614C-E703-4C15-A8D9-2B1924DF6995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47:43.431" v="106" actId="20577"/>
        <pc:sldMkLst>
          <pc:docMk/>
          <pc:sldMk cId="1102682560" sldId="728"/>
        </pc:sldMkLst>
        <pc:spChg chg="mod">
          <ac:chgData name="Alan Cox" userId="S::alc@rice.edu::4319d5d7-4895-438f-a090-42c4160e7830" providerId="AD" clId="Web-{C8B6EB65-731F-FD40-5141-4DC243D02FFA}" dt="2024-09-04T17:47:43.431" v="106" actId="20577"/>
          <ac:spMkLst>
            <pc:docMk/>
            <pc:sldMk cId="1102682560" sldId="728"/>
            <ac:spMk id="3" creationId="{8411F2C7-978F-4080-95E8-470903F1E54C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50:54.422" v="113" actId="20577"/>
        <pc:sldMkLst>
          <pc:docMk/>
          <pc:sldMk cId="1416308879" sldId="729"/>
        </pc:sldMkLst>
        <pc:spChg chg="mod">
          <ac:chgData name="Alan Cox" userId="S::alc@rice.edu::4319d5d7-4895-438f-a090-42c4160e7830" providerId="AD" clId="Web-{C8B6EB65-731F-FD40-5141-4DC243D02FFA}" dt="2024-09-04T17:50:54.422" v="113" actId="20577"/>
          <ac:spMkLst>
            <pc:docMk/>
            <pc:sldMk cId="1416308879" sldId="729"/>
            <ac:spMk id="3" creationId="{68097453-9EEB-4503-859D-8A51DF867153}"/>
          </ac:spMkLst>
        </pc:spChg>
      </pc:sldChg>
      <pc:sldChg chg="modSp">
        <pc:chgData name="Alan Cox" userId="S::alc@rice.edu::4319d5d7-4895-438f-a090-42c4160e7830" providerId="AD" clId="Web-{C8B6EB65-731F-FD40-5141-4DC243D02FFA}" dt="2024-09-04T17:51:58.659" v="118" actId="20577"/>
        <pc:sldMkLst>
          <pc:docMk/>
          <pc:sldMk cId="705472308" sldId="730"/>
        </pc:sldMkLst>
        <pc:spChg chg="mod">
          <ac:chgData name="Alan Cox" userId="S::alc@rice.edu::4319d5d7-4895-438f-a090-42c4160e7830" providerId="AD" clId="Web-{C8B6EB65-731F-FD40-5141-4DC243D02FFA}" dt="2024-09-04T17:51:58.659" v="118" actId="20577"/>
          <ac:spMkLst>
            <pc:docMk/>
            <pc:sldMk cId="705472308" sldId="730"/>
            <ac:spMk id="3" creationId="{343E2B51-AB09-452F-B5B0-9AEBF59830EC}"/>
          </ac:spMkLst>
        </pc:spChg>
      </pc:sldChg>
    </pc:docChg>
  </pc:docChgLst>
  <pc:docChgLst>
    <pc:chgData name="Alan Cox" userId="S::alc@rice.edu::4319d5d7-4895-438f-a090-42c4160e7830" providerId="AD" clId="Web-{4F85C6BD-688F-0FA6-7807-C1356AAF1E83}"/>
    <pc:docChg chg="addSld modSld">
      <pc:chgData name="Alan Cox" userId="S::alc@rice.edu::4319d5d7-4895-438f-a090-42c4160e7830" providerId="AD" clId="Web-{4F85C6BD-688F-0FA6-7807-C1356AAF1E83}" dt="2024-08-30T05:46:23.708" v="22" actId="20577"/>
      <pc:docMkLst>
        <pc:docMk/>
      </pc:docMkLst>
      <pc:sldChg chg="modSp add">
        <pc:chgData name="Alan Cox" userId="S::alc@rice.edu::4319d5d7-4895-438f-a090-42c4160e7830" providerId="AD" clId="Web-{4F85C6BD-688F-0FA6-7807-C1356AAF1E83}" dt="2024-08-30T05:46:23.708" v="22" actId="20577"/>
        <pc:sldMkLst>
          <pc:docMk/>
          <pc:sldMk cId="2348841997" sldId="711"/>
        </pc:sldMkLst>
        <pc:spChg chg="mod">
          <ac:chgData name="Alan Cox" userId="S::alc@rice.edu::4319d5d7-4895-438f-a090-42c4160e7830" providerId="AD" clId="Web-{4F85C6BD-688F-0FA6-7807-C1356AAF1E83}" dt="2024-08-30T05:46:23.708" v="22" actId="20577"/>
          <ac:spMkLst>
            <pc:docMk/>
            <pc:sldMk cId="2348841997" sldId="711"/>
            <ac:spMk id="26630" creationId="{8511F2CD-C5F9-1C8B-6F2E-64609E403D40}"/>
          </ac:spMkLst>
        </pc:spChg>
      </pc:sldChg>
      <pc:sldChg chg="add">
        <pc:chgData name="Alan Cox" userId="S::alc@rice.edu::4319d5d7-4895-438f-a090-42c4160e7830" providerId="AD" clId="Web-{4F85C6BD-688F-0FA6-7807-C1356AAF1E83}" dt="2024-08-30T05:40:22.334" v="1"/>
        <pc:sldMkLst>
          <pc:docMk/>
          <pc:sldMk cId="2840512509" sldId="712"/>
        </pc:sldMkLst>
      </pc:sldChg>
      <pc:sldChg chg="delSp modSp add delAnim">
        <pc:chgData name="Alan Cox" userId="S::alc@rice.edu::4319d5d7-4895-438f-a090-42c4160e7830" providerId="AD" clId="Web-{4F85C6BD-688F-0FA6-7807-C1356AAF1E83}" dt="2024-08-30T05:45:48.113" v="20"/>
        <pc:sldMkLst>
          <pc:docMk/>
          <pc:sldMk cId="3809533084" sldId="713"/>
        </pc:sldMkLst>
        <pc:spChg chg="mod">
          <ac:chgData name="Alan Cox" userId="S::alc@rice.edu::4319d5d7-4895-438f-a090-42c4160e7830" providerId="AD" clId="Web-{4F85C6BD-688F-0FA6-7807-C1356AAF1E83}" dt="2024-08-30T05:42:19.229" v="4" actId="20577"/>
          <ac:spMkLst>
            <pc:docMk/>
            <pc:sldMk cId="3809533084" sldId="713"/>
            <ac:spMk id="28678" creationId="{F12A55D2-A809-5C3F-0B99-8C8BDFB53158}"/>
          </ac:spMkLst>
        </pc:spChg>
        <pc:spChg chg="del">
          <ac:chgData name="Alan Cox" userId="S::alc@rice.edu::4319d5d7-4895-438f-a090-42c4160e7830" providerId="AD" clId="Web-{4F85C6BD-688F-0FA6-7807-C1356AAF1E83}" dt="2024-08-30T05:45:13.627" v="17"/>
          <ac:spMkLst>
            <pc:docMk/>
            <pc:sldMk cId="3809533084" sldId="713"/>
            <ac:spMk id="74757" creationId="{D7B476C5-DB90-E975-1562-94249FC8905E}"/>
          </ac:spMkLst>
        </pc:spChg>
        <pc:spChg chg="del">
          <ac:chgData name="Alan Cox" userId="S::alc@rice.edu::4319d5d7-4895-438f-a090-42c4160e7830" providerId="AD" clId="Web-{4F85C6BD-688F-0FA6-7807-C1356AAF1E83}" dt="2024-08-30T05:44:41.516" v="13"/>
          <ac:spMkLst>
            <pc:docMk/>
            <pc:sldMk cId="3809533084" sldId="713"/>
            <ac:spMk id="74758" creationId="{0906BA2F-2317-DC66-64C0-519AF41021CC}"/>
          </ac:spMkLst>
        </pc:spChg>
        <pc:spChg chg="del">
          <ac:chgData name="Alan Cox" userId="S::alc@rice.edu::4319d5d7-4895-438f-a090-42c4160e7830" providerId="AD" clId="Web-{4F85C6BD-688F-0FA6-7807-C1356AAF1E83}" dt="2024-08-30T05:45:06.767" v="16"/>
          <ac:spMkLst>
            <pc:docMk/>
            <pc:sldMk cId="3809533084" sldId="713"/>
            <ac:spMk id="74760" creationId="{62A38246-646F-B660-B58C-ACA007BFB7BC}"/>
          </ac:spMkLst>
        </pc:spChg>
        <pc:spChg chg="del">
          <ac:chgData name="Alan Cox" userId="S::alc@rice.edu::4319d5d7-4895-438f-a090-42c4160e7830" providerId="AD" clId="Web-{4F85C6BD-688F-0FA6-7807-C1356AAF1E83}" dt="2024-08-30T05:44:49.251" v="14"/>
          <ac:spMkLst>
            <pc:docMk/>
            <pc:sldMk cId="3809533084" sldId="713"/>
            <ac:spMk id="74761" creationId="{BB86914A-247D-9FEA-D7B5-FFBE9181DC26}"/>
          </ac:spMkLst>
        </pc:spChg>
        <pc:spChg chg="del">
          <ac:chgData name="Alan Cox" userId="S::alc@rice.edu::4319d5d7-4895-438f-a090-42c4160e7830" providerId="AD" clId="Web-{4F85C6BD-688F-0FA6-7807-C1356AAF1E83}" dt="2024-08-30T05:45:48.113" v="20"/>
          <ac:spMkLst>
            <pc:docMk/>
            <pc:sldMk cId="3809533084" sldId="713"/>
            <ac:spMk id="74763" creationId="{DDFBE254-FA1E-61DA-7496-5EA0FC6C4FEE}"/>
          </ac:spMkLst>
        </pc:spChg>
        <pc:spChg chg="del">
          <ac:chgData name="Alan Cox" userId="S::alc@rice.edu::4319d5d7-4895-438f-a090-42c4160e7830" providerId="AD" clId="Web-{4F85C6BD-688F-0FA6-7807-C1356AAF1E83}" dt="2024-08-30T05:45:34.143" v="19"/>
          <ac:spMkLst>
            <pc:docMk/>
            <pc:sldMk cId="3809533084" sldId="713"/>
            <ac:spMk id="74764" creationId="{11F0F863-2971-81DA-BBD7-38E5F55177F9}"/>
          </ac:spMkLst>
        </pc:spChg>
        <pc:spChg chg="del">
          <ac:chgData name="Alan Cox" userId="S::alc@rice.edu::4319d5d7-4895-438f-a090-42c4160e7830" providerId="AD" clId="Web-{4F85C6BD-688F-0FA6-7807-C1356AAF1E83}" dt="2024-08-30T05:45:21.346" v="18"/>
          <ac:spMkLst>
            <pc:docMk/>
            <pc:sldMk cId="3809533084" sldId="713"/>
            <ac:spMk id="74765" creationId="{8B89D515-B700-8D36-4E9F-43C9100BC9E5}"/>
          </ac:spMkLst>
        </pc:spChg>
        <pc:spChg chg="del">
          <ac:chgData name="Alan Cox" userId="S::alc@rice.edu::4319d5d7-4895-438f-a090-42c4160e7830" providerId="AD" clId="Web-{4F85C6BD-688F-0FA6-7807-C1356AAF1E83}" dt="2024-08-30T05:44:58.314" v="15"/>
          <ac:spMkLst>
            <pc:docMk/>
            <pc:sldMk cId="3809533084" sldId="713"/>
            <ac:spMk id="74766" creationId="{95A66DC0-9443-69B8-39B2-77647E42080E}"/>
          </ac:spMkLst>
        </pc:spChg>
      </pc:sldChg>
    </pc:docChg>
  </pc:docChgLst>
  <pc:docChgLst>
    <pc:chgData name="Alan Cox" userId="S::alc@rice.edu::4319d5d7-4895-438f-a090-42c4160e7830" providerId="AD" clId="Web-{2C1F0AC0-58AB-5287-4056-A407F395DF4C}"/>
    <pc:docChg chg="delSld modSld">
      <pc:chgData name="Alan Cox" userId="S::alc@rice.edu::4319d5d7-4895-438f-a090-42c4160e7830" providerId="AD" clId="Web-{2C1F0AC0-58AB-5287-4056-A407F395DF4C}" dt="2024-09-06T18:13:52.035" v="314" actId="20577"/>
      <pc:docMkLst>
        <pc:docMk/>
      </pc:docMkLst>
      <pc:sldChg chg="modSp">
        <pc:chgData name="Alan Cox" userId="S::alc@rice.edu::4319d5d7-4895-438f-a090-42c4160e7830" providerId="AD" clId="Web-{2C1F0AC0-58AB-5287-4056-A407F395DF4C}" dt="2024-09-06T16:46:17.382" v="66" actId="20577"/>
        <pc:sldMkLst>
          <pc:docMk/>
          <pc:sldMk cId="0" sldId="606"/>
        </pc:sldMkLst>
        <pc:spChg chg="mod">
          <ac:chgData name="Alan Cox" userId="S::alc@rice.edu::4319d5d7-4895-438f-a090-42c4160e7830" providerId="AD" clId="Web-{2C1F0AC0-58AB-5287-4056-A407F395DF4C}" dt="2024-09-06T16:43:27.720" v="53" actId="20577"/>
          <ac:spMkLst>
            <pc:docMk/>
            <pc:sldMk cId="0" sldId="606"/>
            <ac:spMk id="28681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4:17.300" v="57" actId="20577"/>
          <ac:spMkLst>
            <pc:docMk/>
            <pc:sldMk cId="0" sldId="606"/>
            <ac:spMk id="2868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4:32.050" v="59" actId="20577"/>
          <ac:spMkLst>
            <pc:docMk/>
            <pc:sldMk cId="0" sldId="606"/>
            <ac:spMk id="2868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6:17.382" v="66" actId="20577"/>
          <ac:spMkLst>
            <pc:docMk/>
            <pc:sldMk cId="0" sldId="606"/>
            <ac:spMk id="28687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5:01.286" v="63" actId="20577"/>
          <ac:spMkLst>
            <pc:docMk/>
            <pc:sldMk cId="0" sldId="606"/>
            <ac:spMk id="28688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6:50:37.141" v="83" actId="20577"/>
        <pc:sldMkLst>
          <pc:docMk/>
          <pc:sldMk cId="0" sldId="611"/>
        </pc:sldMkLst>
        <pc:spChg chg="mod">
          <ac:chgData name="Alan Cox" userId="S::alc@rice.edu::4319d5d7-4895-438f-a090-42c4160e7830" providerId="AD" clId="Web-{2C1F0AC0-58AB-5287-4056-A407F395DF4C}" dt="2024-09-06T16:46:44.570" v="68" actId="20577"/>
          <ac:spMkLst>
            <pc:docMk/>
            <pc:sldMk cId="0" sldId="611"/>
            <ac:spMk id="717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9:02.497" v="72" actId="20577"/>
          <ac:spMkLst>
            <pc:docMk/>
            <pc:sldMk cId="0" sldId="611"/>
            <ac:spMk id="717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6:55.446" v="70" actId="20577"/>
          <ac:spMkLst>
            <pc:docMk/>
            <pc:sldMk cId="0" sldId="611"/>
            <ac:spMk id="7178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49:37.795" v="76" actId="20577"/>
          <ac:spMkLst>
            <pc:docMk/>
            <pc:sldMk cId="0" sldId="611"/>
            <ac:spMk id="7180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0:37.141" v="83" actId="20577"/>
          <ac:spMkLst>
            <pc:docMk/>
            <pc:sldMk cId="0" sldId="611"/>
            <ac:spMk id="7186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6:56:29.357" v="118" actId="20577"/>
        <pc:sldMkLst>
          <pc:docMk/>
          <pc:sldMk cId="0" sldId="612"/>
        </pc:sldMkLst>
        <pc:spChg chg="mod">
          <ac:chgData name="Alan Cox" userId="S::alc@rice.edu::4319d5d7-4895-438f-a090-42c4160e7830" providerId="AD" clId="Web-{2C1F0AC0-58AB-5287-4056-A407F395DF4C}" dt="2024-09-06T16:51:24.658" v="87" actId="20577"/>
          <ac:spMkLst>
            <pc:docMk/>
            <pc:sldMk cId="0" sldId="612"/>
            <ac:spMk id="8197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6:10.215" v="115" actId="20577"/>
          <ac:spMkLst>
            <pc:docMk/>
            <pc:sldMk cId="0" sldId="612"/>
            <ac:spMk id="8198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6:29.357" v="118" actId="20577"/>
          <ac:spMkLst>
            <pc:docMk/>
            <pc:sldMk cId="0" sldId="612"/>
            <ac:spMk id="8199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6:55:50.277" v="113" actId="20577"/>
        <pc:sldMkLst>
          <pc:docMk/>
          <pc:sldMk cId="0" sldId="613"/>
        </pc:sldMkLst>
        <pc:spChg chg="mod">
          <ac:chgData name="Alan Cox" userId="S::alc@rice.edu::4319d5d7-4895-438f-a090-42c4160e7830" providerId="AD" clId="Web-{2C1F0AC0-58AB-5287-4056-A407F395DF4C}" dt="2024-09-06T16:52:20.285" v="91" actId="20577"/>
          <ac:spMkLst>
            <pc:docMk/>
            <pc:sldMk cId="0" sldId="613"/>
            <ac:spMk id="9222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3:55.961" v="97" actId="20577"/>
          <ac:spMkLst>
            <pc:docMk/>
            <pc:sldMk cId="0" sldId="613"/>
            <ac:spMk id="922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3:38.038" v="95" actId="1076"/>
          <ac:spMkLst>
            <pc:docMk/>
            <pc:sldMk cId="0" sldId="613"/>
            <ac:spMk id="9224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5:05.666" v="105" actId="20577"/>
          <ac:spMkLst>
            <pc:docMk/>
            <pc:sldMk cId="0" sldId="613"/>
            <ac:spMk id="922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4:33.649" v="101" actId="20577"/>
          <ac:spMkLst>
            <pc:docMk/>
            <pc:sldMk cId="0" sldId="613"/>
            <ac:spMk id="922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5:50.277" v="113" actId="20577"/>
          <ac:spMkLst>
            <pc:docMk/>
            <pc:sldMk cId="0" sldId="613"/>
            <ac:spMk id="9234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5:37.855" v="111" actId="20577"/>
          <ac:spMkLst>
            <pc:docMk/>
            <pc:sldMk cId="0" sldId="613"/>
            <ac:spMk id="923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5:27.526" v="109" actId="20577"/>
          <ac:spMkLst>
            <pc:docMk/>
            <pc:sldMk cId="0" sldId="613"/>
            <ac:spMk id="9236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2:03.949" v="256"/>
        <pc:sldMkLst>
          <pc:docMk/>
          <pc:sldMk cId="0" sldId="614"/>
        </pc:sldMkLst>
      </pc:sldChg>
      <pc:sldChg chg="modSp">
        <pc:chgData name="Alan Cox" userId="S::alc@rice.edu::4319d5d7-4895-438f-a090-42c4160e7830" providerId="AD" clId="Web-{2C1F0AC0-58AB-5287-4056-A407F395DF4C}" dt="2024-09-06T17:45:46.168" v="152" actId="1076"/>
        <pc:sldMkLst>
          <pc:docMk/>
          <pc:sldMk cId="0" sldId="615"/>
        </pc:sldMkLst>
        <pc:spChg chg="mod">
          <ac:chgData name="Alan Cox" userId="S::alc@rice.edu::4319d5d7-4895-438f-a090-42c4160e7830" providerId="AD" clId="Web-{2C1F0AC0-58AB-5287-4056-A407F395DF4C}" dt="2024-09-06T17:43:06.725" v="136" actId="20577"/>
          <ac:spMkLst>
            <pc:docMk/>
            <pc:sldMk cId="0" sldId="615"/>
            <ac:spMk id="33798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3:26.898" v="138" actId="20577"/>
          <ac:spMkLst>
            <pc:docMk/>
            <pc:sldMk cId="0" sldId="615"/>
            <ac:spMk id="33799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2:05.848" v="131" actId="20577"/>
          <ac:spMkLst>
            <pc:docMk/>
            <pc:sldMk cId="0" sldId="615"/>
            <ac:spMk id="33801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5:46.168" v="152" actId="1076"/>
          <ac:spMkLst>
            <pc:docMk/>
            <pc:sldMk cId="0" sldId="615"/>
            <ac:spMk id="3380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6:58:33.283" v="129" actId="20577"/>
          <ac:spMkLst>
            <pc:docMk/>
            <pc:sldMk cId="0" sldId="615"/>
            <ac:spMk id="146435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7:46:42.092" v="161" actId="20577"/>
        <pc:sldMkLst>
          <pc:docMk/>
          <pc:sldMk cId="0" sldId="616"/>
        </pc:sldMkLst>
        <pc:spChg chg="mod">
          <ac:chgData name="Alan Cox" userId="S::alc@rice.edu::4319d5d7-4895-438f-a090-42c4160e7830" providerId="AD" clId="Web-{2C1F0AC0-58AB-5287-4056-A407F395DF4C}" dt="2024-09-06T17:46:17.169" v="156" actId="20577"/>
          <ac:spMkLst>
            <pc:docMk/>
            <pc:sldMk cId="0" sldId="616"/>
            <ac:spMk id="3482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6:42.092" v="161" actId="20577"/>
          <ac:spMkLst>
            <pc:docMk/>
            <pc:sldMk cId="0" sldId="616"/>
            <ac:spMk id="34824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7:49:50.333" v="169" actId="20577"/>
        <pc:sldMkLst>
          <pc:docMk/>
          <pc:sldMk cId="0" sldId="617"/>
        </pc:sldMkLst>
        <pc:spChg chg="mod">
          <ac:chgData name="Alan Cox" userId="S::alc@rice.edu::4319d5d7-4895-438f-a090-42c4160e7830" providerId="AD" clId="Web-{2C1F0AC0-58AB-5287-4056-A407F395DF4C}" dt="2024-09-06T17:49:19.957" v="165" actId="20577"/>
          <ac:spMkLst>
            <pc:docMk/>
            <pc:sldMk cId="0" sldId="617"/>
            <ac:spMk id="1024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9:39.395" v="167" actId="20577"/>
          <ac:spMkLst>
            <pc:docMk/>
            <pc:sldMk cId="0" sldId="617"/>
            <ac:spMk id="1024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49:50.333" v="169" actId="20577"/>
          <ac:spMkLst>
            <pc:docMk/>
            <pc:sldMk cId="0" sldId="617"/>
            <ac:spMk id="10247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2:08.121" v="257"/>
        <pc:sldMkLst>
          <pc:docMk/>
          <pc:sldMk cId="0" sldId="619"/>
        </pc:sldMkLst>
      </pc:sldChg>
      <pc:sldChg chg="modSp">
        <pc:chgData name="Alan Cox" userId="S::alc@rice.edu::4319d5d7-4895-438f-a090-42c4160e7830" providerId="AD" clId="Web-{2C1F0AC0-58AB-5287-4056-A407F395DF4C}" dt="2024-09-06T17:52:31.791" v="188" actId="20577"/>
        <pc:sldMkLst>
          <pc:docMk/>
          <pc:sldMk cId="0" sldId="621"/>
        </pc:sldMkLst>
        <pc:spChg chg="mod">
          <ac:chgData name="Alan Cox" userId="S::alc@rice.edu::4319d5d7-4895-438f-a090-42c4160e7830" providerId="AD" clId="Web-{2C1F0AC0-58AB-5287-4056-A407F395DF4C}" dt="2024-09-06T17:52:20.338" v="186" actId="20577"/>
          <ac:spMkLst>
            <pc:docMk/>
            <pc:sldMk cId="0" sldId="621"/>
            <ac:spMk id="36870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2:31.791" v="188" actId="20577"/>
          <ac:spMkLst>
            <pc:docMk/>
            <pc:sldMk cId="0" sldId="621"/>
            <ac:spMk id="36871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1:48.743" v="182" actId="20577"/>
          <ac:spMkLst>
            <pc:docMk/>
            <pc:sldMk cId="0" sldId="621"/>
            <ac:spMk id="3687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1:07.632" v="180" actId="20577"/>
          <ac:spMkLst>
            <pc:docMk/>
            <pc:sldMk cId="0" sldId="621"/>
            <ac:spMk id="3687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0:45.975" v="176" actId="20577"/>
          <ac:spMkLst>
            <pc:docMk/>
            <pc:sldMk cId="0" sldId="621"/>
            <ac:spMk id="36881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7:54:42.592" v="205" actId="20577"/>
        <pc:sldMkLst>
          <pc:docMk/>
          <pc:sldMk cId="0" sldId="625"/>
        </pc:sldMkLst>
        <pc:spChg chg="mod">
          <ac:chgData name="Alan Cox" userId="S::alc@rice.edu::4319d5d7-4895-438f-a090-42c4160e7830" providerId="AD" clId="Web-{2C1F0AC0-58AB-5287-4056-A407F395DF4C}" dt="2024-09-06T17:54:01.888" v="199" actId="20577"/>
          <ac:spMkLst>
            <pc:docMk/>
            <pc:sldMk cId="0" sldId="625"/>
            <ac:spMk id="4096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4:11.654" v="201" actId="20577"/>
          <ac:spMkLst>
            <pc:docMk/>
            <pc:sldMk cId="0" sldId="625"/>
            <ac:spMk id="40967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3:53.669" v="197" actId="20577"/>
          <ac:spMkLst>
            <pc:docMk/>
            <pc:sldMk cId="0" sldId="625"/>
            <ac:spMk id="40969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4:42.592" v="205" actId="20577"/>
          <ac:spMkLst>
            <pc:docMk/>
            <pc:sldMk cId="0" sldId="625"/>
            <ac:spMk id="40971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3:39.637" v="195" actId="20577"/>
          <ac:spMkLst>
            <pc:docMk/>
            <pc:sldMk cId="0" sldId="625"/>
            <ac:spMk id="40977" creationId="{00000000-0000-0000-0000-000000000000}"/>
          </ac:spMkLst>
        </pc:spChg>
      </pc:sldChg>
      <pc:sldChg chg="modSp">
        <pc:chgData name="Alan Cox" userId="S::alc@rice.edu::4319d5d7-4895-438f-a090-42c4160e7830" providerId="AD" clId="Web-{2C1F0AC0-58AB-5287-4056-A407F395DF4C}" dt="2024-09-06T17:57:00.191" v="221" actId="20577"/>
        <pc:sldMkLst>
          <pc:docMk/>
          <pc:sldMk cId="0" sldId="626"/>
        </pc:sldMkLst>
        <pc:spChg chg="mod">
          <ac:chgData name="Alan Cox" userId="S::alc@rice.edu::4319d5d7-4895-438f-a090-42c4160e7830" providerId="AD" clId="Web-{2C1F0AC0-58AB-5287-4056-A407F395DF4C}" dt="2024-09-06T17:55:36.297" v="211" actId="20577"/>
          <ac:spMkLst>
            <pc:docMk/>
            <pc:sldMk cId="0" sldId="626"/>
            <ac:spMk id="42002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7:00.191" v="221" actId="20577"/>
          <ac:spMkLst>
            <pc:docMk/>
            <pc:sldMk cId="0" sldId="626"/>
            <ac:spMk id="42003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6:29.190" v="217" actId="20577"/>
          <ac:spMkLst>
            <pc:docMk/>
            <pc:sldMk cId="0" sldId="626"/>
            <ac:spMk id="4200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6:16.142" v="215" actId="20577"/>
          <ac:spMkLst>
            <pc:docMk/>
            <pc:sldMk cId="0" sldId="626"/>
            <ac:spMk id="4200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5:19.531" v="209" actId="20577"/>
          <ac:spMkLst>
            <pc:docMk/>
            <pc:sldMk cId="0" sldId="626"/>
            <ac:spMk id="42013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2:46.154" v="264"/>
        <pc:sldMkLst>
          <pc:docMk/>
          <pc:sldMk cId="0" sldId="627"/>
        </pc:sldMkLst>
      </pc:sldChg>
      <pc:sldChg chg="modSp">
        <pc:chgData name="Alan Cox" userId="S::alc@rice.edu::4319d5d7-4895-438f-a090-42c4160e7830" providerId="AD" clId="Web-{2C1F0AC0-58AB-5287-4056-A407F395DF4C}" dt="2024-09-06T18:00:20.057" v="245" actId="20577"/>
        <pc:sldMkLst>
          <pc:docMk/>
          <pc:sldMk cId="0" sldId="628"/>
        </pc:sldMkLst>
        <pc:spChg chg="mod">
          <ac:chgData name="Alan Cox" userId="S::alc@rice.edu::4319d5d7-4895-438f-a090-42c4160e7830" providerId="AD" clId="Web-{2C1F0AC0-58AB-5287-4056-A407F395DF4C}" dt="2024-09-06T17:58:45.069" v="231" actId="20577"/>
          <ac:spMkLst>
            <pc:docMk/>
            <pc:sldMk cId="0" sldId="628"/>
            <ac:spMk id="13327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9:05.398" v="235" actId="20577"/>
          <ac:spMkLst>
            <pc:docMk/>
            <pc:sldMk cId="0" sldId="628"/>
            <ac:spMk id="13328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8:35.116" v="229" actId="20577"/>
          <ac:spMkLst>
            <pc:docMk/>
            <pc:sldMk cId="0" sldId="628"/>
            <ac:spMk id="13330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9:29.461" v="239" actId="20577"/>
          <ac:spMkLst>
            <pc:docMk/>
            <pc:sldMk cId="0" sldId="628"/>
            <ac:spMk id="13331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7:35.489" v="223" actId="20577"/>
          <ac:spMkLst>
            <pc:docMk/>
            <pc:sldMk cId="0" sldId="628"/>
            <ac:spMk id="13335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8:00:20.057" v="245" actId="20577"/>
          <ac:spMkLst>
            <pc:docMk/>
            <pc:sldMk cId="0" sldId="628"/>
            <ac:spMk id="13348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7:58:12.021" v="227" actId="20577"/>
          <ac:spMkLst>
            <pc:docMk/>
            <pc:sldMk cId="0" sldId="628"/>
            <ac:spMk id="13355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2:51.076" v="265"/>
        <pc:sldMkLst>
          <pc:docMk/>
          <pc:sldMk cId="0" sldId="629"/>
        </pc:sldMkLst>
      </pc:sldChg>
      <pc:sldChg chg="del">
        <pc:chgData name="Alan Cox" userId="S::alc@rice.edu::4319d5d7-4895-438f-a090-42c4160e7830" providerId="AD" clId="Web-{2C1F0AC0-58AB-5287-4056-A407F395DF4C}" dt="2024-09-06T18:03:04.092" v="266"/>
        <pc:sldMkLst>
          <pc:docMk/>
          <pc:sldMk cId="0" sldId="630"/>
        </pc:sldMkLst>
      </pc:sldChg>
      <pc:sldChg chg="del">
        <pc:chgData name="Alan Cox" userId="S::alc@rice.edu::4319d5d7-4895-438f-a090-42c4160e7830" providerId="AD" clId="Web-{2C1F0AC0-58AB-5287-4056-A407F395DF4C}" dt="2024-09-06T18:03:29.014" v="267"/>
        <pc:sldMkLst>
          <pc:docMk/>
          <pc:sldMk cId="0" sldId="631"/>
        </pc:sldMkLst>
      </pc:sldChg>
      <pc:sldChg chg="del">
        <pc:chgData name="Alan Cox" userId="S::alc@rice.edu::4319d5d7-4895-438f-a090-42c4160e7830" providerId="AD" clId="Web-{2C1F0AC0-58AB-5287-4056-A407F395DF4C}" dt="2024-09-06T18:03:37.749" v="268"/>
        <pc:sldMkLst>
          <pc:docMk/>
          <pc:sldMk cId="0" sldId="632"/>
        </pc:sldMkLst>
      </pc:sldChg>
      <pc:sldChg chg="del">
        <pc:chgData name="Alan Cox" userId="S::alc@rice.edu::4319d5d7-4895-438f-a090-42c4160e7830" providerId="AD" clId="Web-{2C1F0AC0-58AB-5287-4056-A407F395DF4C}" dt="2024-09-06T18:03:42.999" v="269"/>
        <pc:sldMkLst>
          <pc:docMk/>
          <pc:sldMk cId="0" sldId="633"/>
        </pc:sldMkLst>
      </pc:sldChg>
      <pc:sldChg chg="del">
        <pc:chgData name="Alan Cox" userId="S::alc@rice.edu::4319d5d7-4895-438f-a090-42c4160e7830" providerId="AD" clId="Web-{2C1F0AC0-58AB-5287-4056-A407F395DF4C}" dt="2024-09-06T18:03:56.140" v="271"/>
        <pc:sldMkLst>
          <pc:docMk/>
          <pc:sldMk cId="0" sldId="634"/>
        </pc:sldMkLst>
      </pc:sldChg>
      <pc:sldChg chg="del">
        <pc:chgData name="Alan Cox" userId="S::alc@rice.edu::4319d5d7-4895-438f-a090-42c4160e7830" providerId="AD" clId="Web-{2C1F0AC0-58AB-5287-4056-A407F395DF4C}" dt="2024-09-06T18:04:03.656" v="272"/>
        <pc:sldMkLst>
          <pc:docMk/>
          <pc:sldMk cId="0" sldId="635"/>
        </pc:sldMkLst>
      </pc:sldChg>
      <pc:sldChg chg="del">
        <pc:chgData name="Alan Cox" userId="S::alc@rice.edu::4319d5d7-4895-438f-a090-42c4160e7830" providerId="AD" clId="Web-{2C1F0AC0-58AB-5287-4056-A407F395DF4C}" dt="2024-09-06T18:04:20.625" v="274"/>
        <pc:sldMkLst>
          <pc:docMk/>
          <pc:sldMk cId="0" sldId="636"/>
        </pc:sldMkLst>
      </pc:sldChg>
      <pc:sldChg chg="del">
        <pc:chgData name="Alan Cox" userId="S::alc@rice.edu::4319d5d7-4895-438f-a090-42c4160e7830" providerId="AD" clId="Web-{2C1F0AC0-58AB-5287-4056-A407F395DF4C}" dt="2024-09-06T18:01:29.778" v="250"/>
        <pc:sldMkLst>
          <pc:docMk/>
          <pc:sldMk cId="0" sldId="644"/>
        </pc:sldMkLst>
      </pc:sldChg>
      <pc:sldChg chg="modSp">
        <pc:chgData name="Alan Cox" userId="S::alc@rice.edu::4319d5d7-4895-438f-a090-42c4160e7830" providerId="AD" clId="Web-{2C1F0AC0-58AB-5287-4056-A407F395DF4C}" dt="2024-09-06T16:42:20.077" v="51" actId="20577"/>
        <pc:sldMkLst>
          <pc:docMk/>
          <pc:sldMk cId="0" sldId="649"/>
        </pc:sldMkLst>
        <pc:spChg chg="mod">
          <ac:chgData name="Alan Cox" userId="S::alc@rice.edu::4319d5d7-4895-438f-a090-42c4160e7830" providerId="AD" clId="Web-{2C1F0AC0-58AB-5287-4056-A407F395DF4C}" dt="2024-09-06T16:42:20.077" v="51" actId="20577"/>
          <ac:spMkLst>
            <pc:docMk/>
            <pc:sldMk cId="0" sldId="649"/>
            <ac:spMk id="3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3:51.984" v="270"/>
        <pc:sldMkLst>
          <pc:docMk/>
          <pc:sldMk cId="0" sldId="652"/>
        </pc:sldMkLst>
      </pc:sldChg>
      <pc:sldChg chg="del">
        <pc:chgData name="Alan Cox" userId="S::alc@rice.edu::4319d5d7-4895-438f-a090-42c4160e7830" providerId="AD" clId="Web-{2C1F0AC0-58AB-5287-4056-A407F395DF4C}" dt="2024-09-06T18:04:14.266" v="273"/>
        <pc:sldMkLst>
          <pc:docMk/>
          <pc:sldMk cId="0" sldId="665"/>
        </pc:sldMkLst>
      </pc:sldChg>
      <pc:sldChg chg="del">
        <pc:chgData name="Alan Cox" userId="S::alc@rice.edu::4319d5d7-4895-438f-a090-42c4160e7830" providerId="AD" clId="Web-{2C1F0AC0-58AB-5287-4056-A407F395DF4C}" dt="2024-09-06T18:01:06.808" v="246"/>
        <pc:sldMkLst>
          <pc:docMk/>
          <pc:sldMk cId="0" sldId="666"/>
        </pc:sldMkLst>
      </pc:sldChg>
      <pc:sldChg chg="del">
        <pc:chgData name="Alan Cox" userId="S::alc@rice.edu::4319d5d7-4895-438f-a090-42c4160e7830" providerId="AD" clId="Web-{2C1F0AC0-58AB-5287-4056-A407F395DF4C}" dt="2024-09-06T18:01:12.621" v="247"/>
        <pc:sldMkLst>
          <pc:docMk/>
          <pc:sldMk cId="0" sldId="667"/>
        </pc:sldMkLst>
      </pc:sldChg>
      <pc:sldChg chg="modSp">
        <pc:chgData name="Alan Cox" userId="S::alc@rice.edu::4319d5d7-4895-438f-a090-42c4160e7830" providerId="AD" clId="Web-{2C1F0AC0-58AB-5287-4056-A407F395DF4C}" dt="2024-09-06T18:06:55.209" v="282" actId="20577"/>
        <pc:sldMkLst>
          <pc:docMk/>
          <pc:sldMk cId="0" sldId="668"/>
        </pc:sldMkLst>
        <pc:spChg chg="mod">
          <ac:chgData name="Alan Cox" userId="S::alc@rice.edu::4319d5d7-4895-438f-a090-42c4160e7830" providerId="AD" clId="Web-{2C1F0AC0-58AB-5287-4056-A407F395DF4C}" dt="2024-09-06T18:06:17.379" v="280" actId="20577"/>
          <ac:spMkLst>
            <pc:docMk/>
            <pc:sldMk cId="0" sldId="668"/>
            <ac:spMk id="53260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8:06:55.209" v="282" actId="20577"/>
          <ac:spMkLst>
            <pc:docMk/>
            <pc:sldMk cId="0" sldId="668"/>
            <ac:spMk id="53266" creationId="{00000000-0000-0000-0000-000000000000}"/>
          </ac:spMkLst>
        </pc:spChg>
        <pc:spChg chg="mod">
          <ac:chgData name="Alan Cox" userId="S::alc@rice.edu::4319d5d7-4895-438f-a090-42c4160e7830" providerId="AD" clId="Web-{2C1F0AC0-58AB-5287-4056-A407F395DF4C}" dt="2024-09-06T18:06:35.817" v="281" actId="20577"/>
          <ac:spMkLst>
            <pc:docMk/>
            <pc:sldMk cId="0" sldId="668"/>
            <ac:spMk id="53267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1:16.199" v="248"/>
        <pc:sldMkLst>
          <pc:docMk/>
          <pc:sldMk cId="0" sldId="669"/>
        </pc:sldMkLst>
      </pc:sldChg>
      <pc:sldChg chg="del">
        <pc:chgData name="Alan Cox" userId="S::alc@rice.edu::4319d5d7-4895-438f-a090-42c4160e7830" providerId="AD" clId="Web-{2C1F0AC0-58AB-5287-4056-A407F395DF4C}" dt="2024-09-06T18:01:34.997" v="251"/>
        <pc:sldMkLst>
          <pc:docMk/>
          <pc:sldMk cId="0" sldId="672"/>
        </pc:sldMkLst>
      </pc:sldChg>
      <pc:sldChg chg="del">
        <pc:chgData name="Alan Cox" userId="S::alc@rice.edu::4319d5d7-4895-438f-a090-42c4160e7830" providerId="AD" clId="Web-{2C1F0AC0-58AB-5287-4056-A407F395DF4C}" dt="2024-09-06T18:01:39.341" v="252"/>
        <pc:sldMkLst>
          <pc:docMk/>
          <pc:sldMk cId="2798839000" sldId="693"/>
        </pc:sldMkLst>
      </pc:sldChg>
      <pc:sldChg chg="del">
        <pc:chgData name="Alan Cox" userId="S::alc@rice.edu::4319d5d7-4895-438f-a090-42c4160e7830" providerId="AD" clId="Web-{2C1F0AC0-58AB-5287-4056-A407F395DF4C}" dt="2024-09-06T18:01:43.591" v="253"/>
        <pc:sldMkLst>
          <pc:docMk/>
          <pc:sldMk cId="1643946329" sldId="694"/>
        </pc:sldMkLst>
      </pc:sldChg>
      <pc:sldChg chg="del">
        <pc:chgData name="Alan Cox" userId="S::alc@rice.edu::4319d5d7-4895-438f-a090-42c4160e7830" providerId="AD" clId="Web-{2C1F0AC0-58AB-5287-4056-A407F395DF4C}" dt="2024-09-06T18:01:48.685" v="254"/>
        <pc:sldMkLst>
          <pc:docMk/>
          <pc:sldMk cId="2510631290" sldId="695"/>
        </pc:sldMkLst>
      </pc:sldChg>
      <pc:sldChg chg="del">
        <pc:chgData name="Alan Cox" userId="S::alc@rice.edu::4319d5d7-4895-438f-a090-42c4160e7830" providerId="AD" clId="Web-{2C1F0AC0-58AB-5287-4056-A407F395DF4C}" dt="2024-09-06T18:01:53.872" v="255"/>
        <pc:sldMkLst>
          <pc:docMk/>
          <pc:sldMk cId="2840953532" sldId="696"/>
        </pc:sldMkLst>
      </pc:sldChg>
      <pc:sldChg chg="del">
        <pc:chgData name="Alan Cox" userId="S::alc@rice.edu::4319d5d7-4895-438f-a090-42c4160e7830" providerId="AD" clId="Web-{2C1F0AC0-58AB-5287-4056-A407F395DF4C}" dt="2024-09-06T18:02:11.871" v="258"/>
        <pc:sldMkLst>
          <pc:docMk/>
          <pc:sldMk cId="3620306289" sldId="697"/>
        </pc:sldMkLst>
      </pc:sldChg>
      <pc:sldChg chg="del">
        <pc:chgData name="Alan Cox" userId="S::alc@rice.edu::4319d5d7-4895-438f-a090-42c4160e7830" providerId="AD" clId="Web-{2C1F0AC0-58AB-5287-4056-A407F395DF4C}" dt="2024-09-06T18:02:16.918" v="259"/>
        <pc:sldMkLst>
          <pc:docMk/>
          <pc:sldMk cId="8910588" sldId="698"/>
        </pc:sldMkLst>
      </pc:sldChg>
      <pc:sldChg chg="del">
        <pc:chgData name="Alan Cox" userId="S::alc@rice.edu::4319d5d7-4895-438f-a090-42c4160e7830" providerId="AD" clId="Web-{2C1F0AC0-58AB-5287-4056-A407F395DF4C}" dt="2024-09-06T18:02:21.075" v="260"/>
        <pc:sldMkLst>
          <pc:docMk/>
          <pc:sldMk cId="1662835901" sldId="699"/>
        </pc:sldMkLst>
      </pc:sldChg>
      <pc:sldChg chg="del">
        <pc:chgData name="Alan Cox" userId="S::alc@rice.edu::4319d5d7-4895-438f-a090-42c4160e7830" providerId="AD" clId="Web-{2C1F0AC0-58AB-5287-4056-A407F395DF4C}" dt="2024-09-06T18:02:25.465" v="261"/>
        <pc:sldMkLst>
          <pc:docMk/>
          <pc:sldMk cId="3603469748" sldId="700"/>
        </pc:sldMkLst>
      </pc:sldChg>
      <pc:sldChg chg="del">
        <pc:chgData name="Alan Cox" userId="S::alc@rice.edu::4319d5d7-4895-438f-a090-42c4160e7830" providerId="AD" clId="Web-{2C1F0AC0-58AB-5287-4056-A407F395DF4C}" dt="2024-09-06T18:02:29.153" v="262"/>
        <pc:sldMkLst>
          <pc:docMk/>
          <pc:sldMk cId="2227968702" sldId="701"/>
        </pc:sldMkLst>
      </pc:sldChg>
      <pc:sldChg chg="del">
        <pc:chgData name="Alan Cox" userId="S::alc@rice.edu::4319d5d7-4895-438f-a090-42c4160e7830" providerId="AD" clId="Web-{2C1F0AC0-58AB-5287-4056-A407F395DF4C}" dt="2024-09-06T18:02:32.513" v="263"/>
        <pc:sldMkLst>
          <pc:docMk/>
          <pc:sldMk cId="4045683010" sldId="702"/>
        </pc:sldMkLst>
      </pc:sldChg>
      <pc:sldChg chg="modSp">
        <pc:chgData name="Alan Cox" userId="S::alc@rice.edu::4319d5d7-4895-438f-a090-42c4160e7830" providerId="AD" clId="Web-{2C1F0AC0-58AB-5287-4056-A407F395DF4C}" dt="2024-09-06T18:13:52.035" v="314" actId="20577"/>
        <pc:sldMkLst>
          <pc:docMk/>
          <pc:sldMk cId="3103645491" sldId="703"/>
        </pc:sldMkLst>
        <pc:spChg chg="mod">
          <ac:chgData name="Alan Cox" userId="S::alc@rice.edu::4319d5d7-4895-438f-a090-42c4160e7830" providerId="AD" clId="Web-{2C1F0AC0-58AB-5287-4056-A407F395DF4C}" dt="2024-09-06T18:13:52.035" v="314" actId="20577"/>
          <ac:spMkLst>
            <pc:docMk/>
            <pc:sldMk cId="3103645491" sldId="703"/>
            <ac:spMk id="45061" creationId="{00000000-0000-0000-0000-000000000000}"/>
          </ac:spMkLst>
        </pc:spChg>
      </pc:sldChg>
      <pc:sldChg chg="del">
        <pc:chgData name="Alan Cox" userId="S::alc@rice.edu::4319d5d7-4895-438f-a090-42c4160e7830" providerId="AD" clId="Web-{2C1F0AC0-58AB-5287-4056-A407F395DF4C}" dt="2024-09-06T18:01:21.090" v="249"/>
        <pc:sldMkLst>
          <pc:docMk/>
          <pc:sldMk cId="3795992594" sldId="705"/>
        </pc:sldMkLst>
      </pc:sldChg>
    </pc:docChg>
  </pc:docChgLst>
  <pc:docChgLst>
    <pc:chgData name="Alan Cox" userId="S::alc@rice.edu::4319d5d7-4895-438f-a090-42c4160e7830" providerId="AD" clId="Web-{E3EC10E6-A7C2-CE73-CF88-BD09C69A60DA}"/>
    <pc:docChg chg="addSld delSld modSld modMainMaster">
      <pc:chgData name="Alan Cox" userId="S::alc@rice.edu::4319d5d7-4895-438f-a090-42c4160e7830" providerId="AD" clId="Web-{E3EC10E6-A7C2-CE73-CF88-BD09C69A60DA}" dt="2024-08-30T05:19:17.787" v="28"/>
      <pc:docMkLst>
        <pc:docMk/>
      </pc:docMkLst>
      <pc:sldChg chg="del">
        <pc:chgData name="Alan Cox" userId="S::alc@rice.edu::4319d5d7-4895-438f-a090-42c4160e7830" providerId="AD" clId="Web-{E3EC10E6-A7C2-CE73-CF88-BD09C69A60DA}" dt="2024-08-30T05:00:06.408" v="0"/>
        <pc:sldMkLst>
          <pc:docMk/>
          <pc:sldMk cId="283993853" sldId="711"/>
        </pc:sldMkLst>
      </pc:sldChg>
      <pc:sldChg chg="delSp modSp add del">
        <pc:chgData name="Alan Cox" userId="S::alc@rice.edu::4319d5d7-4895-438f-a090-42c4160e7830" providerId="AD" clId="Web-{E3EC10E6-A7C2-CE73-CF88-BD09C69A60DA}" dt="2024-08-30T05:15:30.171" v="20"/>
        <pc:sldMkLst>
          <pc:docMk/>
          <pc:sldMk cId="305873185" sldId="711"/>
        </pc:sldMkLst>
        <pc:spChg chg="del">
          <ac:chgData name="Alan Cox" userId="S::alc@rice.edu::4319d5d7-4895-438f-a090-42c4160e7830" providerId="AD" clId="Web-{E3EC10E6-A7C2-CE73-CF88-BD09C69A60DA}" dt="2024-08-30T05:06:55.796" v="7"/>
          <ac:spMkLst>
            <pc:docMk/>
            <pc:sldMk cId="305873185" sldId="711"/>
            <ac:spMk id="26626" creationId="{4644EAF2-BB14-563F-F42E-928454062F3C}"/>
          </ac:spMkLst>
        </pc:spChg>
        <pc:spChg chg="del">
          <ac:chgData name="Alan Cox" userId="S::alc@rice.edu::4319d5d7-4895-438f-a090-42c4160e7830" providerId="AD" clId="Web-{E3EC10E6-A7C2-CE73-CF88-BD09C69A60DA}" dt="2024-08-30T05:07:17.140" v="8"/>
          <ac:spMkLst>
            <pc:docMk/>
            <pc:sldMk cId="305873185" sldId="711"/>
            <ac:spMk id="26627" creationId="{3C3D65C6-5BD5-916C-664B-879CD6C1DFA1}"/>
          </ac:spMkLst>
        </pc:spChg>
        <pc:spChg chg="mod">
          <ac:chgData name="Alan Cox" userId="S::alc@rice.edu::4319d5d7-4895-438f-a090-42c4160e7830" providerId="AD" clId="Web-{E3EC10E6-A7C2-CE73-CF88-BD09C69A60DA}" dt="2024-08-30T05:08:20.189" v="10" actId="1076"/>
          <ac:spMkLst>
            <pc:docMk/>
            <pc:sldMk cId="305873185" sldId="711"/>
            <ac:spMk id="26629" creationId="{6951BA89-0D79-52C7-DA3D-07E57446526E}"/>
          </ac:spMkLst>
        </pc:spChg>
        <pc:spChg chg="mod">
          <ac:chgData name="Alan Cox" userId="S::alc@rice.edu::4319d5d7-4895-438f-a090-42c4160e7830" providerId="AD" clId="Web-{E3EC10E6-A7C2-CE73-CF88-BD09C69A60DA}" dt="2024-08-30T05:09:09.362" v="15" actId="20577"/>
          <ac:spMkLst>
            <pc:docMk/>
            <pc:sldMk cId="305873185" sldId="711"/>
            <ac:spMk id="26630" creationId="{8511F2CD-C5F9-1C8B-6F2E-64609E403D40}"/>
          </ac:spMkLst>
        </pc:spChg>
      </pc:sldChg>
      <pc:sldChg chg="add del">
        <pc:chgData name="Alan Cox" userId="S::alc@rice.edu::4319d5d7-4895-438f-a090-42c4160e7830" providerId="AD" clId="Web-{E3EC10E6-A7C2-CE73-CF88-BD09C69A60DA}" dt="2024-08-30T05:19:05.615" v="26"/>
        <pc:sldMkLst>
          <pc:docMk/>
          <pc:sldMk cId="440109370" sldId="711"/>
        </pc:sldMkLst>
      </pc:sldChg>
      <pc:sldChg chg="add del">
        <pc:chgData name="Alan Cox" userId="S::alc@rice.edu::4319d5d7-4895-438f-a090-42c4160e7830" providerId="AD" clId="Web-{E3EC10E6-A7C2-CE73-CF88-BD09C69A60DA}" dt="2024-08-30T05:19:11.631" v="27"/>
        <pc:sldMkLst>
          <pc:docMk/>
          <pc:sldMk cId="1857935851" sldId="712"/>
        </pc:sldMkLst>
      </pc:sldChg>
      <pc:sldChg chg="delSp modSp add del">
        <pc:chgData name="Alan Cox" userId="S::alc@rice.edu::4319d5d7-4895-438f-a090-42c4160e7830" providerId="AD" clId="Web-{E3EC10E6-A7C2-CE73-CF88-BD09C69A60DA}" dt="2024-08-30T05:15:35.968" v="21"/>
        <pc:sldMkLst>
          <pc:docMk/>
          <pc:sldMk cId="2342456497" sldId="712"/>
        </pc:sldMkLst>
        <pc:spChg chg="del mod">
          <ac:chgData name="Alan Cox" userId="S::alc@rice.edu::4319d5d7-4895-438f-a090-42c4160e7830" providerId="AD" clId="Web-{E3EC10E6-A7C2-CE73-CF88-BD09C69A60DA}" dt="2024-08-30T05:10:39.646" v="19"/>
          <ac:spMkLst>
            <pc:docMk/>
            <pc:sldMk cId="2342456497" sldId="712"/>
            <ac:spMk id="27650" creationId="{75ABAFC2-A31A-6DF0-55F3-419F233D5FC1}"/>
          </ac:spMkLst>
        </pc:spChg>
        <pc:spChg chg="del">
          <ac:chgData name="Alan Cox" userId="S::alc@rice.edu::4319d5d7-4895-438f-a090-42c4160e7830" providerId="AD" clId="Web-{E3EC10E6-A7C2-CE73-CF88-BD09C69A60DA}" dt="2024-08-30T05:10:31.099" v="18"/>
          <ac:spMkLst>
            <pc:docMk/>
            <pc:sldMk cId="2342456497" sldId="712"/>
            <ac:spMk id="27651" creationId="{E919AAFD-1B8C-22B1-F2FB-5C12F0B3F204}"/>
          </ac:spMkLst>
        </pc:spChg>
      </pc:sldChg>
      <pc:sldChg chg="add del">
        <pc:chgData name="Alan Cox" userId="S::alc@rice.edu::4319d5d7-4895-438f-a090-42c4160e7830" providerId="AD" clId="Web-{E3EC10E6-A7C2-CE73-CF88-BD09C69A60DA}" dt="2024-08-30T05:19:17.787" v="28"/>
        <pc:sldMkLst>
          <pc:docMk/>
          <pc:sldMk cId="2396043247" sldId="713"/>
        </pc:sldMkLst>
      </pc:sldChg>
      <pc:sldChg chg="delSp modSp add del">
        <pc:chgData name="Alan Cox" userId="S::alc@rice.edu::4319d5d7-4895-438f-a090-42c4160e7830" providerId="AD" clId="Web-{E3EC10E6-A7C2-CE73-CF88-BD09C69A60DA}" dt="2024-08-30T05:15:40.499" v="22"/>
        <pc:sldMkLst>
          <pc:docMk/>
          <pc:sldMk cId="3015022417" sldId="713"/>
        </pc:sldMkLst>
        <pc:spChg chg="del">
          <ac:chgData name="Alan Cox" userId="S::alc@rice.edu::4319d5d7-4895-438f-a090-42c4160e7830" providerId="AD" clId="Web-{E3EC10E6-A7C2-CE73-CF88-BD09C69A60DA}" dt="2024-08-30T05:09:44.145" v="16"/>
          <ac:spMkLst>
            <pc:docMk/>
            <pc:sldMk cId="3015022417" sldId="713"/>
            <ac:spMk id="28674" creationId="{F65D0DD2-02B8-6264-5E9D-0189CD1CEA9D}"/>
          </ac:spMkLst>
        </pc:spChg>
        <pc:spChg chg="del">
          <ac:chgData name="Alan Cox" userId="S::alc@rice.edu::4319d5d7-4895-438f-a090-42c4160e7830" providerId="AD" clId="Web-{E3EC10E6-A7C2-CE73-CF88-BD09C69A60DA}" dt="2024-08-30T05:09:58.707" v="17"/>
          <ac:spMkLst>
            <pc:docMk/>
            <pc:sldMk cId="3015022417" sldId="713"/>
            <ac:spMk id="28675" creationId="{23CD20DF-C985-91DC-62DB-5EE8C744333D}"/>
          </ac:spMkLst>
        </pc:spChg>
        <pc:spChg chg="mod">
          <ac:chgData name="Alan Cox" userId="S::alc@rice.edu::4319d5d7-4895-438f-a090-42c4160e7830" providerId="AD" clId="Web-{E3EC10E6-A7C2-CE73-CF88-BD09C69A60DA}" dt="2024-08-30T05:01:38.614" v="6" actId="20577"/>
          <ac:spMkLst>
            <pc:docMk/>
            <pc:sldMk cId="3015022417" sldId="713"/>
            <ac:spMk id="28678" creationId="{F12A55D2-A809-5C3F-0B99-8C8BDFB53158}"/>
          </ac:spMkLst>
        </pc:spChg>
      </pc:sldChg>
      <pc:sldMasterChg chg="modSp mod modSldLayout">
        <pc:chgData name="Alan Cox" userId="S::alc@rice.edu::4319d5d7-4895-438f-a090-42c4160e7830" providerId="AD" clId="Web-{E3EC10E6-A7C2-CE73-CF88-BD09C69A60DA}" dt="2024-08-30T05:10:39.646" v="19"/>
        <pc:sldMasterMkLst>
          <pc:docMk/>
          <pc:sldMasterMk cId="0" sldId="2147483648"/>
        </pc:sldMasterMkLst>
        <pc:spChg chg="mod">
          <ac:chgData name="Alan Cox" userId="S::alc@rice.edu::4319d5d7-4895-438f-a090-42c4160e7830" providerId="AD" clId="Web-{E3EC10E6-A7C2-CE73-CF88-BD09C69A60DA}" dt="2024-08-30T05:10:31.099" v="18"/>
          <ac:spMkLst>
            <pc:docMk/>
            <pc:sldMasterMk cId="0" sldId="2147483648"/>
            <ac:spMk id="1029" creationId="{66F9F83C-423F-B793-6A54-1326C5C64EC6}"/>
          </ac:spMkLst>
        </pc:spChg>
        <pc:sldLayoutChg chg="modSp 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8"/>
            <pc:sldLayoutMk cId="2774934180" sldId="2147483935"/>
          </pc:sldLayoutMkLst>
          <pc:spChg chg="mod">
            <ac:chgData name="Alan Cox" userId="S::alc@rice.edu::4319d5d7-4895-438f-a090-42c4160e7830" providerId="AD" clId="Web-{E3EC10E6-A7C2-CE73-CF88-BD09C69A60DA}" dt="2024-08-30T05:10:31.099" v="18"/>
            <ac:spMkLst>
              <pc:docMk/>
              <pc:sldMasterMk cId="0" sldId="2147483648"/>
              <pc:sldLayoutMk cId="2774934180" sldId="2147483935"/>
              <ac:spMk id="5" creationId="{1CD3BA8A-7FB5-D5AC-ADE8-6CF59BB6254A}"/>
            </ac:spMkLst>
          </pc:spChg>
        </pc:sldLayoutChg>
      </pc:sldMasterChg>
      <pc:sldMasterChg chg="mod addSldLayout modSldLayout">
        <pc:chgData name="Alan Cox" userId="S::alc@rice.edu::4319d5d7-4895-438f-a090-42c4160e7830" providerId="AD" clId="Web-{E3EC10E6-A7C2-CE73-CF88-BD09C69A60DA}" dt="2024-08-30T05:18:05.316" v="23"/>
        <pc:sldMasterMkLst>
          <pc:docMk/>
          <pc:sldMasterMk cId="0" sldId="2147483649"/>
        </pc:sldMasterMkLst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66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67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68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69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0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1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2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3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4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5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49"/>
            <pc:sldLayoutMk cId="0" sldId="2147483676"/>
          </pc:sldLayoutMkLst>
        </pc:sldLayoutChg>
        <pc:sldLayoutChg chg="add">
          <pc:chgData name="Alan Cox" userId="S::alc@rice.edu::4319d5d7-4895-438f-a090-42c4160e7830" providerId="AD" clId="Web-{E3EC10E6-A7C2-CE73-CF88-BD09C69A60DA}" dt="2024-08-30T05:18:05.316" v="23"/>
          <pc:sldLayoutMkLst>
            <pc:docMk/>
            <pc:sldMasterMk cId="0" sldId="2147483649"/>
            <pc:sldLayoutMk cId="0" sldId="2147483936"/>
          </pc:sldLayoutMkLst>
        </pc:sldLayoutChg>
      </pc:sldMasterChg>
      <pc:sldMasterChg chg="mod modSldLayout">
        <pc:chgData name="Alan Cox" userId="S::alc@rice.edu::4319d5d7-4895-438f-a090-42c4160e7830" providerId="AD" clId="Web-{E3EC10E6-A7C2-CE73-CF88-BD09C69A60DA}" dt="2024-08-30T05:10:39.646" v="19"/>
        <pc:sldMasterMkLst>
          <pc:docMk/>
          <pc:sldMasterMk cId="0" sldId="2147483651"/>
        </pc:sldMasterMkLst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88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89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0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1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2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3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4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5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6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7"/>
          </pc:sldLayoutMkLst>
        </pc:sldLayoutChg>
        <pc:sldLayoutChg chg="mod">
          <pc:chgData name="Alan Cox" userId="S::alc@rice.edu::4319d5d7-4895-438f-a090-42c4160e7830" providerId="AD" clId="Web-{E3EC10E6-A7C2-CE73-CF88-BD09C69A60DA}" dt="2024-08-30T05:10:39.646" v="19"/>
          <pc:sldLayoutMkLst>
            <pc:docMk/>
            <pc:sldMasterMk cId="0" sldId="2147483651"/>
            <pc:sldLayoutMk cId="0" sldId="2147483698"/>
          </pc:sldLayoutMkLst>
        </pc:sldLayoutChg>
      </pc:sldMasterChg>
    </pc:docChg>
  </pc:docChgLst>
  <pc:docChgLst>
    <pc:chgData name="Alan Cox" userId="S::alc@rice.edu::4319d5d7-4895-438f-a090-42c4160e7830" providerId="AD" clId="Web-{D53BEAEB-2E50-C616-7061-E422955157A0}"/>
    <pc:docChg chg="addSld delSld modSld sldOrd">
      <pc:chgData name="Alan Cox" userId="S::alc@rice.edu::4319d5d7-4895-438f-a090-42c4160e7830" providerId="AD" clId="Web-{D53BEAEB-2E50-C616-7061-E422955157A0}" dt="2024-08-30T07:53:52.421" v="252"/>
      <pc:docMkLst>
        <pc:docMk/>
      </pc:docMkLst>
      <pc:sldChg chg="del">
        <pc:chgData name="Alan Cox" userId="S::alc@rice.edu::4319d5d7-4895-438f-a090-42c4160e7830" providerId="AD" clId="Web-{D53BEAEB-2E50-C616-7061-E422955157A0}" dt="2024-08-30T07:19:00.345" v="129"/>
        <pc:sldMkLst>
          <pc:docMk/>
          <pc:sldMk cId="0" sldId="658"/>
        </pc:sldMkLst>
      </pc:sldChg>
      <pc:sldChg chg="addSp delSp modSp ord">
        <pc:chgData name="Alan Cox" userId="S::alc@rice.edu::4319d5d7-4895-438f-a090-42c4160e7830" providerId="AD" clId="Web-{D53BEAEB-2E50-C616-7061-E422955157A0}" dt="2024-08-30T07:53:52.421" v="252"/>
        <pc:sldMkLst>
          <pc:docMk/>
          <pc:sldMk cId="0" sldId="690"/>
        </pc:sldMkLst>
        <pc:graphicFrameChg chg="add del mod modGraphic">
          <ac:chgData name="Alan Cox" userId="S::alc@rice.edu::4319d5d7-4895-438f-a090-42c4160e7830" providerId="AD" clId="Web-{D53BEAEB-2E50-C616-7061-E422955157A0}" dt="2024-08-30T07:06:58.877" v="120"/>
          <ac:graphicFrameMkLst>
            <pc:docMk/>
            <pc:sldMk cId="0" sldId="690"/>
            <ac:graphicFrameMk id="12292" creationId="{00000000-0000-0000-0000-000000000000}"/>
          </ac:graphicFrameMkLst>
        </pc:graphicFrameChg>
      </pc:sldChg>
      <pc:sldChg chg="modSp">
        <pc:chgData name="Alan Cox" userId="S::alc@rice.edu::4319d5d7-4895-438f-a090-42c4160e7830" providerId="AD" clId="Web-{D53BEAEB-2E50-C616-7061-E422955157A0}" dt="2024-08-30T07:26:05.991" v="185" actId="1076"/>
        <pc:sldMkLst>
          <pc:docMk/>
          <pc:sldMk cId="0" sldId="692"/>
        </pc:sldMkLst>
        <pc:spChg chg="mod">
          <ac:chgData name="Alan Cox" userId="S::alc@rice.edu::4319d5d7-4895-438f-a090-42c4160e7830" providerId="AD" clId="Web-{D53BEAEB-2E50-C616-7061-E422955157A0}" dt="2024-08-30T07:25:52.006" v="184" actId="20577"/>
          <ac:spMkLst>
            <pc:docMk/>
            <pc:sldMk cId="0" sldId="692"/>
            <ac:spMk id="9243" creationId="{00000000-0000-0000-0000-000000000000}"/>
          </ac:spMkLst>
        </pc:spChg>
        <pc:grpChg chg="mod">
          <ac:chgData name="Alan Cox" userId="S::alc@rice.edu::4319d5d7-4895-438f-a090-42c4160e7830" providerId="AD" clId="Web-{D53BEAEB-2E50-C616-7061-E422955157A0}" dt="2024-08-30T07:26:05.991" v="185" actId="1076"/>
          <ac:grpSpMkLst>
            <pc:docMk/>
            <pc:sldMk cId="0" sldId="692"/>
            <ac:grpSpMk id="26" creationId="{00000000-0000-0000-0000-000000000000}"/>
          </ac:grpSpMkLst>
        </pc:grpChg>
      </pc:sldChg>
      <pc:sldChg chg="del">
        <pc:chgData name="Alan Cox" userId="S::alc@rice.edu::4319d5d7-4895-438f-a090-42c4160e7830" providerId="AD" clId="Web-{D53BEAEB-2E50-C616-7061-E422955157A0}" dt="2024-08-30T07:14:29.335" v="125"/>
        <pc:sldMkLst>
          <pc:docMk/>
          <pc:sldMk cId="4264939703" sldId="706"/>
        </pc:sldMkLst>
      </pc:sldChg>
      <pc:sldChg chg="modSp">
        <pc:chgData name="Alan Cox" userId="S::alc@rice.edu::4319d5d7-4895-438f-a090-42c4160e7830" providerId="AD" clId="Web-{D53BEAEB-2E50-C616-7061-E422955157A0}" dt="2024-08-30T06:05:51.152" v="10"/>
        <pc:sldMkLst>
          <pc:docMk/>
          <pc:sldMk cId="2348841997" sldId="711"/>
        </pc:sldMkLst>
        <pc:spChg chg="mod">
          <ac:chgData name="Alan Cox" userId="S::alc@rice.edu::4319d5d7-4895-438f-a090-42c4160e7830" providerId="AD" clId="Web-{D53BEAEB-2E50-C616-7061-E422955157A0}" dt="2024-08-30T06:05:51.152" v="10"/>
          <ac:spMkLst>
            <pc:docMk/>
            <pc:sldMk cId="2348841997" sldId="711"/>
            <ac:spMk id="26630" creationId="{8511F2CD-C5F9-1C8B-6F2E-64609E403D40}"/>
          </ac:spMkLst>
        </pc:spChg>
      </pc:sldChg>
      <pc:sldChg chg="modSp">
        <pc:chgData name="Alan Cox" userId="S::alc@rice.edu::4319d5d7-4895-438f-a090-42c4160e7830" providerId="AD" clId="Web-{D53BEAEB-2E50-C616-7061-E422955157A0}" dt="2024-08-30T06:06:31.325" v="11"/>
        <pc:sldMkLst>
          <pc:docMk/>
          <pc:sldMk cId="3809533084" sldId="713"/>
        </pc:sldMkLst>
        <pc:spChg chg="mod">
          <ac:chgData name="Alan Cox" userId="S::alc@rice.edu::4319d5d7-4895-438f-a090-42c4160e7830" providerId="AD" clId="Web-{D53BEAEB-2E50-C616-7061-E422955157A0}" dt="2024-08-30T06:06:31.325" v="11"/>
          <ac:spMkLst>
            <pc:docMk/>
            <pc:sldMk cId="3809533084" sldId="713"/>
            <ac:spMk id="28678" creationId="{F12A55D2-A809-5C3F-0B99-8C8BDFB53158}"/>
          </ac:spMkLst>
        </pc:spChg>
      </pc:sldChg>
      <pc:sldChg chg="modSp add">
        <pc:chgData name="Alan Cox" userId="S::alc@rice.edu::4319d5d7-4895-438f-a090-42c4160e7830" providerId="AD" clId="Web-{D53BEAEB-2E50-C616-7061-E422955157A0}" dt="2024-08-30T07:48:05.778" v="251" actId="20577"/>
        <pc:sldMkLst>
          <pc:docMk/>
          <pc:sldMk cId="2652022385" sldId="714"/>
        </pc:sldMkLst>
        <pc:spChg chg="mod">
          <ac:chgData name="Alan Cox" userId="S::alc@rice.edu::4319d5d7-4895-438f-a090-42c4160e7830" providerId="AD" clId="Web-{D53BEAEB-2E50-C616-7061-E422955157A0}" dt="2024-08-30T07:48:05.778" v="251" actId="20577"/>
          <ac:spMkLst>
            <pc:docMk/>
            <pc:sldMk cId="2652022385" sldId="714"/>
            <ac:spMk id="3" creationId="{6CE803EF-4902-4D00-988F-A246024822FF}"/>
          </ac:spMkLst>
        </pc:spChg>
      </pc:sldChg>
      <pc:sldChg chg="modSp add">
        <pc:chgData name="Alan Cox" userId="S::alc@rice.edu::4319d5d7-4895-438f-a090-42c4160e7830" providerId="AD" clId="Web-{D53BEAEB-2E50-C616-7061-E422955157A0}" dt="2024-08-30T07:47:11.573" v="246" actId="20577"/>
        <pc:sldMkLst>
          <pc:docMk/>
          <pc:sldMk cId="3162137257" sldId="715"/>
        </pc:sldMkLst>
        <pc:spChg chg="mod">
          <ac:chgData name="Alan Cox" userId="S::alc@rice.edu::4319d5d7-4895-438f-a090-42c4160e7830" providerId="AD" clId="Web-{D53BEAEB-2E50-C616-7061-E422955157A0}" dt="2024-08-30T07:47:11.573" v="246" actId="20577"/>
          <ac:spMkLst>
            <pc:docMk/>
            <pc:sldMk cId="3162137257" sldId="715"/>
            <ac:spMk id="3" creationId="{533F5FE1-56F8-4CDD-A4D5-3127657F85CF}"/>
          </ac:spMkLst>
        </pc:spChg>
      </pc:sldChg>
      <pc:sldChg chg="add">
        <pc:chgData name="Alan Cox" userId="S::alc@rice.edu::4319d5d7-4895-438f-a090-42c4160e7830" providerId="AD" clId="Web-{D53BEAEB-2E50-C616-7061-E422955157A0}" dt="2024-08-30T07:12:22.143" v="123"/>
        <pc:sldMkLst>
          <pc:docMk/>
          <pc:sldMk cId="3660293906" sldId="716"/>
        </pc:sldMkLst>
      </pc:sldChg>
      <pc:sldChg chg="add ord">
        <pc:chgData name="Alan Cox" userId="S::alc@rice.edu::4319d5d7-4895-438f-a090-42c4160e7830" providerId="AD" clId="Web-{D53BEAEB-2E50-C616-7061-E422955157A0}" dt="2024-08-30T07:20:25.863" v="131"/>
        <pc:sldMkLst>
          <pc:docMk/>
          <pc:sldMk cId="552817167" sldId="717"/>
        </pc:sldMkLst>
      </pc:sldChg>
    </pc:docChg>
  </pc:docChgLst>
  <pc:docChgLst>
    <pc:chgData name="Alan Cox" userId="S::alc@rice.edu::4319d5d7-4895-438f-a090-42c4160e7830" providerId="AD" clId="Web-{6ECBA3E0-66C3-BF87-A004-34192720324A}"/>
    <pc:docChg chg="addSld delSld modSld addMainMaster">
      <pc:chgData name="Alan Cox" userId="S::alc@rice.edu::4319d5d7-4895-438f-a090-42c4160e7830" providerId="AD" clId="Web-{6ECBA3E0-66C3-BF87-A004-34192720324A}" dt="2024-08-30T04:35:24.298" v="326"/>
      <pc:docMkLst>
        <pc:docMk/>
      </pc:docMkLst>
      <pc:sldChg chg="modSp">
        <pc:chgData name="Alan Cox" userId="S::alc@rice.edu::4319d5d7-4895-438f-a090-42c4160e7830" providerId="AD" clId="Web-{6ECBA3E0-66C3-BF87-A004-34192720324A}" dt="2024-08-30T03:37:48.798" v="69" actId="14100"/>
        <pc:sldMkLst>
          <pc:docMk/>
          <pc:sldMk cId="0" sldId="542"/>
        </pc:sldMkLst>
        <pc:spChg chg="mod">
          <ac:chgData name="Alan Cox" userId="S::alc@rice.edu::4319d5d7-4895-438f-a090-42c4160e7830" providerId="AD" clId="Web-{6ECBA3E0-66C3-BF87-A004-34192720324A}" dt="2024-08-30T03:37:48.798" v="69" actId="14100"/>
          <ac:spMkLst>
            <pc:docMk/>
            <pc:sldMk cId="0" sldId="542"/>
            <ac:spMk id="9218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34:09.791" v="66" actId="20577"/>
          <ac:spMkLst>
            <pc:docMk/>
            <pc:sldMk cId="0" sldId="542"/>
            <ac:spMk id="9219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3:53:46.611" v="131" actId="1076"/>
        <pc:sldMkLst>
          <pc:docMk/>
          <pc:sldMk cId="0" sldId="671"/>
        </pc:sldMkLst>
        <pc:spChg chg="mod">
          <ac:chgData name="Alan Cox" userId="S::alc@rice.edu::4319d5d7-4895-438f-a090-42c4160e7830" providerId="AD" clId="Web-{6ECBA3E0-66C3-BF87-A004-34192720324A}" dt="2024-08-30T03:52:24.217" v="126" actId="20577"/>
          <ac:spMkLst>
            <pc:docMk/>
            <pc:sldMk cId="0" sldId="671"/>
            <ac:spMk id="56326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52:34.186" v="127" actId="20577"/>
          <ac:spMkLst>
            <pc:docMk/>
            <pc:sldMk cId="0" sldId="671"/>
            <ac:spMk id="56328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52:46.655" v="128" actId="20577"/>
          <ac:spMkLst>
            <pc:docMk/>
            <pc:sldMk cId="0" sldId="671"/>
            <ac:spMk id="56331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52:56.968" v="129" actId="20577"/>
          <ac:spMkLst>
            <pc:docMk/>
            <pc:sldMk cId="0" sldId="671"/>
            <ac:spMk id="56333" creationId="{00000000-0000-0000-0000-000000000000}"/>
          </ac:spMkLst>
        </pc:spChg>
        <pc:picChg chg="mod">
          <ac:chgData name="Alan Cox" userId="S::alc@rice.edu::4319d5d7-4895-438f-a090-42c4160e7830" providerId="AD" clId="Web-{6ECBA3E0-66C3-BF87-A004-34192720324A}" dt="2024-08-30T03:53:34.001" v="130" actId="1076"/>
          <ac:picMkLst>
            <pc:docMk/>
            <pc:sldMk cId="0" sldId="671"/>
            <ac:picMk id="56327" creationId="{00000000-0000-0000-0000-000000000000}"/>
          </ac:picMkLst>
        </pc:picChg>
        <pc:picChg chg="mod">
          <ac:chgData name="Alan Cox" userId="S::alc@rice.edu::4319d5d7-4895-438f-a090-42c4160e7830" providerId="AD" clId="Web-{6ECBA3E0-66C3-BF87-A004-34192720324A}" dt="2024-08-30T03:53:46.611" v="131" actId="1076"/>
          <ac:picMkLst>
            <pc:docMk/>
            <pc:sldMk cId="0" sldId="671"/>
            <ac:picMk id="56330" creationId="{00000000-0000-0000-0000-000000000000}"/>
          </ac:picMkLst>
        </pc:picChg>
      </pc:sldChg>
      <pc:sldChg chg="modSp">
        <pc:chgData name="Alan Cox" userId="S::alc@rice.edu::4319d5d7-4895-438f-a090-42c4160e7830" providerId="AD" clId="Web-{6ECBA3E0-66C3-BF87-A004-34192720324A}" dt="2024-08-30T03:43:27.293" v="111" actId="20577"/>
        <pc:sldMkLst>
          <pc:docMk/>
          <pc:sldMk cId="0" sldId="673"/>
        </pc:sldMkLst>
        <pc:spChg chg="mod">
          <ac:chgData name="Alan Cox" userId="S::alc@rice.edu::4319d5d7-4895-438f-a090-42c4160e7830" providerId="AD" clId="Web-{6ECBA3E0-66C3-BF87-A004-34192720324A}" dt="2024-08-30T03:43:14.668" v="109" actId="20577"/>
          <ac:spMkLst>
            <pc:docMk/>
            <pc:sldMk cId="0" sldId="673"/>
            <ac:spMk id="23565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43:12.027" v="108" actId="20577"/>
          <ac:spMkLst>
            <pc:docMk/>
            <pc:sldMk cId="0" sldId="673"/>
            <ac:spMk id="58374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43:07.402" v="106" actId="20577"/>
          <ac:spMkLst>
            <pc:docMk/>
            <pc:sldMk cId="0" sldId="673"/>
            <ac:spMk id="58376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3:43:27.293" v="111" actId="20577"/>
          <ac:spMkLst>
            <pc:docMk/>
            <pc:sldMk cId="0" sldId="673"/>
            <ac:spMk id="58378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4:08:26.346" v="216" actId="20577"/>
        <pc:sldMkLst>
          <pc:docMk/>
          <pc:sldMk cId="0" sldId="674"/>
        </pc:sldMkLst>
        <pc:spChg chg="mod">
          <ac:chgData name="Alan Cox" userId="S::alc@rice.edu::4319d5d7-4895-438f-a090-42c4160e7830" providerId="AD" clId="Web-{6ECBA3E0-66C3-BF87-A004-34192720324A}" dt="2024-08-30T04:08:26.346" v="216" actId="20577"/>
          <ac:spMkLst>
            <pc:docMk/>
            <pc:sldMk cId="0" sldId="674"/>
            <ac:spMk id="59397" creationId="{00000000-0000-0000-0000-000000000000}"/>
          </ac:spMkLst>
        </pc:spChg>
      </pc:sldChg>
      <pc:sldChg chg="modSp del">
        <pc:chgData name="Alan Cox" userId="S::alc@rice.edu::4319d5d7-4895-438f-a090-42c4160e7830" providerId="AD" clId="Web-{6ECBA3E0-66C3-BF87-A004-34192720324A}" dt="2024-08-30T04:12:06.215" v="229"/>
        <pc:sldMkLst>
          <pc:docMk/>
          <pc:sldMk cId="0" sldId="676"/>
        </pc:sldMkLst>
        <pc:spChg chg="mod">
          <ac:chgData name="Alan Cox" userId="S::alc@rice.edu::4319d5d7-4895-438f-a090-42c4160e7830" providerId="AD" clId="Web-{6ECBA3E0-66C3-BF87-A004-34192720324A}" dt="2024-08-30T03:59:53.388" v="175" actId="20577"/>
          <ac:spMkLst>
            <pc:docMk/>
            <pc:sldMk cId="0" sldId="676"/>
            <ac:spMk id="61445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4:09:41.332" v="225" actId="20577"/>
        <pc:sldMkLst>
          <pc:docMk/>
          <pc:sldMk cId="0" sldId="681"/>
        </pc:sldMkLst>
        <pc:spChg chg="mod">
          <ac:chgData name="Alan Cox" userId="S::alc@rice.edu::4319d5d7-4895-438f-a090-42c4160e7830" providerId="AD" clId="Web-{6ECBA3E0-66C3-BF87-A004-34192720324A}" dt="2024-08-30T03:39:38.442" v="86" actId="20577"/>
          <ac:spMkLst>
            <pc:docMk/>
            <pc:sldMk cId="0" sldId="681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4:09:41.332" v="225" actId="20577"/>
          <ac:spMkLst>
            <pc:docMk/>
            <pc:sldMk cId="0" sldId="681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4:02:06.549" v="213" actId="20577"/>
        <pc:sldMkLst>
          <pc:docMk/>
          <pc:sldMk cId="0" sldId="683"/>
        </pc:sldMkLst>
        <pc:spChg chg="mod">
          <ac:chgData name="Alan Cox" userId="S::alc@rice.edu::4319d5d7-4895-438f-a090-42c4160e7830" providerId="AD" clId="Web-{6ECBA3E0-66C3-BF87-A004-34192720324A}" dt="2024-08-30T04:01:00.219" v="191" actId="20577"/>
          <ac:spMkLst>
            <pc:docMk/>
            <pc:sldMk cId="0" sldId="683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4:02:06.549" v="213" actId="20577"/>
          <ac:spMkLst>
            <pc:docMk/>
            <pc:sldMk cId="0" sldId="683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4:29:16.974" v="325" actId="20577"/>
        <pc:sldMkLst>
          <pc:docMk/>
          <pc:sldMk cId="0" sldId="684"/>
        </pc:sldMkLst>
        <pc:spChg chg="mod">
          <ac:chgData name="Alan Cox" userId="S::alc@rice.edu::4319d5d7-4895-438f-a090-42c4160e7830" providerId="AD" clId="Web-{6ECBA3E0-66C3-BF87-A004-34192720324A}" dt="2024-08-30T04:23:19.473" v="315" actId="20577"/>
          <ac:spMkLst>
            <pc:docMk/>
            <pc:sldMk cId="0" sldId="684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4:29:16.974" v="325" actId="20577"/>
          <ac:spMkLst>
            <pc:docMk/>
            <pc:sldMk cId="0" sldId="684"/>
            <ac:spMk id="3" creationId="{00000000-0000-0000-0000-000000000000}"/>
          </ac:spMkLst>
        </pc:spChg>
      </pc:sldChg>
      <pc:sldChg chg="modSp delAnim">
        <pc:chgData name="Alan Cox" userId="S::alc@rice.edu::4319d5d7-4895-438f-a090-42c4160e7830" providerId="AD" clId="Web-{6ECBA3E0-66C3-BF87-A004-34192720324A}" dt="2024-08-30T04:21:04.453" v="270" actId="20577"/>
        <pc:sldMkLst>
          <pc:docMk/>
          <pc:sldMk cId="0" sldId="691"/>
        </pc:sldMkLst>
        <pc:spChg chg="mod">
          <ac:chgData name="Alan Cox" userId="S::alc@rice.edu::4319d5d7-4895-438f-a090-42c4160e7830" providerId="AD" clId="Web-{6ECBA3E0-66C3-BF87-A004-34192720324A}" dt="2024-08-30T04:15:47.863" v="232" actId="14100"/>
          <ac:spMkLst>
            <pc:docMk/>
            <pc:sldMk cId="0" sldId="691"/>
            <ac:spMk id="4" creationId="{00000000-0000-0000-0000-000000000000}"/>
          </ac:spMkLst>
        </pc:spChg>
        <pc:spChg chg="mod">
          <ac:chgData name="Alan Cox" userId="S::alc@rice.edu::4319d5d7-4895-438f-a090-42c4160e7830" providerId="AD" clId="Web-{6ECBA3E0-66C3-BF87-A004-34192720324A}" dt="2024-08-30T04:21:04.453" v="270" actId="20577"/>
          <ac:spMkLst>
            <pc:docMk/>
            <pc:sldMk cId="0" sldId="691"/>
            <ac:spMk id="61445" creationId="{00000000-0000-0000-0000-000000000000}"/>
          </ac:spMkLst>
        </pc:spChg>
      </pc:sldChg>
      <pc:sldChg chg="modSp">
        <pc:chgData name="Alan Cox" userId="S::alc@rice.edu::4319d5d7-4895-438f-a090-42c4160e7830" providerId="AD" clId="Web-{6ECBA3E0-66C3-BF87-A004-34192720324A}" dt="2024-08-30T04:11:29.573" v="228" actId="20577"/>
        <pc:sldMkLst>
          <pc:docMk/>
          <pc:sldMk cId="0" sldId="692"/>
        </pc:sldMkLst>
        <pc:spChg chg="mod">
          <ac:chgData name="Alan Cox" userId="S::alc@rice.edu::4319d5d7-4895-438f-a090-42c4160e7830" providerId="AD" clId="Web-{6ECBA3E0-66C3-BF87-A004-34192720324A}" dt="2024-08-30T04:11:29.573" v="228" actId="20577"/>
          <ac:spMkLst>
            <pc:docMk/>
            <pc:sldMk cId="0" sldId="692"/>
            <ac:spMk id="9243" creationId="{00000000-0000-0000-0000-000000000000}"/>
          </ac:spMkLst>
        </pc:spChg>
      </pc:sldChg>
      <pc:sldChg chg="add replId">
        <pc:chgData name="Alan Cox" userId="S::alc@rice.edu::4319d5d7-4895-438f-a090-42c4160e7830" providerId="AD" clId="Web-{6ECBA3E0-66C3-BF87-A004-34192720324A}" dt="2024-08-30T04:26:13.202" v="316"/>
        <pc:sldMkLst>
          <pc:docMk/>
          <pc:sldMk cId="1645938441" sldId="710"/>
        </pc:sldMkLst>
      </pc:sldChg>
      <pc:sldChg chg="add">
        <pc:chgData name="Alan Cox" userId="S::alc@rice.edu::4319d5d7-4895-438f-a090-42c4160e7830" providerId="AD" clId="Web-{6ECBA3E0-66C3-BF87-A004-34192720324A}" dt="2024-08-30T04:35:24.298" v="326"/>
        <pc:sldMkLst>
          <pc:docMk/>
          <pc:sldMk cId="283993853" sldId="711"/>
        </pc:sldMkLst>
      </pc:sldChg>
      <pc:sldMasterChg chg="add addSldLayout">
        <pc:chgData name="Alan Cox" userId="S::alc@rice.edu::4319d5d7-4895-438f-a090-42c4160e7830" providerId="AD" clId="Web-{6ECBA3E0-66C3-BF87-A004-34192720324A}" dt="2024-08-30T04:35:24.298" v="326"/>
        <pc:sldMasterMkLst>
          <pc:docMk/>
          <pc:sldMasterMk cId="0" sldId="2147483648"/>
        </pc:sldMasterMkLst>
        <pc:sldLayoutChg chg="add">
          <pc:chgData name="Alan Cox" userId="S::alc@rice.edu::4319d5d7-4895-438f-a090-42c4160e7830" providerId="AD" clId="Web-{6ECBA3E0-66C3-BF87-A004-34192720324A}" dt="2024-08-30T04:35:24.298" v="326"/>
          <pc:sldLayoutMkLst>
            <pc:docMk/>
            <pc:sldMasterMk cId="0" sldId="2147483648"/>
            <pc:sldLayoutMk cId="2774934180" sldId="2147483935"/>
          </pc:sldLayoutMkLst>
        </pc:sldLayoutChg>
      </pc:sldMasterChg>
    </pc:docChg>
  </pc:docChgLst>
  <pc:docChgLst>
    <pc:chgData name="Alan Cox" userId="S::alc@rice.edu::4319d5d7-4895-438f-a090-42c4160e7830" providerId="AD" clId="Web-{B72E9352-14E3-1EBB-343F-EE45D2593417}"/>
    <pc:docChg chg="addSld delSld modSld sldOrd">
      <pc:chgData name="Alan Cox" userId="S::alc@rice.edu::4319d5d7-4895-438f-a090-42c4160e7830" providerId="AD" clId="Web-{B72E9352-14E3-1EBB-343F-EE45D2593417}" dt="2024-08-30T18:38:06.981" v="899"/>
      <pc:docMkLst>
        <pc:docMk/>
      </pc:docMkLst>
      <pc:sldChg chg="modSp">
        <pc:chgData name="Alan Cox" userId="S::alc@rice.edu::4319d5d7-4895-438f-a090-42c4160e7830" providerId="AD" clId="Web-{B72E9352-14E3-1EBB-343F-EE45D2593417}" dt="2024-08-30T18:37:03.541" v="898" actId="20577"/>
        <pc:sldMkLst>
          <pc:docMk/>
          <pc:sldMk cId="0" sldId="591"/>
        </pc:sldMkLst>
        <pc:spChg chg="mod">
          <ac:chgData name="Alan Cox" userId="S::alc@rice.edu::4319d5d7-4895-438f-a090-42c4160e7830" providerId="AD" clId="Web-{B72E9352-14E3-1EBB-343F-EE45D2593417}" dt="2024-08-30T18:37:03.541" v="898" actId="20577"/>
          <ac:spMkLst>
            <pc:docMk/>
            <pc:sldMk cId="0" sldId="591"/>
            <ac:spMk id="103426" creationId="{00000000-0000-0000-0000-000000000000}"/>
          </ac:spMkLst>
        </pc:spChg>
      </pc:sldChg>
      <pc:sldChg chg="del">
        <pc:chgData name="Alan Cox" userId="S::alc@rice.edu::4319d5d7-4895-438f-a090-42c4160e7830" providerId="AD" clId="Web-{B72E9352-14E3-1EBB-343F-EE45D2593417}" dt="2024-08-30T18:34:00.612" v="882"/>
        <pc:sldMkLst>
          <pc:docMk/>
          <pc:sldMk cId="0" sldId="592"/>
        </pc:sldMkLst>
      </pc:sldChg>
      <pc:sldChg chg="modSp">
        <pc:chgData name="Alan Cox" userId="S::alc@rice.edu::4319d5d7-4895-438f-a090-42c4160e7830" providerId="AD" clId="Web-{B72E9352-14E3-1EBB-343F-EE45D2593417}" dt="2024-08-30T18:35:16.912" v="890" actId="20577"/>
        <pc:sldMkLst>
          <pc:docMk/>
          <pc:sldMk cId="0" sldId="594"/>
        </pc:sldMkLst>
        <pc:spChg chg="mod">
          <ac:chgData name="Alan Cox" userId="S::alc@rice.edu::4319d5d7-4895-438f-a090-42c4160e7830" providerId="AD" clId="Web-{B72E9352-14E3-1EBB-343F-EE45D2593417}" dt="2024-08-30T18:35:16.912" v="890" actId="20577"/>
          <ac:spMkLst>
            <pc:docMk/>
            <pc:sldMk cId="0" sldId="594"/>
            <ac:spMk id="4099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7:11:02.872" v="522" actId="20577"/>
        <pc:sldMkLst>
          <pc:docMk/>
          <pc:sldMk cId="0" sldId="596"/>
        </pc:sldMkLst>
        <pc:spChg chg="mod">
          <ac:chgData name="Alan Cox" userId="S::alc@rice.edu::4319d5d7-4895-438f-a090-42c4160e7830" providerId="AD" clId="Web-{B72E9352-14E3-1EBB-343F-EE45D2593417}" dt="2024-08-30T16:15:00.807" v="121" actId="20577"/>
          <ac:spMkLst>
            <pc:docMk/>
            <pc:sldMk cId="0" sldId="596"/>
            <ac:spMk id="19466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2:48.755" v="110" actId="20577"/>
          <ac:spMkLst>
            <pc:docMk/>
            <pc:sldMk cId="0" sldId="596"/>
            <ac:spMk id="19467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5:28.261" v="122" actId="1076"/>
          <ac:spMkLst>
            <pc:docMk/>
            <pc:sldMk cId="0" sldId="596"/>
            <ac:spMk id="19469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5:49.762" v="123" actId="1076"/>
          <ac:spMkLst>
            <pc:docMk/>
            <pc:sldMk cId="0" sldId="596"/>
            <ac:spMk id="19470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1:02.872" v="522" actId="20577"/>
          <ac:spMkLst>
            <pc:docMk/>
            <pc:sldMk cId="0" sldId="596"/>
            <ac:spMk id="19471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0:43.173" v="95" actId="20577"/>
          <ac:spMkLst>
            <pc:docMk/>
            <pc:sldMk cId="0" sldId="596"/>
            <ac:spMk id="19479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1:34.768" v="101" actId="20577"/>
          <ac:spMkLst>
            <pc:docMk/>
            <pc:sldMk cId="0" sldId="596"/>
            <ac:spMk id="19480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0:56.767" v="97" actId="20577"/>
          <ac:spMkLst>
            <pc:docMk/>
            <pc:sldMk cId="0" sldId="596"/>
            <ac:spMk id="1948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2:13.239" v="106" actId="20577"/>
          <ac:spMkLst>
            <pc:docMk/>
            <pc:sldMk cId="0" sldId="596"/>
            <ac:spMk id="19483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0:45.527" v="520" actId="20577"/>
          <ac:spMkLst>
            <pc:docMk/>
            <pc:sldMk cId="0" sldId="596"/>
            <ac:spMk id="19484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7:03:26.058" v="486" actId="20577"/>
        <pc:sldMkLst>
          <pc:docMk/>
          <pc:sldMk cId="0" sldId="597"/>
        </pc:sldMkLst>
        <pc:spChg chg="mod">
          <ac:chgData name="Alan Cox" userId="S::alc@rice.edu::4319d5d7-4895-438f-a090-42c4160e7830" providerId="AD" clId="Web-{B72E9352-14E3-1EBB-343F-EE45D2593417}" dt="2024-08-30T17:02:05.180" v="483" actId="20577"/>
          <ac:spMkLst>
            <pc:docMk/>
            <pc:sldMk cId="0" sldId="597"/>
            <ac:spMk id="20599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3:26.058" v="486" actId="20577"/>
          <ac:spMkLst>
            <pc:docMk/>
            <pc:sldMk cId="0" sldId="597"/>
            <ac:spMk id="20602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7:10:25.402" v="518" actId="20577"/>
        <pc:sldMkLst>
          <pc:docMk/>
          <pc:sldMk cId="0" sldId="599"/>
        </pc:sldMkLst>
        <pc:spChg chg="mod">
          <ac:chgData name="Alan Cox" userId="S::alc@rice.edu::4319d5d7-4895-438f-a090-42c4160e7830" providerId="AD" clId="Web-{B72E9352-14E3-1EBB-343F-EE45D2593417}" dt="2024-08-30T17:06:28.268" v="494" actId="20577"/>
          <ac:spMkLst>
            <pc:docMk/>
            <pc:sldMk cId="0" sldId="599"/>
            <ac:spMk id="47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6:55.925" v="498" actId="20577"/>
          <ac:spMkLst>
            <pc:docMk/>
            <pc:sldMk cId="0" sldId="599"/>
            <ac:spMk id="48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7:34.270" v="500" actId="20577"/>
          <ac:spMkLst>
            <pc:docMk/>
            <pc:sldMk cId="0" sldId="599"/>
            <ac:spMk id="50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8:09.396" v="505" actId="20577"/>
          <ac:spMkLst>
            <pc:docMk/>
            <pc:sldMk cId="0" sldId="599"/>
            <ac:spMk id="51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8:35.538" v="507" actId="20577"/>
          <ac:spMkLst>
            <pc:docMk/>
            <pc:sldMk cId="0" sldId="599"/>
            <ac:spMk id="5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9:12.118" v="512" actId="20577"/>
          <ac:spMkLst>
            <pc:docMk/>
            <pc:sldMk cId="0" sldId="599"/>
            <ac:spMk id="5126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9:19.962" v="514" actId="20577"/>
          <ac:spMkLst>
            <pc:docMk/>
            <pc:sldMk cId="0" sldId="599"/>
            <ac:spMk id="5127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0:25.402" v="518" actId="20577"/>
          <ac:spMkLst>
            <pc:docMk/>
            <pc:sldMk cId="0" sldId="599"/>
            <ac:spMk id="513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7:20:26.799" v="571" actId="20577"/>
        <pc:sldMkLst>
          <pc:docMk/>
          <pc:sldMk cId="0" sldId="602"/>
        </pc:sldMkLst>
        <pc:spChg chg="mod">
          <ac:chgData name="Alan Cox" userId="S::alc@rice.edu::4319d5d7-4895-438f-a090-42c4160e7830" providerId="AD" clId="Web-{B72E9352-14E3-1EBB-343F-EE45D2593417}" dt="2024-08-30T17:11:21.419" v="523" actId="1076"/>
          <ac:spMkLst>
            <pc:docMk/>
            <pc:sldMk cId="0" sldId="602"/>
            <ac:spMk id="24587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6:51.479" v="545" actId="20577"/>
          <ac:spMkLst>
            <pc:docMk/>
            <pc:sldMk cId="0" sldId="602"/>
            <ac:spMk id="24591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2:41.501" v="530" actId="20577"/>
          <ac:spMkLst>
            <pc:docMk/>
            <pc:sldMk cId="0" sldId="602"/>
            <ac:spMk id="24594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6:13.040" v="543" actId="1076"/>
          <ac:spMkLst>
            <pc:docMk/>
            <pc:sldMk cId="0" sldId="602"/>
            <ac:spMk id="24597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5:23.241" v="541" actId="20577"/>
          <ac:spMkLst>
            <pc:docMk/>
            <pc:sldMk cId="0" sldId="602"/>
            <ac:spMk id="24599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3:54.128" v="537" actId="20577"/>
          <ac:spMkLst>
            <pc:docMk/>
            <pc:sldMk cId="0" sldId="602"/>
            <ac:spMk id="24601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7:10.417" v="547" actId="20577"/>
          <ac:spMkLst>
            <pc:docMk/>
            <pc:sldMk cId="0" sldId="602"/>
            <ac:spMk id="24610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9:02.718" v="558" actId="20577"/>
          <ac:spMkLst>
            <pc:docMk/>
            <pc:sldMk cId="0" sldId="602"/>
            <ac:spMk id="24611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7:46.450" v="551" actId="20577"/>
          <ac:spMkLst>
            <pc:docMk/>
            <pc:sldMk cId="0" sldId="602"/>
            <ac:spMk id="2461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20:26.799" v="571" actId="20577"/>
          <ac:spMkLst>
            <pc:docMk/>
            <pc:sldMk cId="0" sldId="602"/>
            <ac:spMk id="24613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19:38.235" v="563" actId="20577"/>
          <ac:spMkLst>
            <pc:docMk/>
            <pc:sldMk cId="0" sldId="602"/>
            <ac:spMk id="24614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7:04:50.217" v="490" actId="20577"/>
        <pc:sldMkLst>
          <pc:docMk/>
          <pc:sldMk cId="0" sldId="645"/>
        </pc:sldMkLst>
        <pc:spChg chg="mod">
          <ac:chgData name="Alan Cox" userId="S::alc@rice.edu::4319d5d7-4895-438f-a090-42c4160e7830" providerId="AD" clId="Web-{B72E9352-14E3-1EBB-343F-EE45D2593417}" dt="2024-08-30T17:03:53.012" v="488" actId="20577"/>
          <ac:spMkLst>
            <pc:docMk/>
            <pc:sldMk cId="0" sldId="645"/>
            <ac:spMk id="16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7:04:50.217" v="490" actId="20577"/>
          <ac:spMkLst>
            <pc:docMk/>
            <pc:sldMk cId="0" sldId="645"/>
            <ac:spMk id="19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34:25.164" v="269" actId="20577"/>
        <pc:sldMkLst>
          <pc:docMk/>
          <pc:sldMk cId="0" sldId="681"/>
        </pc:sldMkLst>
        <pc:spChg chg="mod">
          <ac:chgData name="Alan Cox" userId="S::alc@rice.edu::4319d5d7-4895-438f-a090-42c4160e7830" providerId="AD" clId="Web-{B72E9352-14E3-1EBB-343F-EE45D2593417}" dt="2024-08-30T16:34:25.164" v="269" actId="20577"/>
          <ac:spMkLst>
            <pc:docMk/>
            <pc:sldMk cId="0" sldId="681"/>
            <ac:spMk id="3" creationId="{00000000-0000-0000-0000-000000000000}"/>
          </ac:spMkLst>
        </pc:spChg>
      </pc:sldChg>
      <pc:sldChg chg="modSp ord">
        <pc:chgData name="Alan Cox" userId="S::alc@rice.edu::4319d5d7-4895-438f-a090-42c4160e7830" providerId="AD" clId="Web-{B72E9352-14E3-1EBB-343F-EE45D2593417}" dt="2024-08-30T16:33:09.973" v="262" actId="20577"/>
        <pc:sldMkLst>
          <pc:docMk/>
          <pc:sldMk cId="0" sldId="683"/>
        </pc:sldMkLst>
        <pc:spChg chg="mod">
          <ac:chgData name="Alan Cox" userId="S::alc@rice.edu::4319d5d7-4895-438f-a090-42c4160e7830" providerId="AD" clId="Web-{B72E9352-14E3-1EBB-343F-EE45D2593417}" dt="2024-08-30T16:33:09.973" v="262" actId="20577"/>
          <ac:spMkLst>
            <pc:docMk/>
            <pc:sldMk cId="0" sldId="683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37:32.452" v="284" actId="20577"/>
        <pc:sldMkLst>
          <pc:docMk/>
          <pc:sldMk cId="0" sldId="684"/>
        </pc:sldMkLst>
        <pc:spChg chg="mod">
          <ac:chgData name="Alan Cox" userId="S::alc@rice.edu::4319d5d7-4895-438f-a090-42c4160e7830" providerId="AD" clId="Web-{B72E9352-14E3-1EBB-343F-EE45D2593417}" dt="2024-08-30T16:37:32.452" v="284" actId="20577"/>
          <ac:spMkLst>
            <pc:docMk/>
            <pc:sldMk cId="0" sldId="684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59:59.206" v="480" actId="20577"/>
        <pc:sldMkLst>
          <pc:docMk/>
          <pc:sldMk cId="0" sldId="685"/>
        </pc:sldMkLst>
        <pc:spChg chg="mod">
          <ac:chgData name="Alan Cox" userId="S::alc@rice.edu::4319d5d7-4895-438f-a090-42c4160e7830" providerId="AD" clId="Web-{B72E9352-14E3-1EBB-343F-EE45D2593417}" dt="2024-08-30T16:05:23.536" v="73" actId="20577"/>
          <ac:spMkLst>
            <pc:docMk/>
            <pc:sldMk cId="0" sldId="685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59:59.206" v="480" actId="20577"/>
          <ac:spMkLst>
            <pc:docMk/>
            <pc:sldMk cId="0" sldId="685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19:02.895" v="156" actId="20577"/>
        <pc:sldMkLst>
          <pc:docMk/>
          <pc:sldMk cId="0" sldId="686"/>
        </pc:sldMkLst>
        <pc:spChg chg="mod">
          <ac:chgData name="Alan Cox" userId="S::alc@rice.edu::4319d5d7-4895-438f-a090-42c4160e7830" providerId="AD" clId="Web-{B72E9352-14E3-1EBB-343F-EE45D2593417}" dt="2024-08-30T16:19:02.895" v="156" actId="20577"/>
          <ac:spMkLst>
            <pc:docMk/>
            <pc:sldMk cId="0" sldId="686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17:38.829" v="137" actId="20577"/>
          <ac:spMkLst>
            <pc:docMk/>
            <pc:sldMk cId="0" sldId="686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24:13.141" v="195" actId="20577"/>
        <pc:sldMkLst>
          <pc:docMk/>
          <pc:sldMk cId="0" sldId="687"/>
        </pc:sldMkLst>
        <pc:spChg chg="mod">
          <ac:chgData name="Alan Cox" userId="S::alc@rice.edu::4319d5d7-4895-438f-a090-42c4160e7830" providerId="AD" clId="Web-{B72E9352-14E3-1EBB-343F-EE45D2593417}" dt="2024-08-30T16:20:43.305" v="172" actId="20577"/>
          <ac:spMkLst>
            <pc:docMk/>
            <pc:sldMk cId="0" sldId="687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24:13.141" v="195" actId="20577"/>
          <ac:spMkLst>
            <pc:docMk/>
            <pc:sldMk cId="0" sldId="687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28:50.135" v="253" actId="20577"/>
        <pc:sldMkLst>
          <pc:docMk/>
          <pc:sldMk cId="0" sldId="688"/>
        </pc:sldMkLst>
        <pc:spChg chg="mod">
          <ac:chgData name="Alan Cox" userId="S::alc@rice.edu::4319d5d7-4895-438f-a090-42c4160e7830" providerId="AD" clId="Web-{B72E9352-14E3-1EBB-343F-EE45D2593417}" dt="2024-08-30T16:28:50.135" v="253" actId="20577"/>
          <ac:spMkLst>
            <pc:docMk/>
            <pc:sldMk cId="0" sldId="688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27:52.336" v="239" actId="20577"/>
          <ac:spMkLst>
            <pc:docMk/>
            <pc:sldMk cId="0" sldId="688"/>
            <ac:spMk id="3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26:43.678" v="223" actId="20577"/>
        <pc:sldMkLst>
          <pc:docMk/>
          <pc:sldMk cId="0" sldId="689"/>
        </pc:sldMkLst>
        <pc:spChg chg="mod">
          <ac:chgData name="Alan Cox" userId="S::alc@rice.edu::4319d5d7-4895-438f-a090-42c4160e7830" providerId="AD" clId="Web-{B72E9352-14E3-1EBB-343F-EE45D2593417}" dt="2024-08-30T16:26:43.678" v="223" actId="20577"/>
          <ac:spMkLst>
            <pc:docMk/>
            <pc:sldMk cId="0" sldId="689"/>
            <ac:spMk id="2" creationId="{00000000-0000-0000-0000-000000000000}"/>
          </ac:spMkLst>
        </pc:spChg>
        <pc:spChg chg="mod">
          <ac:chgData name="Alan Cox" userId="S::alc@rice.edu::4319d5d7-4895-438f-a090-42c4160e7830" providerId="AD" clId="Web-{B72E9352-14E3-1EBB-343F-EE45D2593417}" dt="2024-08-30T16:25:23.190" v="212" actId="20577"/>
          <ac:spMkLst>
            <pc:docMk/>
            <pc:sldMk cId="0" sldId="689"/>
            <ac:spMk id="3" creationId="{00000000-0000-0000-0000-000000000000}"/>
          </ac:spMkLst>
        </pc:spChg>
      </pc:sldChg>
      <pc:sldChg chg="modSp del">
        <pc:chgData name="Alan Cox" userId="S::alc@rice.edu::4319d5d7-4895-438f-a090-42c4160e7830" providerId="AD" clId="Web-{B72E9352-14E3-1EBB-343F-EE45D2593417}" dt="2024-08-30T18:12:40.262" v="744"/>
        <pc:sldMkLst>
          <pc:docMk/>
          <pc:sldMk cId="0" sldId="690"/>
        </pc:sldMkLst>
        <pc:spChg chg="mod">
          <ac:chgData name="Alan Cox" userId="S::alc@rice.edu::4319d5d7-4895-438f-a090-42c4160e7830" providerId="AD" clId="Web-{B72E9352-14E3-1EBB-343F-EE45D2593417}" dt="2024-08-30T17:56:34.710" v="586" actId="20577"/>
          <ac:spMkLst>
            <pc:docMk/>
            <pc:sldMk cId="0" sldId="690"/>
            <ac:spMk id="47108" creationId="{00000000-0000-0000-0000-000000000000}"/>
          </ac:spMkLst>
        </pc:spChg>
      </pc:sldChg>
      <pc:sldChg chg="modSp">
        <pc:chgData name="Alan Cox" userId="S::alc@rice.edu::4319d5d7-4895-438f-a090-42c4160e7830" providerId="AD" clId="Web-{B72E9352-14E3-1EBB-343F-EE45D2593417}" dt="2024-08-30T16:58:03.045" v="476" actId="20577"/>
        <pc:sldMkLst>
          <pc:docMk/>
          <pc:sldMk cId="1645938441" sldId="710"/>
        </pc:sldMkLst>
        <pc:spChg chg="mod">
          <ac:chgData name="Alan Cox" userId="S::alc@rice.edu::4319d5d7-4895-438f-a090-42c4160e7830" providerId="AD" clId="Web-{B72E9352-14E3-1EBB-343F-EE45D2593417}" dt="2024-08-30T16:58:03.045" v="476" actId="20577"/>
          <ac:spMkLst>
            <pc:docMk/>
            <pc:sldMk cId="1645938441" sldId="710"/>
            <ac:spMk id="3" creationId="{00000000-0000-0000-0000-000000000000}"/>
          </ac:spMkLst>
        </pc:spChg>
      </pc:sldChg>
      <pc:sldChg chg="addSp modSp addAnim">
        <pc:chgData name="Alan Cox" userId="S::alc@rice.edu::4319d5d7-4895-438f-a090-42c4160e7830" providerId="AD" clId="Web-{B72E9352-14E3-1EBB-343F-EE45D2593417}" dt="2024-08-30T16:55:37.727" v="472" actId="20577"/>
        <pc:sldMkLst>
          <pc:docMk/>
          <pc:sldMk cId="3809533084" sldId="713"/>
        </pc:sldMkLst>
        <pc:spChg chg="add mod">
          <ac:chgData name="Alan Cox" userId="S::alc@rice.edu::4319d5d7-4895-438f-a090-42c4160e7830" providerId="AD" clId="Web-{B72E9352-14E3-1EBB-343F-EE45D2593417}" dt="2024-08-30T16:55:37.727" v="472" actId="20577"/>
          <ac:spMkLst>
            <pc:docMk/>
            <pc:sldMk cId="3809533084" sldId="713"/>
            <ac:spMk id="3" creationId="{E5A9BBDC-7B1C-8382-4062-E3BF74EC8DB1}"/>
          </ac:spMkLst>
        </pc:spChg>
      </pc:sldChg>
      <pc:sldChg chg="modSp add replId">
        <pc:chgData name="Alan Cox" userId="S::alc@rice.edu::4319d5d7-4895-438f-a090-42c4160e7830" providerId="AD" clId="Web-{B72E9352-14E3-1EBB-343F-EE45D2593417}" dt="2024-08-30T16:36:47.607" v="278" actId="20577"/>
        <pc:sldMkLst>
          <pc:docMk/>
          <pc:sldMk cId="4147931017" sldId="718"/>
        </pc:sldMkLst>
        <pc:spChg chg="mod">
          <ac:chgData name="Alan Cox" userId="S::alc@rice.edu::4319d5d7-4895-438f-a090-42c4160e7830" providerId="AD" clId="Web-{B72E9352-14E3-1EBB-343F-EE45D2593417}" dt="2024-08-30T16:36:47.607" v="278" actId="20577"/>
          <ac:spMkLst>
            <pc:docMk/>
            <pc:sldMk cId="4147931017" sldId="718"/>
            <ac:spMk id="3" creationId="{00000000-0000-0000-0000-000000000000}"/>
          </ac:spMkLst>
        </pc:spChg>
      </pc:sldChg>
      <pc:sldChg chg="addSp modSp add replId">
        <pc:chgData name="Alan Cox" userId="S::alc@rice.edu::4319d5d7-4895-438f-a090-42c4160e7830" providerId="AD" clId="Web-{B72E9352-14E3-1EBB-343F-EE45D2593417}" dt="2024-08-30T18:18:55.823" v="861" actId="20577"/>
        <pc:sldMkLst>
          <pc:docMk/>
          <pc:sldMk cId="1272325052" sldId="719"/>
        </pc:sldMkLst>
        <pc:spChg chg="add mod">
          <ac:chgData name="Alan Cox" userId="S::alc@rice.edu::4319d5d7-4895-438f-a090-42c4160e7830" providerId="AD" clId="Web-{B72E9352-14E3-1EBB-343F-EE45D2593417}" dt="2024-08-30T18:06:54.499" v="687" actId="1076"/>
          <ac:spMkLst>
            <pc:docMk/>
            <pc:sldMk cId="1272325052" sldId="719"/>
            <ac:spMk id="2" creationId="{3F4F6EEB-DB2D-9483-7DB6-A833E82715AE}"/>
          </ac:spMkLst>
        </pc:spChg>
        <pc:spChg chg="mod">
          <ac:chgData name="Alan Cox" userId="S::alc@rice.edu::4319d5d7-4895-438f-a090-42c4160e7830" providerId="AD" clId="Web-{B72E9352-14E3-1EBB-343F-EE45D2593417}" dt="2024-08-30T18:18:55.823" v="861" actId="20577"/>
          <ac:spMkLst>
            <pc:docMk/>
            <pc:sldMk cId="1272325052" sldId="719"/>
            <ac:spMk id="47108" creationId="{00000000-0000-0000-0000-000000000000}"/>
          </ac:spMkLst>
        </pc:spChg>
        <pc:graphicFrameChg chg="mod modGraphic">
          <ac:chgData name="Alan Cox" userId="S::alc@rice.edu::4319d5d7-4895-438f-a090-42c4160e7830" providerId="AD" clId="Web-{B72E9352-14E3-1EBB-343F-EE45D2593417}" dt="2024-08-30T18:01:40.424" v="650" actId="1076"/>
          <ac:graphicFrameMkLst>
            <pc:docMk/>
            <pc:sldMk cId="1272325052" sldId="719"/>
            <ac:graphicFrameMk id="12292" creationId="{00000000-0000-0000-0000-000000000000}"/>
          </ac:graphicFrameMkLst>
        </pc:graphicFrameChg>
      </pc:sldChg>
      <pc:sldChg chg="addSp delSp modSp add replId">
        <pc:chgData name="Alan Cox" userId="S::alc@rice.edu::4319d5d7-4895-438f-a090-42c4160e7830" providerId="AD" clId="Web-{B72E9352-14E3-1EBB-343F-EE45D2593417}" dt="2024-08-30T18:19:57.653" v="868"/>
        <pc:sldMkLst>
          <pc:docMk/>
          <pc:sldMk cId="1723336902" sldId="720"/>
        </pc:sldMkLst>
        <pc:spChg chg="del mod">
          <ac:chgData name="Alan Cox" userId="S::alc@rice.edu::4319d5d7-4895-438f-a090-42c4160e7830" providerId="AD" clId="Web-{B72E9352-14E3-1EBB-343F-EE45D2593417}" dt="2024-08-30T18:19:39.121" v="867"/>
          <ac:spMkLst>
            <pc:docMk/>
            <pc:sldMk cId="1723336902" sldId="720"/>
            <ac:spMk id="2" creationId="{3F4F6EEB-DB2D-9483-7DB6-A833E82715AE}"/>
          </ac:spMkLst>
        </pc:spChg>
        <pc:spChg chg="add">
          <ac:chgData name="Alan Cox" userId="S::alc@rice.edu::4319d5d7-4895-438f-a090-42c4160e7830" providerId="AD" clId="Web-{B72E9352-14E3-1EBB-343F-EE45D2593417}" dt="2024-08-30T18:19:57.653" v="868"/>
          <ac:spMkLst>
            <pc:docMk/>
            <pc:sldMk cId="1723336902" sldId="720"/>
            <ac:spMk id="4" creationId="{9FCA6B92-1266-38BD-CAA1-48BD28CCCDC1}"/>
          </ac:spMkLst>
        </pc:spChg>
        <pc:spChg chg="mod">
          <ac:chgData name="Alan Cox" userId="S::alc@rice.edu::4319d5d7-4895-438f-a090-42c4160e7830" providerId="AD" clId="Web-{B72E9352-14E3-1EBB-343F-EE45D2593417}" dt="2024-08-30T18:19:21.824" v="866" actId="20577"/>
          <ac:spMkLst>
            <pc:docMk/>
            <pc:sldMk cId="1723336902" sldId="720"/>
            <ac:spMk id="47108" creationId="{00000000-0000-0000-0000-000000000000}"/>
          </ac:spMkLst>
        </pc:spChg>
        <pc:graphicFrameChg chg="mod modGraphic">
          <ac:chgData name="Alan Cox" userId="S::alc@rice.edu::4319d5d7-4895-438f-a090-42c4160e7830" providerId="AD" clId="Web-{B72E9352-14E3-1EBB-343F-EE45D2593417}" dt="2024-08-30T18:18:00.586" v="850"/>
          <ac:graphicFrameMkLst>
            <pc:docMk/>
            <pc:sldMk cId="1723336902" sldId="720"/>
            <ac:graphicFrameMk id="12292" creationId="{00000000-0000-0000-0000-000000000000}"/>
          </ac:graphicFrameMkLst>
        </pc:graphicFrameChg>
      </pc:sldChg>
      <pc:sldChg chg="add">
        <pc:chgData name="Alan Cox" userId="S::alc@rice.edu::4319d5d7-4895-438f-a090-42c4160e7830" providerId="AD" clId="Web-{B72E9352-14E3-1EBB-343F-EE45D2593417}" dt="2024-08-30T18:31:27.887" v="869"/>
        <pc:sldMkLst>
          <pc:docMk/>
          <pc:sldMk cId="3669791010" sldId="721"/>
        </pc:sldMkLst>
      </pc:sldChg>
      <pc:sldChg chg="add del">
        <pc:chgData name="Alan Cox" userId="S::alc@rice.edu::4319d5d7-4895-438f-a090-42c4160e7830" providerId="AD" clId="Web-{B72E9352-14E3-1EBB-343F-EE45D2593417}" dt="2024-08-30T18:38:06.981" v="899"/>
        <pc:sldMkLst>
          <pc:docMk/>
          <pc:sldMk cId="2006582489" sldId="722"/>
        </pc:sldMkLst>
      </pc:sldChg>
      <pc:sldChg chg="add">
        <pc:chgData name="Alan Cox" userId="S::alc@rice.edu::4319d5d7-4895-438f-a090-42c4160e7830" providerId="AD" clId="Web-{B72E9352-14E3-1EBB-343F-EE45D2593417}" dt="2024-08-30T18:31:40.919" v="871"/>
        <pc:sldMkLst>
          <pc:docMk/>
          <pc:sldMk cId="3009731648" sldId="723"/>
        </pc:sldMkLst>
      </pc:sldChg>
      <pc:sldChg chg="add">
        <pc:chgData name="Alan Cox" userId="S::alc@rice.edu::4319d5d7-4895-438f-a090-42c4160e7830" providerId="AD" clId="Web-{B72E9352-14E3-1EBB-343F-EE45D2593417}" dt="2024-08-30T18:31:49.029" v="872"/>
        <pc:sldMkLst>
          <pc:docMk/>
          <pc:sldMk cId="1090354441" sldId="724"/>
        </pc:sldMkLst>
      </pc:sldChg>
      <pc:sldChg chg="add">
        <pc:chgData name="Alan Cox" userId="S::alc@rice.edu::4319d5d7-4895-438f-a090-42c4160e7830" providerId="AD" clId="Web-{B72E9352-14E3-1EBB-343F-EE45D2593417}" dt="2024-08-30T18:31:55.342" v="873"/>
        <pc:sldMkLst>
          <pc:docMk/>
          <pc:sldMk cId="1535467200" sldId="725"/>
        </pc:sldMkLst>
      </pc:sldChg>
      <pc:sldChg chg="add">
        <pc:chgData name="Alan Cox" userId="S::alc@rice.edu::4319d5d7-4895-438f-a090-42c4160e7830" providerId="AD" clId="Web-{B72E9352-14E3-1EBB-343F-EE45D2593417}" dt="2024-08-30T18:32:06.670" v="874"/>
        <pc:sldMkLst>
          <pc:docMk/>
          <pc:sldMk cId="1428347772" sldId="726"/>
        </pc:sldMkLst>
      </pc:sldChg>
      <pc:sldChg chg="add">
        <pc:chgData name="Alan Cox" userId="S::alc@rice.edu::4319d5d7-4895-438f-a090-42c4160e7830" providerId="AD" clId="Web-{B72E9352-14E3-1EBB-343F-EE45D2593417}" dt="2024-08-30T18:32:31.812" v="875"/>
        <pc:sldMkLst>
          <pc:docMk/>
          <pc:sldMk cId="1881536527" sldId="727"/>
        </pc:sldMkLst>
      </pc:sldChg>
      <pc:sldChg chg="add">
        <pc:chgData name="Alan Cox" userId="S::alc@rice.edu::4319d5d7-4895-438f-a090-42c4160e7830" providerId="AD" clId="Web-{B72E9352-14E3-1EBB-343F-EE45D2593417}" dt="2024-08-30T18:32:44.343" v="876"/>
        <pc:sldMkLst>
          <pc:docMk/>
          <pc:sldMk cId="1102682560" sldId="728"/>
        </pc:sldMkLst>
      </pc:sldChg>
      <pc:sldChg chg="add">
        <pc:chgData name="Alan Cox" userId="S::alc@rice.edu::4319d5d7-4895-438f-a090-42c4160e7830" providerId="AD" clId="Web-{B72E9352-14E3-1EBB-343F-EE45D2593417}" dt="2024-08-30T18:32:55.188" v="877"/>
        <pc:sldMkLst>
          <pc:docMk/>
          <pc:sldMk cId="1416308879" sldId="729"/>
        </pc:sldMkLst>
      </pc:sldChg>
      <pc:sldChg chg="add">
        <pc:chgData name="Alan Cox" userId="S::alc@rice.edu::4319d5d7-4895-438f-a090-42c4160e7830" providerId="AD" clId="Web-{B72E9352-14E3-1EBB-343F-EE45D2593417}" dt="2024-08-30T18:33:01.516" v="878"/>
        <pc:sldMkLst>
          <pc:docMk/>
          <pc:sldMk cId="705472308" sldId="730"/>
        </pc:sldMkLst>
      </pc:sldChg>
      <pc:sldChg chg="add">
        <pc:chgData name="Alan Cox" userId="S::alc@rice.edu::4319d5d7-4895-438f-a090-42c4160e7830" providerId="AD" clId="Web-{B72E9352-14E3-1EBB-343F-EE45D2593417}" dt="2024-08-30T18:33:05.922" v="879"/>
        <pc:sldMkLst>
          <pc:docMk/>
          <pc:sldMk cId="587190508" sldId="731"/>
        </pc:sldMkLst>
      </pc:sldChg>
      <pc:sldChg chg="add">
        <pc:chgData name="Alan Cox" userId="S::alc@rice.edu::4319d5d7-4895-438f-a090-42c4160e7830" providerId="AD" clId="Web-{B72E9352-14E3-1EBB-343F-EE45D2593417}" dt="2024-08-30T18:33:11.891" v="880"/>
        <pc:sldMkLst>
          <pc:docMk/>
          <pc:sldMk cId="3788779222" sldId="732"/>
        </pc:sldMkLst>
      </pc:sldChg>
      <pc:sldChg chg="add">
        <pc:chgData name="Alan Cox" userId="S::alc@rice.edu::4319d5d7-4895-438f-a090-42c4160e7830" providerId="AD" clId="Web-{B72E9352-14E3-1EBB-343F-EE45D2593417}" dt="2024-08-30T18:33:21.954" v="881"/>
        <pc:sldMkLst>
          <pc:docMk/>
          <pc:sldMk cId="3929522372" sldId="7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35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46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16^3 = 4096, 16^2 = 256</a:t>
            </a:r>
            <a:br>
              <a:rPr lang="en-US" dirty="0"/>
            </a:br>
            <a:r>
              <a:rPr lang="en-US" dirty="0"/>
              <a:t>15213 = 4096*3, take that away -&gt; 2925, so 11 256’s, take those away -&gt; 109, which is 6 16’s -&gt; 13 left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7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52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8E4AC9-7D33-18DA-33AD-54BDBDF2A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D3BA8A-7FB5-D5AC-ADE8-6CF59BB625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D4B72F-F9B6-145D-C39D-8E329BA174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1ED9D-49E8-4E7E-8EB7-E1D11AAB9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934180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4F9DB2-7F1E-0212-4BA5-B908C0678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D9833E-CAE9-9968-E0D6-07908E648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B2E098-4B97-CF21-D25C-90BAC8729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F9F83C-423F-B793-6A54-1326C5C64E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033851-AC45-3EA3-FC59-6B673A3AB3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/>
            </a:lvl1pPr>
          </a:lstStyle>
          <a:p>
            <a:pPr>
              <a:defRPr/>
            </a:pPr>
            <a:fld id="{1DE6182F-AD51-4036-8B9B-564DAFCB0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39A75267-71F3-2BC3-573D-CBE8CB489B5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38175" indent="-290513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anose="05000000000000000000" pitchFamily="2" charset="2"/>
        <a:buChar char="w"/>
        <a:defRPr sz="2000" b="1">
          <a:solidFill>
            <a:schemeClr val="accent2"/>
          </a:solidFill>
          <a:latin typeface="+mn-lt"/>
          <a:ea typeface="+mn-ea"/>
          <a:cs typeface="+mn-cs"/>
        </a:defRPr>
      </a:lvl2pPr>
      <a:lvl3pPr marL="1033463" indent="-280988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hlink"/>
          </a:solidFill>
          <a:latin typeface="+mn-lt"/>
          <a:ea typeface="+mn-ea"/>
          <a:cs typeface="+mn-cs"/>
        </a:defRPr>
      </a:lvl3pPr>
      <a:lvl4pPr marL="1438275" indent="-290513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hlink"/>
          </a:solidFill>
          <a:latin typeface="+mn-lt"/>
          <a:ea typeface="+mn-ea"/>
          <a:cs typeface="+mn-cs"/>
        </a:defRPr>
      </a:lvl4pPr>
      <a:lvl5pPr marL="1833563" indent="-280988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5pPr>
      <a:lvl6pPr marL="22907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6pPr>
      <a:lvl7pPr marL="27479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7pPr>
      <a:lvl8pPr marL="32051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8pPr>
      <a:lvl9pPr marL="36623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e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emf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2110486"/>
            <a:ext cx="7772400" cy="1534033"/>
          </a:xfrm>
        </p:spPr>
        <p:txBody>
          <a:bodyPr/>
          <a:lstStyle/>
          <a:p>
            <a:r>
              <a:rPr lang="en-US" dirty="0"/>
              <a:t>Bits, Bytes, Characters, and Integers</a:t>
            </a:r>
            <a:br>
              <a:rPr lang="en-US" dirty="0"/>
            </a:br>
            <a:br>
              <a:rPr lang="en-US" dirty="0"/>
            </a:br>
            <a:r>
              <a:rPr lang="en-US" sz="2000" b="0" dirty="0">
                <a:latin typeface="Calibri"/>
              </a:rPr>
              <a:t>COMP 222: Introduction to Computer Organization</a:t>
            </a:r>
            <a:endParaRPr lang="en-US" b="0" dirty="0">
              <a:latin typeface="Calibri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algn="l"/>
            <a:r>
              <a:rPr lang="en-US" sz="2000" b="1" dirty="0"/>
              <a:t>Instructor:</a:t>
            </a:r>
            <a:r>
              <a:rPr lang="en-US" sz="2000" dirty="0"/>
              <a:t> </a:t>
            </a:r>
          </a:p>
          <a:p>
            <a:pPr algn="l"/>
            <a:r>
              <a:rPr lang="en-US" sz="2000" dirty="0"/>
              <a:t>Alan L. Cox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8745" indent="-118745"/>
            <a:r>
              <a:rPr lang="en-US" dirty="0"/>
              <a:t>Unsigned data representations on CLEAR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306158"/>
              </p:ext>
            </p:extLst>
          </p:nvPr>
        </p:nvGraphicFramePr>
        <p:xfrm>
          <a:off x="1984248" y="2029968"/>
          <a:ext cx="5175944" cy="2794000"/>
        </p:xfrm>
        <a:graphic>
          <a:graphicData uri="http://schemas.openxmlformats.org/drawingml/2006/table">
            <a:tbl>
              <a:tblPr/>
              <a:tblGrid>
                <a:gridCol w="3212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</a:rPr>
                        <a:t>Size (bits)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unsigned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unsigned short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16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unsigned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32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unsigned long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64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unsigned long </a:t>
                      </a:r>
                      <a:r>
                        <a:rPr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long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799" marR="50799" marT="50799" marB="50799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64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799" marR="50799" marT="50799" marB="50799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29552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FCA6B92-1266-38BD-CAA1-48BD28CCCDC1}"/>
              </a:ext>
            </a:extLst>
          </p:cNvPr>
          <p:cNvSpPr txBox="1"/>
          <p:nvPr/>
        </p:nvSpPr>
        <p:spPr>
          <a:xfrm>
            <a:off x="1892002" y="5235314"/>
            <a:ext cx="535838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Calibri"/>
              </a:rPr>
              <a:t>Grey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shading</a:t>
            </a:r>
            <a:r>
              <a:rPr lang="en-US" sz="2400" dirty="0">
                <a:latin typeface="Calibri"/>
              </a:rPr>
              <a:t> indicates that </a:t>
            </a:r>
            <a:r>
              <a:rPr lang="en-US" sz="2400" b="1" dirty="0">
                <a:latin typeface="Times New Roman"/>
              </a:rPr>
              <a:t>int</a:t>
            </a:r>
            <a:r>
              <a:rPr lang="en-US" sz="2400" dirty="0">
                <a:latin typeface="Calibri"/>
              </a:rPr>
              <a:t> is optional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33690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>
                <a:solidFill>
                  <a:srgbClr val="A6A6A6"/>
                </a:solidFill>
              </a:rPr>
              <a:t>Characters</a:t>
            </a:r>
          </a:p>
          <a:p>
            <a:r>
              <a:rPr lang="en-US" dirty="0">
                <a:solidFill>
                  <a:srgbClr val="A6A6A6"/>
                </a:solidFill>
              </a:rPr>
              <a:t>Integers</a:t>
            </a:r>
            <a:endParaRPr lang="en-US" dirty="0"/>
          </a:p>
          <a:p>
            <a:pPr lvl="1"/>
            <a:r>
              <a:rPr lang="en-US" dirty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  <p:extLst>
      <p:ext uri="{BB962C8B-B14F-4D97-AF65-F5344CB8AC3E}">
        <p14:creationId xmlns:p14="http://schemas.microsoft.com/office/powerpoint/2010/main" val="414793101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algn="l" eaLnBrk="1" hangingPunct="1">
              <a:spcBef>
                <a:spcPts val="575"/>
              </a:spcBef>
            </a:pPr>
            <a:r>
              <a:rPr lang="en-US" sz="2400" b="0" dirty="0">
                <a:solidFill>
                  <a:srgbClr val="000000"/>
                </a:solidFill>
                <a:latin typeface="Calibri Bold"/>
                <a:ea typeface="Calibri Bold"/>
                <a:cs typeface="Calibri Bold"/>
                <a:sym typeface="Calibri Bold" charset="0"/>
              </a:rPr>
              <a:t>And</a:t>
            </a:r>
            <a:endParaRPr lang="en-US" sz="2400">
              <a:latin typeface="Calibri Bold"/>
              <a:ea typeface="Calibri Bold"/>
              <a:cs typeface="Calibri Bold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666496" y="3419856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algn="l" eaLnBrk="1" hangingPunct="1">
              <a:spcBef>
                <a:spcPts val="575"/>
              </a:spcBef>
            </a:pPr>
            <a:r>
              <a:rPr lang="en-US" sz="2400" b="0" dirty="0">
                <a:solidFill>
                  <a:srgbClr val="000000"/>
                </a:solidFill>
                <a:latin typeface="Calibri Bold"/>
                <a:ea typeface="Calibri Bold"/>
                <a:cs typeface="Calibri Bold"/>
                <a:sym typeface="Calibri Bold" charset="0"/>
              </a:rPr>
              <a:t>Or</a:t>
            </a:r>
            <a:endParaRPr lang="en-US" sz="2400"/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666496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algn="l" eaLnBrk="1" hangingPunct="1">
              <a:spcBef>
                <a:spcPts val="575"/>
              </a:spcBef>
            </a:pPr>
            <a:r>
              <a:rPr lang="en-US" sz="2400" b="0" dirty="0">
                <a:solidFill>
                  <a:srgbClr val="000000"/>
                </a:solidFill>
                <a:latin typeface="Calibri Bold"/>
                <a:ea typeface="Calibri Bold"/>
                <a:cs typeface="Calibri Bold"/>
                <a:sym typeface="Calibri Bold" charset="0"/>
              </a:rPr>
              <a:t>Not</a:t>
            </a:r>
            <a:endParaRPr lang="en-US" sz="2400">
              <a:latin typeface="Calibri Bold"/>
              <a:ea typeface="Calibri Bold"/>
              <a:cs typeface="Calibri Bold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algn="l" eaLnBrk="1" hangingPunct="1">
              <a:spcBef>
                <a:spcPts val="575"/>
              </a:spcBef>
            </a:pPr>
            <a:r>
              <a:rPr lang="en-US" sz="2400" b="0" dirty="0">
                <a:solidFill>
                  <a:srgbClr val="000000"/>
                </a:solidFill>
                <a:latin typeface="Calibri Bold"/>
                <a:ea typeface="Calibri Bold"/>
                <a:cs typeface="Calibri Bold"/>
                <a:sym typeface="Calibri Bold" charset="0"/>
              </a:rPr>
              <a:t>Exclusive-Or (Xor)</a:t>
            </a:r>
            <a:endParaRPr lang="en-US" sz="2400"/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A^B = 1 when either A=1 or B=1, but not both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5138" y="2349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rIns="91440" bIns="50800" anchor="t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 </a:t>
            </a:r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&amp; 01010101</a:t>
            </a:r>
            <a:endParaRPr lang="en-US" sz="2000" b="0" dirty="0">
              <a:solidFill>
                <a:srgbClr val="000066"/>
              </a:solidFill>
              <a:latin typeface="Courier New Bold"/>
              <a:ea typeface="Courier New Bold" charset="0"/>
              <a:cs typeface="Courier New Bold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01000001</a:t>
            </a:r>
            <a:endParaRPr lang="en-US" sz="2000" b="0" dirty="0">
              <a:solidFill>
                <a:srgbClr val="FFFFFF"/>
              </a:solidFill>
              <a:latin typeface="Courier New Bold"/>
              <a:ea typeface="Courier New Bold" charset="0"/>
              <a:cs typeface="Courier New Bold"/>
            </a:endParaRP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3938" y="2349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rIns="91440" bIns="50800" anchor="t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 </a:t>
            </a:r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| 01010101</a:t>
            </a:r>
            <a:endParaRPr lang="en-US" sz="2000" b="0" dirty="0">
              <a:solidFill>
                <a:srgbClr val="000066"/>
              </a:solidFill>
              <a:latin typeface="Courier New Bold"/>
              <a:ea typeface="Courier New Bold" charset="0"/>
              <a:cs typeface="Courier New Bold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01111101</a:t>
            </a:r>
            <a:endParaRPr lang="en-US" sz="2000" b="0" dirty="0">
              <a:solidFill>
                <a:srgbClr val="FFFFFF"/>
              </a:solidFill>
              <a:latin typeface="Courier New Bold"/>
              <a:ea typeface="Courier New Bold" charset="0"/>
              <a:cs typeface="Courier New Bold"/>
            </a:endParaRP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2738" y="2349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rIns="91440" bIns="50800" anchor="t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 </a:t>
            </a:r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^ 01010101</a:t>
            </a:r>
            <a:endParaRPr lang="en-US" sz="2000" b="0" dirty="0">
              <a:solidFill>
                <a:srgbClr val="000066"/>
              </a:solidFill>
              <a:latin typeface="Courier New Bold"/>
              <a:ea typeface="Courier New Bold" charset="0"/>
              <a:cs typeface="Courier New Bold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00111100</a:t>
            </a:r>
            <a:endParaRPr lang="en-US" sz="2000" b="0" dirty="0">
              <a:solidFill>
                <a:srgbClr val="FFFFFF"/>
              </a:solidFill>
              <a:latin typeface="Courier New Bold"/>
              <a:ea typeface="Courier New Bold" charset="0"/>
              <a:cs typeface="Courier New Bold"/>
            </a:endParaRP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5138" y="3035300"/>
            <a:ext cx="168251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rIns="91440" bIns="50800" anchor="t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 </a:t>
            </a:r>
            <a:r>
              <a:rPr lang="en-US" sz="2000" b="0" dirty="0">
                <a:solidFill>
                  <a:srgbClr val="CC0000"/>
                </a:solidFill>
                <a:latin typeface="Courier New Bold"/>
                <a:ea typeface="Courier New Bold" charset="0"/>
                <a:cs typeface="Courier New Bold"/>
                <a:sym typeface="Courier New Bold" charset="0"/>
              </a:rPr>
              <a:t>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pPr lvl="1"/>
            <a:r>
              <a:rPr lang="en-US" dirty="0">
                <a:latin typeface="Calibri"/>
              </a:rPr>
              <a:t>Width w bit vector represents subsets of {0, …, w–1}</a:t>
            </a:r>
          </a:p>
          <a:p>
            <a:pPr lvl="1"/>
            <a:r>
              <a:rPr lang="en-US" dirty="0" err="1">
                <a:latin typeface="Calibri"/>
              </a:rPr>
              <a:t>a</a:t>
            </a:r>
            <a:r>
              <a:rPr lang="en-US" baseline="-25000" dirty="0" err="1">
                <a:latin typeface="Calibri"/>
              </a:rPr>
              <a:t>j</a:t>
            </a:r>
            <a:r>
              <a:rPr lang="en-US" dirty="0">
                <a:latin typeface="Calibri"/>
              </a:rPr>
              <a:t> = 1 if j  ∈ A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01101001	{ 0, 3, 5,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01010101	{ 0, 2, 4,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/>
              <a:t>Operations</a:t>
            </a:r>
          </a:p>
          <a:p>
            <a:pPr lvl="1"/>
            <a:r>
              <a:rPr lang="en-US" dirty="0">
                <a:latin typeface="Calibri"/>
              </a:rPr>
              <a:t>&amp;     Intersection		01000001	{ 0, 6 }</a:t>
            </a:r>
          </a:p>
          <a:p>
            <a:pPr lvl="1"/>
            <a:r>
              <a:rPr lang="en-US" dirty="0">
                <a:latin typeface="Calibri"/>
              </a:rPr>
              <a:t>|      Union			01111101	{ 0, 2, 3, 4, 5, 6 }</a:t>
            </a:r>
          </a:p>
          <a:p>
            <a:pPr lvl="1"/>
            <a:r>
              <a:rPr lang="en-US" dirty="0"/>
              <a:t>^	    Symmetric difference	00111100	{ 2, 3, 4, 5 }</a:t>
            </a:r>
          </a:p>
          <a:p>
            <a:pPr lvl="1"/>
            <a:r>
              <a:rPr lang="en-US" dirty="0"/>
              <a:t>~	    Complement		10101010	{ 1, 3, 5, 7 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/>
                <a:ea typeface="Monaco" charset="0"/>
                <a:cs typeface="Monaco" charset="0"/>
                <a:sym typeface="Monaco" charset="0"/>
              </a:rPr>
              <a:t>x &amp;&amp; </a:t>
            </a:r>
            <a:r>
              <a:rPr lang="en-US" sz="1800" dirty="0" err="1">
                <a:latin typeface="Monaco"/>
                <a:ea typeface="Monaco" charset="0"/>
                <a:cs typeface="Monaco" charset="0"/>
                <a:sym typeface="Monaco" charset="0"/>
              </a:rPr>
              <a:t>func</a:t>
            </a:r>
            <a:r>
              <a:rPr lang="en-US" sz="1800" dirty="0">
                <a:latin typeface="Monaco"/>
                <a:ea typeface="Monaco" charset="0"/>
                <a:cs typeface="Monaco" charset="0"/>
                <a:sym typeface="Monaco" charset="0"/>
              </a:rPr>
              <a:t>(x) </a:t>
            </a:r>
            <a:r>
              <a:rPr lang="en-US" dirty="0">
                <a:latin typeface="Calibri"/>
              </a:rPr>
              <a:t>	(avoids call to </a:t>
            </a:r>
            <a:r>
              <a:rPr lang="en-US" dirty="0" err="1">
                <a:latin typeface="Calibri"/>
              </a:rPr>
              <a:t>func</a:t>
            </a:r>
            <a:r>
              <a:rPr lang="en-US" dirty="0">
                <a:latin typeface="Calibri"/>
              </a:rPr>
              <a:t> if x == 0)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1538667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tIns="45720" rIns="45720" bIns="45720" anchor="ctr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  <a:latin typeface="Gill Sans"/>
              </a:rPr>
              <a:t>Watch out for &amp;&amp; vs. &amp; (and || vs. |)… </a:t>
            </a:r>
          </a:p>
          <a:p>
            <a:r>
              <a:rPr lang="en-US" sz="2400" dirty="0">
                <a:solidFill>
                  <a:srgbClr val="000000"/>
                </a:solidFill>
                <a:latin typeface="Gill Sans"/>
              </a:rPr>
              <a:t>one of the more common oopsies in </a:t>
            </a:r>
          </a:p>
          <a:p>
            <a:r>
              <a:rPr lang="en-US" sz="2400" dirty="0">
                <a:solidFill>
                  <a:srgbClr val="000000"/>
                </a:solidFill>
                <a:latin typeface="Gill Sans"/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/>
              <a:t>Characters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72F46AAD-B282-8DC2-01D2-63CEB07E4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Characters (char)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6951BA89-0D79-52C7-DA3D-07E574465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Roman alphabet, punctuation, digits, and other symbols:</a:t>
            </a:r>
          </a:p>
          <a:p>
            <a:pPr lvl="1" eaLnBrk="1" hangingPunct="1"/>
            <a:r>
              <a:rPr lang="en-US" altLang="en-US"/>
              <a:t>Encoded within one byte (256 possible symbols)</a:t>
            </a:r>
          </a:p>
          <a:p>
            <a:pPr lvl="1" eaLnBrk="1" hangingPunct="1"/>
            <a:r>
              <a:rPr lang="en-US" altLang="en-US"/>
              <a:t>ASCII encoding (</a:t>
            </a:r>
            <a:r>
              <a:rPr lang="en-US" altLang="en-US">
                <a:latin typeface="Courier New" panose="02070309020205020404" pitchFamily="49" charset="0"/>
              </a:rPr>
              <a:t>man ascii</a:t>
            </a:r>
            <a:r>
              <a:rPr lang="en-US" altLang="en-US"/>
              <a:t> for details)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 C:</a:t>
            </a:r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8511F2CD-C5F9-1C8B-6F2E-64609E403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4029075"/>
            <a:ext cx="4460875" cy="1501775"/>
          </a:xfrm>
          <a:prstGeom prst="rect">
            <a:avLst/>
          </a:prstGeom>
          <a:solidFill>
            <a:srgbClr val="F8F6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char 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a_char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        =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a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;</a:t>
            </a:r>
            <a:endParaRPr lang="en-US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char 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newline_char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  =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\n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;</a:t>
            </a:r>
          </a:p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char 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tab_char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      =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\t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;</a:t>
            </a:r>
          </a:p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char	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backslash_char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=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\\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;</a:t>
            </a:r>
            <a:endParaRPr lang="en-US" altLang="en-US" sz="2000">
              <a:latin typeface="Courier New"/>
              <a:ea typeface="MS PGothi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88419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information as bits</a:t>
            </a:r>
          </a:p>
          <a:p>
            <a:r>
              <a:rPr lang="en-US" dirty="0"/>
              <a:t>Character and integer types in C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/>
              <a:t>Characters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Representation: unsigned and signed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Conversion, casting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Expanding, truncating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Addition, negation, multiplication, shifting</a:t>
            </a:r>
          </a:p>
          <a:p>
            <a:pPr lvl="1"/>
            <a:r>
              <a:rPr lang="en-US" dirty="0">
                <a:latin typeface="Calibri"/>
              </a:rPr>
              <a:t>Summary</a:t>
            </a:r>
          </a:p>
          <a:p>
            <a:r>
              <a:rPr lang="en-US" dirty="0"/>
              <a:t>Representations in memory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5507001C-C505-E991-E35C-8867E39DF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ASCII</a:t>
            </a:r>
          </a:p>
        </p:txBody>
      </p:sp>
      <p:sp>
        <p:nvSpPr>
          <p:cNvPr id="27653" name="Text Box 3">
            <a:extLst>
              <a:ext uri="{FF2B5EF4-FFF2-40B4-BE49-F238E27FC236}">
                <a16:creationId xmlns:a16="http://schemas.microsoft.com/office/drawing/2014/main" id="{12E7DD4B-26C9-4EF9-CCD7-14E262D47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13" y="1482725"/>
            <a:ext cx="8129587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b="0">
                <a:latin typeface="Tahoma" panose="020B0604030504040204" pitchFamily="34" charset="0"/>
              </a:rPr>
              <a:t>From </a:t>
            </a:r>
            <a:r>
              <a:rPr lang="ja-JP" altLang="en-US" sz="2000" b="0">
                <a:latin typeface="Tahoma" panose="020B0604030504040204" pitchFamily="34" charset="0"/>
              </a:rPr>
              <a:t>“</a:t>
            </a:r>
            <a:r>
              <a:rPr lang="en-US" altLang="ja-JP" sz="2000">
                <a:latin typeface="Courier New" panose="02070309020205020404" pitchFamily="49" charset="0"/>
              </a:rPr>
              <a:t>man ascii</a:t>
            </a:r>
            <a:r>
              <a:rPr lang="ja-JP" altLang="en-US" sz="2000" b="0">
                <a:latin typeface="Tahoma" panose="020B0604030504040204" pitchFamily="34" charset="0"/>
              </a:rPr>
              <a:t>”</a:t>
            </a:r>
            <a:r>
              <a:rPr lang="en-US" altLang="ja-JP" sz="2000" b="0">
                <a:latin typeface="Tahoma" panose="020B0604030504040204" pitchFamily="34" charset="0"/>
              </a:rPr>
              <a:t>: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2000">
              <a:latin typeface="Courier New" panose="02070309020205020404" pitchFamily="49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 0 NUL|  1 SOH|  2 STX|  3 ETX|  4 EOT|  5 ENQ|  6 ACK|  7 BEL|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 8 BS |  9 HT | 10 NL | 11 VT | 12 NP | 13 CR | 14 SO | 15 SI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16 DLE| 17 DC1| 18 DC2| 19 DC3| 20 DC4| 21 NAK| 22 SYN| 23 ETB|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24 CAN| 25 EM | 26 SUB| 27 ESC| 28 FS | 29 GS | 30 RS | 31 US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32 SP | 33  ! | 34  " | 35  # | 36  $ | 37  % | 38  &amp; | 39  '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40  ( | 41  ) | 42  * | 43  + | 44  , | 45  - | 46  . | 47  /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48  0 | 49  1 | 50  2 | 51  3 | 52  4 | 53  5 | 54  6 | 55  7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56  8 | 57  9 | 58  : | 59  ; | 60  &lt; | 61  = | 62  &gt; | 63  ?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64  @ | 65  A | 66  B | 67  C | 68  D | 69  E | 70  F | 71  G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72  H | 73  I | 74  J | 75  K | 76  L | 77  M | 78  N | 79  O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80  P | 81  Q | 82  R | 83  S | 84  T | 85  U | 86  V | 87  W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88  X | 89  Y | 90  Z | 91  [ | 92  \ | 93  ] | 94  ^ | 95  _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 96  ` | 97  a | 98  b | 99  c |100  d |101  e |102  f |103  g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|104  h |105  i |106  j |107  k |108  l |109  m |110  n |111  o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|112  p |113  q |114  r |115  s |116  t |117  u |118  v |119  w |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|120  x |121  y |122  z |123  { |124  | |125  } |126  ~ |127 DEL|</a:t>
            </a:r>
          </a:p>
        </p:txBody>
      </p:sp>
      <p:grpSp>
        <p:nvGrpSpPr>
          <p:cNvPr id="27654" name="Group 4">
            <a:extLst>
              <a:ext uri="{FF2B5EF4-FFF2-40B4-BE49-F238E27FC236}">
                <a16:creationId xmlns:a16="http://schemas.microsoft.com/office/drawing/2014/main" id="{9CF9BF5E-5AAF-7150-BFAC-EFEA75043797}"/>
              </a:ext>
            </a:extLst>
          </p:cNvPr>
          <p:cNvGrpSpPr>
            <a:grpSpLocks/>
          </p:cNvGrpSpPr>
          <p:nvPr/>
        </p:nvGrpSpPr>
        <p:grpSpPr bwMode="auto">
          <a:xfrm>
            <a:off x="0" y="1101725"/>
            <a:ext cx="1162050" cy="1981200"/>
            <a:chOff x="96" y="960"/>
            <a:chExt cx="732" cy="1248"/>
          </a:xfrm>
        </p:grpSpPr>
        <p:sp>
          <p:nvSpPr>
            <p:cNvPr id="27655" name="Text Box 5">
              <a:extLst>
                <a:ext uri="{FF2B5EF4-FFF2-40B4-BE49-F238E27FC236}">
                  <a16:creationId xmlns:a16="http://schemas.microsoft.com/office/drawing/2014/main" id="{47DA4E84-3194-9DA3-B50E-408F89E86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960"/>
              <a:ext cx="732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Special </a:t>
              </a:r>
              <a:r>
                <a:rPr lang="en-US" altLang="en-US" sz="1600" b="0" i="1">
                  <a:latin typeface="Tahoma" panose="020B0604030504040204" pitchFamily="34" charset="0"/>
                </a:rPr>
                <a:t>control</a:t>
              </a:r>
              <a:r>
                <a:rPr lang="en-US" altLang="en-US" sz="1600" b="0">
                  <a:latin typeface="Tahoma" panose="020B0604030504040204" pitchFamily="34" charset="0"/>
                </a:rPr>
                <a:t> characters</a:t>
              </a:r>
            </a:p>
          </p:txBody>
        </p:sp>
        <p:sp>
          <p:nvSpPr>
            <p:cNvPr id="27656" name="AutoShape 6">
              <a:extLst>
                <a:ext uri="{FF2B5EF4-FFF2-40B4-BE49-F238E27FC236}">
                  <a16:creationId xmlns:a16="http://schemas.microsoft.com/office/drawing/2014/main" id="{35AB0587-44BA-43EA-77E9-494E3583A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32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7657" name="Line 7">
              <a:extLst>
                <a:ext uri="{FF2B5EF4-FFF2-40B4-BE49-F238E27FC236}">
                  <a16:creationId xmlns:a16="http://schemas.microsoft.com/office/drawing/2014/main" id="{CC3372C7-BD85-99AA-C8F7-E41232BC6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1488"/>
              <a:ext cx="144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051250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8238EF1F-010E-8D8A-6F55-E46E149E5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Characters are just numbers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54CF8D4C-4006-62B4-B220-42DA62731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229600" cy="4830762"/>
          </a:xfrm>
        </p:spPr>
        <p:txBody>
          <a:bodyPr/>
          <a:lstStyle/>
          <a:p>
            <a:pPr eaLnBrk="1" hangingPunct="1"/>
            <a:r>
              <a:rPr lang="en-US" altLang="en-US"/>
              <a:t>What does this function do?</a:t>
            </a:r>
          </a:p>
        </p:txBody>
      </p:sp>
      <p:sp>
        <p:nvSpPr>
          <p:cNvPr id="28678" name="Text Box 4">
            <a:extLst>
              <a:ext uri="{FF2B5EF4-FFF2-40B4-BE49-F238E27FC236}">
                <a16:creationId xmlns:a16="http://schemas.microsoft.com/office/drawing/2014/main" id="{F12A55D2-A809-5C3F-0B99-8C8BDFB53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382" y="1825625"/>
            <a:ext cx="4846198" cy="4462760"/>
          </a:xfrm>
          <a:prstGeom prst="rect">
            <a:avLst/>
          </a:prstGeom>
          <a:solidFill>
            <a:srgbClr val="F8F6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latin typeface="Courier New" panose="02070309020205020404" pitchFamily="49" charset="0"/>
              </a:rPr>
              <a:t>char</a:t>
            </a:r>
            <a:endParaRPr lang="en-US"/>
          </a:p>
          <a:p>
            <a:pPr algn="l"/>
            <a:r>
              <a:rPr lang="en-US" altLang="en-US" sz="2000">
                <a:latin typeface="Courier New" panose="02070309020205020404" pitchFamily="49" charset="0"/>
              </a:rPr>
              <a:t>fun(char c)</a:t>
            </a:r>
          </a:p>
          <a:p>
            <a:pPr algn="l"/>
            <a:r>
              <a:rPr lang="en-US" altLang="en-US" sz="200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  char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new_c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;</a:t>
            </a:r>
          </a:p>
          <a:p>
            <a:pPr algn="l"/>
            <a:endParaRPr lang="en-US" altLang="en-US" sz="2000">
              <a:latin typeface="Courier New" panose="02070309020205020404" pitchFamily="49" charset="0"/>
            </a:endParaRPr>
          </a:p>
          <a:p>
            <a:pPr algn="l"/>
            <a:r>
              <a:rPr lang="en-US" altLang="en-US" sz="2000">
                <a:latin typeface="Courier New" panose="02070309020205020404" pitchFamily="49" charset="0"/>
              </a:rPr>
              <a:t>  if ((c &gt;= 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>
                <a:latin typeface="Courier New" panose="02070309020205020404" pitchFamily="49" charset="0"/>
              </a:rPr>
              <a:t>A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>
                <a:latin typeface="Courier New" panose="02070309020205020404" pitchFamily="49" charset="0"/>
              </a:rPr>
              <a:t>) &amp;&amp; (c &lt;= 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>
                <a:latin typeface="Courier New" panose="02070309020205020404" pitchFamily="49" charset="0"/>
              </a:rPr>
              <a:t>Z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>
                <a:latin typeface="Courier New" panose="02070309020205020404" pitchFamily="49" charset="0"/>
              </a:rPr>
              <a:t>))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   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new_c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= c -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A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 + 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a</a:t>
            </a:r>
            <a:r>
              <a:rPr lang="ja-JP" altLang="en-US" sz="2000">
                <a:latin typeface="Courier New"/>
                <a:ea typeface="MS PGothic"/>
                <a:cs typeface="Arial"/>
              </a:rPr>
              <a:t>’</a:t>
            </a:r>
            <a:r>
              <a:rPr lang="en-US" altLang="ja-JP" sz="2000">
                <a:latin typeface="Courier New"/>
                <a:ea typeface="MS PGothic"/>
                <a:cs typeface="Arial"/>
              </a:rPr>
              <a:t>;</a:t>
            </a:r>
          </a:p>
          <a:p>
            <a:pPr algn="l"/>
            <a:r>
              <a:rPr lang="en-US" altLang="en-US" sz="2000">
                <a:latin typeface="Courier New" panose="02070309020205020404" pitchFamily="49" charset="0"/>
              </a:rPr>
              <a:t>  else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   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new_c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 = c;</a:t>
            </a:r>
          </a:p>
          <a:p>
            <a:pPr algn="l"/>
            <a:endParaRPr lang="en-US" altLang="en-US" sz="2000">
              <a:latin typeface="Courier New" panose="02070309020205020404" pitchFamily="49" charset="0"/>
            </a:endParaRPr>
          </a:p>
          <a:p>
            <a:pPr algn="l"/>
            <a:r>
              <a:rPr lang="en-US" altLang="en-US" sz="2000">
                <a:latin typeface="Courier New"/>
                <a:ea typeface="MS PGothic"/>
                <a:cs typeface="Arial"/>
              </a:rPr>
              <a:t>  return (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new_c</a:t>
            </a:r>
            <a:r>
              <a:rPr lang="en-US" altLang="en-US" sz="2000">
                <a:latin typeface="Courier New"/>
                <a:ea typeface="MS PGothic"/>
                <a:cs typeface="Arial"/>
              </a:rPr>
              <a:t>);</a:t>
            </a:r>
          </a:p>
          <a:p>
            <a:pPr algn="l"/>
            <a:r>
              <a:rPr lang="en-US" altLang="en-US" sz="2000">
                <a:latin typeface="Courier New" panose="02070309020205020404" pitchFamily="49" charset="0"/>
              </a:rPr>
              <a:t>}    </a:t>
            </a:r>
          </a:p>
        </p:txBody>
      </p:sp>
      <p:sp>
        <p:nvSpPr>
          <p:cNvPr id="74767" name="Line 15">
            <a:extLst>
              <a:ext uri="{FF2B5EF4-FFF2-40B4-BE49-F238E27FC236}">
                <a16:creationId xmlns:a16="http://schemas.microsoft.com/office/drawing/2014/main" id="{CE9C2F0C-B084-CE52-9AAC-C8E498720C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417195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E79FEF53-3771-3103-56B3-B590A008D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943350"/>
            <a:ext cx="1314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Math 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characters!</a:t>
            </a:r>
          </a:p>
        </p:txBody>
      </p:sp>
      <p:sp>
        <p:nvSpPr>
          <p:cNvPr id="74769" name="Line 17">
            <a:extLst>
              <a:ext uri="{FF2B5EF4-FFF2-40B4-BE49-F238E27FC236}">
                <a16:creationId xmlns:a16="http://schemas.microsoft.com/office/drawing/2014/main" id="{5080A6C0-427C-76BD-01EE-71FB81C3F2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48615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9DA5D740-8CC0-0214-4A15-0D1C0FE6C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81350"/>
            <a:ext cx="178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comparisons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with characters!</a:t>
            </a:r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E5A9BBDC-7B1C-8382-4062-E3BF74EC8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187" y="4583502"/>
            <a:ext cx="5538159" cy="1323007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tIns="45720" rIns="45720" bIns="45720" anchor="ctr">
            <a:prstTxWarp prst="textNoShape">
              <a:avLst/>
            </a:prstTxWarp>
          </a:bodyPr>
          <a:lstStyle/>
          <a:p>
            <a:r>
              <a:rPr lang="en-US" sz="2000" dirty="0">
                <a:latin typeface="Gill Sans"/>
              </a:rPr>
              <a:t>Single quotes convert a symbol, such as A, to its numerical representation, 65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33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74768" grpId="0"/>
      <p:bldP spid="74770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>
                <a:solidFill>
                  <a:srgbClr val="A6A6A6"/>
                </a:solidFill>
              </a:rPr>
              <a:t>Characters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/>
                <a:ea typeface="ヒラギノ角ゴ ProN W3"/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  <p:extLst>
      <p:ext uri="{BB962C8B-B14F-4D97-AF65-F5344CB8AC3E}">
        <p14:creationId xmlns:p14="http://schemas.microsoft.com/office/powerpoint/2010/main" val="164593844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F66B-E04B-47BE-8565-8EBCBE94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91AD-5A56-4DCA-A5E4-00761AC63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43000"/>
            <a:ext cx="7896225" cy="5191125"/>
          </a:xfrm>
        </p:spPr>
        <p:txBody>
          <a:bodyPr/>
          <a:lstStyle/>
          <a:p>
            <a:r>
              <a:rPr lang="en-US" dirty="0"/>
              <a:t>In binary, the number of bits in the data type size determines the number of points on the number line. </a:t>
            </a:r>
          </a:p>
          <a:p>
            <a:pPr lvl="1"/>
            <a:r>
              <a:rPr lang="en-US" dirty="0"/>
              <a:t>We can assign the points any meaning we’d like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Consider the following examples:</a:t>
            </a:r>
          </a:p>
          <a:p>
            <a:pPr lvl="1"/>
            <a:r>
              <a:rPr lang="en-US" dirty="0"/>
              <a:t>1 bit number line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                0                                                  1</a:t>
            </a:r>
          </a:p>
          <a:p>
            <a:pPr lvl="1"/>
            <a:r>
              <a:rPr lang="en-US" dirty="0"/>
              <a:t>2 bit number line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               00            01              10             11                 </a:t>
            </a:r>
          </a:p>
          <a:p>
            <a:pPr lvl="1"/>
            <a:r>
              <a:rPr lang="en-US" dirty="0"/>
              <a:t>3 bit number line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      000  001 010  011  100   101  110  111    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EFC35B-4CC9-4590-94AA-3FA125FEED1E}"/>
              </a:ext>
            </a:extLst>
          </p:cNvPr>
          <p:cNvCxnSpPr>
            <a:cxnSpLocks/>
          </p:cNvCxnSpPr>
          <p:nvPr/>
        </p:nvCxnSpPr>
        <p:spPr bwMode="auto">
          <a:xfrm flipV="1">
            <a:off x="1143000" y="3719298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E9093212-DE4A-4FC1-9818-7698F90450F2}"/>
              </a:ext>
            </a:extLst>
          </p:cNvPr>
          <p:cNvSpPr/>
          <p:nvPr/>
        </p:nvSpPr>
        <p:spPr bwMode="auto">
          <a:xfrm>
            <a:off x="2438400" y="3643098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EDEB24-371D-4999-969D-4F06CD3920E9}"/>
              </a:ext>
            </a:extLst>
          </p:cNvPr>
          <p:cNvSpPr/>
          <p:nvPr/>
        </p:nvSpPr>
        <p:spPr bwMode="auto">
          <a:xfrm>
            <a:off x="5403850" y="3623406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67AB9A-C632-4A94-AD02-92C582487855}"/>
              </a:ext>
            </a:extLst>
          </p:cNvPr>
          <p:cNvCxnSpPr/>
          <p:nvPr/>
        </p:nvCxnSpPr>
        <p:spPr bwMode="auto">
          <a:xfrm flipV="1">
            <a:off x="1143000" y="4763579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7096AAA7-FD27-471A-AA19-5A568697B248}"/>
              </a:ext>
            </a:extLst>
          </p:cNvPr>
          <p:cNvSpPr/>
          <p:nvPr/>
        </p:nvSpPr>
        <p:spPr bwMode="auto">
          <a:xfrm>
            <a:off x="2438400" y="4687379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28070E-0F26-4D40-A45A-4BBB65391E9A}"/>
              </a:ext>
            </a:extLst>
          </p:cNvPr>
          <p:cNvSpPr/>
          <p:nvPr/>
        </p:nvSpPr>
        <p:spPr bwMode="auto">
          <a:xfrm>
            <a:off x="3375025" y="466768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D2CE5AF-2507-4676-A1F2-BA58C120FA99}"/>
              </a:ext>
            </a:extLst>
          </p:cNvPr>
          <p:cNvSpPr/>
          <p:nvPr/>
        </p:nvSpPr>
        <p:spPr bwMode="auto">
          <a:xfrm>
            <a:off x="4427537" y="4649279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C8A58B-4C37-408E-AF37-428A3E74C6C2}"/>
              </a:ext>
            </a:extLst>
          </p:cNvPr>
          <p:cNvSpPr/>
          <p:nvPr/>
        </p:nvSpPr>
        <p:spPr bwMode="auto">
          <a:xfrm>
            <a:off x="5428644" y="467330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9A6BB3-EB84-4895-9581-6F8A77BE980D}"/>
              </a:ext>
            </a:extLst>
          </p:cNvPr>
          <p:cNvCxnSpPr/>
          <p:nvPr/>
        </p:nvCxnSpPr>
        <p:spPr bwMode="auto">
          <a:xfrm flipV="1">
            <a:off x="1219200" y="5942591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1484FB2-73B8-4A9F-8C5C-AC52962EADE8}"/>
              </a:ext>
            </a:extLst>
          </p:cNvPr>
          <p:cNvSpPr/>
          <p:nvPr/>
        </p:nvSpPr>
        <p:spPr bwMode="auto">
          <a:xfrm>
            <a:off x="2514600" y="5866391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FE4A6BC-B2AE-4BF2-9FC0-2EABB79B9829}"/>
              </a:ext>
            </a:extLst>
          </p:cNvPr>
          <p:cNvSpPr/>
          <p:nvPr/>
        </p:nvSpPr>
        <p:spPr bwMode="auto">
          <a:xfrm>
            <a:off x="3451225" y="588811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4ED81A-BA74-4E03-890E-5846DC1E0F22}"/>
              </a:ext>
            </a:extLst>
          </p:cNvPr>
          <p:cNvSpPr/>
          <p:nvPr/>
        </p:nvSpPr>
        <p:spPr bwMode="auto">
          <a:xfrm>
            <a:off x="4503737" y="588811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56CAF64-2081-4D7C-A2F4-7710F7F11629}"/>
              </a:ext>
            </a:extLst>
          </p:cNvPr>
          <p:cNvSpPr/>
          <p:nvPr/>
        </p:nvSpPr>
        <p:spPr bwMode="auto">
          <a:xfrm>
            <a:off x="5504844" y="585231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A60A22-381D-4E2D-A9B9-A28276722F79}"/>
              </a:ext>
            </a:extLst>
          </p:cNvPr>
          <p:cNvSpPr/>
          <p:nvPr/>
        </p:nvSpPr>
        <p:spPr bwMode="auto">
          <a:xfrm>
            <a:off x="2008563" y="5893414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0EB3580-CC55-4DF7-8F41-84A99EDA036B}"/>
              </a:ext>
            </a:extLst>
          </p:cNvPr>
          <p:cNvSpPr/>
          <p:nvPr/>
        </p:nvSpPr>
        <p:spPr bwMode="auto">
          <a:xfrm>
            <a:off x="2945188" y="5873722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A9328E3-1169-4C64-8FF6-1974A06833E3}"/>
              </a:ext>
            </a:extLst>
          </p:cNvPr>
          <p:cNvSpPr/>
          <p:nvPr/>
        </p:nvSpPr>
        <p:spPr bwMode="auto">
          <a:xfrm>
            <a:off x="3997700" y="5855314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1A28D1F-43AB-47E0-9ADF-9EF2E574C4D4}"/>
              </a:ext>
            </a:extLst>
          </p:cNvPr>
          <p:cNvSpPr/>
          <p:nvPr/>
        </p:nvSpPr>
        <p:spPr bwMode="auto">
          <a:xfrm>
            <a:off x="4992687" y="5875113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9101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A610-DD66-434B-84F5-69916CF60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08108-18CB-46F6-A10B-6AB4FC125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consider a simple 3 digit number line: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/>
              <a:t>                                              </a:t>
            </a:r>
          </a:p>
          <a:p>
            <a:pPr marL="0" indent="0">
              <a:buNone/>
            </a:pPr>
            <a:r>
              <a:rPr lang="en-US" sz="1200" dirty="0"/>
              <a:t>                                             0              1          2             3            4            5            6             7</a:t>
            </a:r>
          </a:p>
          <a:p>
            <a:pPr marL="0" indent="0">
              <a:buNone/>
            </a:pPr>
            <a:r>
              <a:rPr lang="en-US" sz="1200" dirty="0"/>
              <a:t>                                            000        001       010        011       100         101      110          111</a:t>
            </a:r>
          </a:p>
          <a:p>
            <a:pPr marL="0" indent="0">
              <a:buNone/>
            </a:pPr>
            <a:r>
              <a:rPr lang="en-US" sz="1200" dirty="0"/>
              <a:t>                                                       </a:t>
            </a:r>
            <a:endParaRPr lang="en-US" dirty="0"/>
          </a:p>
          <a:p>
            <a:r>
              <a:rPr lang="en-US" dirty="0"/>
              <a:t>What happens if we add 1 to 7?</a:t>
            </a:r>
          </a:p>
          <a:p>
            <a:pPr lvl="1"/>
            <a:r>
              <a:rPr lang="en-US" dirty="0"/>
              <a:t>In other words, what happens if we add 1 to 111?</a:t>
            </a:r>
          </a:p>
          <a:p>
            <a:pPr lvl="1"/>
            <a:endParaRPr lang="en-US" dirty="0"/>
          </a:p>
          <a:p>
            <a:r>
              <a:rPr lang="en-US" dirty="0"/>
              <a:t>111+ 001 = 1 000</a:t>
            </a:r>
          </a:p>
          <a:p>
            <a:pPr lvl="1"/>
            <a:r>
              <a:rPr lang="en-US" dirty="0"/>
              <a:t>But, we only get 3 bits – so we lose the leading 1. </a:t>
            </a:r>
          </a:p>
          <a:p>
            <a:pPr lvl="1"/>
            <a:r>
              <a:rPr lang="en-US" dirty="0"/>
              <a:t>This is called overflow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result is 000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2B7DE07-2FA4-4C09-AF22-EFAC3DAA123C}"/>
              </a:ext>
            </a:extLst>
          </p:cNvPr>
          <p:cNvCxnSpPr/>
          <p:nvPr/>
        </p:nvCxnSpPr>
        <p:spPr bwMode="auto">
          <a:xfrm flipV="1">
            <a:off x="1246170" y="2126269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E2BC98E-92E6-48D6-B971-5BBB9AF0793F}"/>
              </a:ext>
            </a:extLst>
          </p:cNvPr>
          <p:cNvSpPr/>
          <p:nvPr/>
        </p:nvSpPr>
        <p:spPr bwMode="auto">
          <a:xfrm>
            <a:off x="2541570" y="2050069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CD2078-926A-4401-A797-F3499F91CB3E}"/>
              </a:ext>
            </a:extLst>
          </p:cNvPr>
          <p:cNvSpPr/>
          <p:nvPr/>
        </p:nvSpPr>
        <p:spPr bwMode="auto">
          <a:xfrm>
            <a:off x="3478195" y="207179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2A911C9-05CC-4E88-A0E8-8FD145B264BF}"/>
              </a:ext>
            </a:extLst>
          </p:cNvPr>
          <p:cNvSpPr/>
          <p:nvPr/>
        </p:nvSpPr>
        <p:spPr bwMode="auto">
          <a:xfrm>
            <a:off x="4530707" y="207179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025A96B-3BCE-4D98-8D49-4734C26AA9BA}"/>
              </a:ext>
            </a:extLst>
          </p:cNvPr>
          <p:cNvSpPr/>
          <p:nvPr/>
        </p:nvSpPr>
        <p:spPr bwMode="auto">
          <a:xfrm>
            <a:off x="5531814" y="203599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88DF21-F83B-4A68-A783-76E270F9E917}"/>
              </a:ext>
            </a:extLst>
          </p:cNvPr>
          <p:cNvSpPr/>
          <p:nvPr/>
        </p:nvSpPr>
        <p:spPr bwMode="auto">
          <a:xfrm>
            <a:off x="2035533" y="2077092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3181B41-2851-44D3-B8DF-10501843D1E9}"/>
              </a:ext>
            </a:extLst>
          </p:cNvPr>
          <p:cNvSpPr/>
          <p:nvPr/>
        </p:nvSpPr>
        <p:spPr bwMode="auto">
          <a:xfrm>
            <a:off x="2972158" y="20574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F619491-84D9-483F-AAD8-2046162B02E8}"/>
              </a:ext>
            </a:extLst>
          </p:cNvPr>
          <p:cNvSpPr/>
          <p:nvPr/>
        </p:nvSpPr>
        <p:spPr bwMode="auto">
          <a:xfrm>
            <a:off x="4024670" y="2038992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45E5441-5BFB-42D4-A131-A74D7E02F0F0}"/>
              </a:ext>
            </a:extLst>
          </p:cNvPr>
          <p:cNvSpPr/>
          <p:nvPr/>
        </p:nvSpPr>
        <p:spPr bwMode="auto">
          <a:xfrm>
            <a:off x="5019657" y="2058791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3164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15A8-60B2-4838-A035-AD702C36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D3AC6-41BB-404F-9069-C8A2C1C82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explore this idea of overflow some more</a:t>
            </a:r>
          </a:p>
          <a:p>
            <a:pPr lvl="1"/>
            <a:r>
              <a:rPr lang="en-US" dirty="0"/>
              <a:t>111 + 001 = 1 000 = 000</a:t>
            </a:r>
          </a:p>
          <a:p>
            <a:pPr lvl="1"/>
            <a:r>
              <a:rPr lang="en-US" dirty="0"/>
              <a:t>111 + 010  = 1 001 = 001</a:t>
            </a:r>
          </a:p>
          <a:p>
            <a:pPr lvl="1"/>
            <a:r>
              <a:rPr lang="en-US" dirty="0"/>
              <a:t>111 + 011 =  1 010  = 010</a:t>
            </a:r>
          </a:p>
          <a:p>
            <a:pPr lvl="1"/>
            <a:r>
              <a:rPr lang="en-US" dirty="0"/>
              <a:t>111 + 100 =  1 011  = 011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111 + 110  = 1 101 = 101</a:t>
            </a:r>
          </a:p>
          <a:p>
            <a:pPr lvl="1"/>
            <a:r>
              <a:rPr lang="en-US" dirty="0"/>
              <a:t>111 + 111 = 1 110 =  110</a:t>
            </a:r>
          </a:p>
          <a:p>
            <a:pPr lvl="1"/>
            <a:endParaRPr lang="en-US" dirty="0"/>
          </a:p>
          <a:p>
            <a:r>
              <a:rPr lang="en-US" dirty="0"/>
              <a:t>So, arithmetic “wraps around” when it gets “too positive”</a:t>
            </a:r>
          </a:p>
          <a:p>
            <a:pPr lvl="1"/>
            <a:r>
              <a:rPr lang="en-US"/>
              <a:t>In effect, the number line becomes a circle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5444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BA68-650F-42E0-8E30-7322842C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and Non-Negative 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AA1B-20A5-4A06-B035-57D50CFE8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</a:t>
            </a:r>
            <a:r>
              <a:rPr lang="en-US"/>
              <a:t> use the term “ints” to mean the finite subset of integers </a:t>
            </a:r>
            <a:r>
              <a:rPr lang="en-US" dirty="0"/>
              <a:t>that we can represent on a number line enumerated by some fixed number of bits, i.e., the </a:t>
            </a:r>
            <a:r>
              <a:rPr lang="en-US" i="1" dirty="0"/>
              <a:t>bit width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 normally represent unsigned and non-negative </a:t>
            </a:r>
            <a:r>
              <a:rPr lang="en-US" err="1"/>
              <a:t>ints</a:t>
            </a:r>
            <a:r>
              <a:rPr lang="en-US" dirty="0"/>
              <a:t> using simple binary as we have already discussed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An “unsigned” int is any int on a number line, e.g., of a data type, that doesn’t contain any negative numbers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A non-negative number is a number greater than or equal to (&gt;=) 0 on a number line, e.g., of a data type, that does contain negative numbers</a:t>
            </a:r>
          </a:p>
        </p:txBody>
      </p:sp>
    </p:spTree>
    <p:extLst>
      <p:ext uri="{BB962C8B-B14F-4D97-AF65-F5344CB8AC3E}">
        <p14:creationId xmlns:p14="http://schemas.microsoft.com/office/powerpoint/2010/main" val="153546720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7003-311E-4A71-9CBD-26C8B479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How represent negative Numbers?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BEE1-1623-4DB9-AD74-1C8BEE80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74572"/>
            <a:ext cx="7896225" cy="4972050"/>
          </a:xfrm>
        </p:spPr>
        <p:txBody>
          <a:bodyPr/>
          <a:lstStyle/>
          <a:p>
            <a:r>
              <a:rPr lang="en-US" dirty="0"/>
              <a:t>We could use the leading bit as a </a:t>
            </a:r>
            <a:r>
              <a:rPr lang="en-US" i="1" dirty="0"/>
              <a:t>sign bit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0 means non-negative</a:t>
            </a:r>
          </a:p>
          <a:p>
            <a:pPr lvl="1"/>
            <a:r>
              <a:rPr lang="en-US" dirty="0"/>
              <a:t>1 means negative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                       000        001      010        011         100        101       110        111</a:t>
            </a:r>
          </a:p>
          <a:p>
            <a:pPr marL="457200" lvl="1" indent="0">
              <a:buNone/>
            </a:pPr>
            <a:r>
              <a:rPr lang="en-US" sz="1200" dirty="0"/>
              <a:t>                         0            1           2            3              -0          -1            -2          -3</a:t>
            </a:r>
            <a:endParaRPr lang="en-US" dirty="0"/>
          </a:p>
          <a:p>
            <a:r>
              <a:rPr lang="en-US" dirty="0"/>
              <a:t>This has some benefits</a:t>
            </a:r>
          </a:p>
          <a:p>
            <a:pPr lvl="1"/>
            <a:r>
              <a:rPr lang="en-US" dirty="0"/>
              <a:t>It lets us represent negative and non-negative numbers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0 represents 0</a:t>
            </a:r>
          </a:p>
          <a:p>
            <a:r>
              <a:rPr lang="en-US" dirty="0"/>
              <a:t>It also has some drawbacks</a:t>
            </a:r>
          </a:p>
          <a:p>
            <a:pPr lvl="1"/>
            <a:r>
              <a:rPr lang="en-US" dirty="0"/>
              <a:t>There is a -0, which is the same as 0, except that it is different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How to add such numbers? 1 + -1 should equal 0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But, by simple binary addition, 001 + 101 = 110, which is -2?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D287E1-D8C8-4D4D-A19D-D27677A635FD}"/>
              </a:ext>
            </a:extLst>
          </p:cNvPr>
          <p:cNvCxnSpPr/>
          <p:nvPr/>
        </p:nvCxnSpPr>
        <p:spPr bwMode="auto">
          <a:xfrm flipV="1">
            <a:off x="963237" y="2681074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FA17FEA9-08D6-4C0F-B3D0-7F51EB23CD43}"/>
              </a:ext>
            </a:extLst>
          </p:cNvPr>
          <p:cNvSpPr/>
          <p:nvPr/>
        </p:nvSpPr>
        <p:spPr bwMode="auto">
          <a:xfrm>
            <a:off x="2258637" y="2604874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21D0D7-94F3-4142-8CAE-1A7F902ADF5E}"/>
              </a:ext>
            </a:extLst>
          </p:cNvPr>
          <p:cNvSpPr/>
          <p:nvPr/>
        </p:nvSpPr>
        <p:spPr bwMode="auto">
          <a:xfrm>
            <a:off x="3195262" y="26266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4BA2D1-F036-4F5E-B6CD-0BB6075300E2}"/>
              </a:ext>
            </a:extLst>
          </p:cNvPr>
          <p:cNvSpPr/>
          <p:nvPr/>
        </p:nvSpPr>
        <p:spPr bwMode="auto">
          <a:xfrm>
            <a:off x="4247774" y="26266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60784D-0C42-4ED3-BDEB-F4BD5AF4350D}"/>
              </a:ext>
            </a:extLst>
          </p:cNvPr>
          <p:cNvSpPr/>
          <p:nvPr/>
        </p:nvSpPr>
        <p:spPr bwMode="auto">
          <a:xfrm>
            <a:off x="5248881" y="25908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7D0119-FAB2-47F5-8B41-DBF80F23A56F}"/>
              </a:ext>
            </a:extLst>
          </p:cNvPr>
          <p:cNvSpPr/>
          <p:nvPr/>
        </p:nvSpPr>
        <p:spPr bwMode="auto">
          <a:xfrm>
            <a:off x="1752600" y="263189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28F32-4316-468C-86FD-FAAC0BCC7849}"/>
              </a:ext>
            </a:extLst>
          </p:cNvPr>
          <p:cNvSpPr/>
          <p:nvPr/>
        </p:nvSpPr>
        <p:spPr bwMode="auto">
          <a:xfrm>
            <a:off x="2689225" y="261220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454072F-B0B9-4396-BF5C-30AE9D40B71A}"/>
              </a:ext>
            </a:extLst>
          </p:cNvPr>
          <p:cNvSpPr/>
          <p:nvPr/>
        </p:nvSpPr>
        <p:spPr bwMode="auto">
          <a:xfrm>
            <a:off x="3741737" y="259379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BFC6D42-B1B8-4FA3-ADA0-0636A787D4EE}"/>
              </a:ext>
            </a:extLst>
          </p:cNvPr>
          <p:cNvSpPr/>
          <p:nvPr/>
        </p:nvSpPr>
        <p:spPr bwMode="auto">
          <a:xfrm>
            <a:off x="4736724" y="2613596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4777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AFC1-1328-4BD4-88C3-12B6DD191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A Magic Trick!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6614C-E703-4C15-A8D9-2B1924DF6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990600"/>
            <a:ext cx="7896225" cy="5343525"/>
          </a:xfrm>
        </p:spPr>
        <p:txBody>
          <a:bodyPr/>
          <a:lstStyle/>
          <a:p>
            <a:r>
              <a:rPr lang="en-US" dirty="0"/>
              <a:t>Let’s just start with three ideas:</a:t>
            </a:r>
          </a:p>
          <a:p>
            <a:pPr lvl="1"/>
            <a:r>
              <a:rPr lang="en-US" dirty="0"/>
              <a:t>1 should be represented as 1</a:t>
            </a:r>
          </a:p>
          <a:p>
            <a:pPr lvl="1"/>
            <a:r>
              <a:rPr lang="en-US" dirty="0"/>
              <a:t>-1 + 1 = 0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We want addition to work in the familiar way, with simple rules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/>
              <a:t>We want a representation for </a:t>
            </a:r>
            <a:r>
              <a:rPr lang="en-US">
                <a:ea typeface="+mn-lt"/>
                <a:cs typeface="+mn-lt"/>
              </a:rPr>
              <a:t>-1</a:t>
            </a:r>
            <a:r>
              <a:rPr lang="en-US"/>
              <a:t> where “-1” + 1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Consider a 3 bit number:</a:t>
            </a:r>
          </a:p>
          <a:p>
            <a:pPr lvl="1"/>
            <a:r>
              <a:rPr lang="en-US" dirty="0"/>
              <a:t>001 + “-1” = 0</a:t>
            </a:r>
          </a:p>
          <a:p>
            <a:pPr lvl="1"/>
            <a:r>
              <a:rPr lang="en-US" dirty="0"/>
              <a:t>001 + </a:t>
            </a:r>
            <a:r>
              <a:rPr lang="en-US" dirty="0">
                <a:solidFill>
                  <a:srgbClr val="C00000"/>
                </a:solidFill>
              </a:rPr>
              <a:t>111</a:t>
            </a:r>
            <a:r>
              <a:rPr lang="en-US" dirty="0"/>
              <a:t> = 0 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Remember 001 + 111 = 1 000, and the leading one is lost to </a:t>
            </a:r>
            <a:r>
              <a:rPr lang="en-US">
                <a:latin typeface="Calibri"/>
                <a:ea typeface="ヒラギノ角ゴ ProN W3"/>
              </a:rPr>
              <a:t>overflow</a:t>
            </a:r>
          </a:p>
          <a:p>
            <a:r>
              <a:rPr lang="en-US" dirty="0"/>
              <a:t>“-1” = 111</a:t>
            </a:r>
          </a:p>
          <a:p>
            <a:pPr lvl="1"/>
            <a:r>
              <a:rPr lang="en-US" dirty="0"/>
              <a:t>Yep!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36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DB8EA-C8E4-4063-8DCA-A5986BE0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1F2C7-978F-4080-95E8-470903F1E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191125"/>
          </a:xfrm>
        </p:spPr>
        <p:txBody>
          <a:bodyPr/>
          <a:lstStyle/>
          <a:p>
            <a:r>
              <a:rPr lang="en-US"/>
              <a:t>If 111 is -1, what is -2? </a:t>
            </a:r>
          </a:p>
          <a:p>
            <a:pPr lvl="1"/>
            <a:r>
              <a:rPr lang="en-US" dirty="0"/>
              <a:t>-1   -  1</a:t>
            </a:r>
          </a:p>
          <a:p>
            <a:pPr lvl="1"/>
            <a:r>
              <a:rPr lang="en-US" dirty="0"/>
              <a:t>111 – 001 = 110</a:t>
            </a:r>
          </a:p>
          <a:p>
            <a:pPr lvl="1"/>
            <a:endParaRPr lang="en-US" dirty="0"/>
          </a:p>
          <a:p>
            <a:r>
              <a:rPr lang="en-US" dirty="0"/>
              <a:t>Does that really work?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If it does, then -2 + 2 should be 0</a:t>
            </a:r>
          </a:p>
          <a:p>
            <a:pPr lvl="1"/>
            <a:r>
              <a:rPr lang="en-US" dirty="0"/>
              <a:t>110  +  010 = 1 000  = 000</a:t>
            </a:r>
          </a:p>
          <a:p>
            <a:endParaRPr lang="en-US" dirty="0"/>
          </a:p>
          <a:p>
            <a:r>
              <a:rPr lang="en-US" dirty="0"/>
              <a:t>-2 + 5 should be 3, right? </a:t>
            </a:r>
          </a:p>
          <a:p>
            <a:pPr lvl="1"/>
            <a:r>
              <a:rPr lang="en-US" dirty="0"/>
              <a:t>110 + 101 =  1 011  =  011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825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bit is either 0 or 1</a:t>
            </a:r>
          </a:p>
          <a:p>
            <a:r>
              <a:rPr lang="en-US" dirty="0"/>
              <a:t>Why bits?  Electronic implementation</a:t>
            </a:r>
          </a:p>
          <a:p>
            <a:pPr lvl="1"/>
            <a:r>
              <a:rPr lang="en-US" dirty="0">
                <a:latin typeface="Calibri"/>
              </a:rPr>
              <a:t>Easy to store with bistable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1147792" y="3433313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42F52-DD00-47F4-ABF5-647942EE6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–x the easy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97453-9EEB-4503-859D-8A51DF867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362075"/>
            <a:ext cx="8064500" cy="4972050"/>
          </a:xfrm>
        </p:spPr>
        <p:txBody>
          <a:bodyPr/>
          <a:lstStyle/>
          <a:p>
            <a:r>
              <a:rPr lang="en-US" dirty="0"/>
              <a:t>Given a non-negative number in binary, e.g. 5, represented with a fixed bit width, </a:t>
            </a:r>
            <a:r>
              <a:rPr lang="en-US"/>
              <a:t>e.g.,</a:t>
            </a:r>
            <a:r>
              <a:rPr lang="en-US" dirty="0"/>
              <a:t> 4</a:t>
            </a:r>
          </a:p>
          <a:p>
            <a:pPr lvl="1"/>
            <a:r>
              <a:rPr lang="en-US" dirty="0"/>
              <a:t>0101</a:t>
            </a:r>
          </a:p>
          <a:p>
            <a:pPr lvl="1"/>
            <a:endParaRPr lang="en-US" dirty="0"/>
          </a:p>
          <a:p>
            <a:r>
              <a:rPr lang="en-US" dirty="0"/>
              <a:t>We can find its negative by flipping each bit and adding 1</a:t>
            </a:r>
          </a:p>
          <a:p>
            <a:pPr lvl="1"/>
            <a:r>
              <a:rPr lang="en-US" dirty="0"/>
              <a:t>0101	This is 5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1010	This is the “one's complement of 5”, e.g.,</a:t>
            </a:r>
            <a:r>
              <a:rPr lang="en-US" dirty="0">
                <a:latin typeface="Calibri"/>
                <a:ea typeface="ヒラギノ角ゴ ProN W3"/>
              </a:rPr>
              <a:t> 5 with bits flipped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1011          This is the “two's complement of 5”, e.g.,</a:t>
            </a:r>
            <a:r>
              <a:rPr lang="en-US" dirty="0">
                <a:latin typeface="Calibri"/>
                <a:ea typeface="ヒラギノ角ゴ ProN W3"/>
              </a:rPr>
              <a:t> 5 with the bits 		flipped and 1 added</a:t>
            </a:r>
          </a:p>
          <a:p>
            <a:pPr lvl="1"/>
            <a:r>
              <a:rPr lang="en-US" dirty="0"/>
              <a:t>0101  +  1011 =  1 0000 = 0000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-x = ~x + 1</a:t>
            </a:r>
          </a:p>
          <a:p>
            <a:pPr lvl="1"/>
            <a:endParaRPr lang="en-US" dirty="0"/>
          </a:p>
          <a:p>
            <a:r>
              <a:rPr lang="en-US" dirty="0"/>
              <a:t>Because of the fixed width, the “two’s complement” of a number can be used as its negative.  </a:t>
            </a:r>
          </a:p>
        </p:txBody>
      </p:sp>
    </p:spTree>
    <p:extLst>
      <p:ext uri="{BB962C8B-B14F-4D97-AF65-F5344CB8AC3E}">
        <p14:creationId xmlns:p14="http://schemas.microsoft.com/office/powerpoint/2010/main" val="141630887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4B7F2-AE54-4261-A463-0F2CD782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E2B51-AB09-452F-B5B0-9AEBF598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43000"/>
            <a:ext cx="7896225" cy="5191125"/>
          </a:xfrm>
        </p:spPr>
        <p:txBody>
          <a:bodyPr/>
          <a:lstStyle/>
          <a:p>
            <a:r>
              <a:rPr lang="en-US"/>
              <a:t> Consider any number and its (one's) complement:</a:t>
            </a:r>
          </a:p>
          <a:p>
            <a:pPr lvl="1"/>
            <a:r>
              <a:rPr lang="en-US" dirty="0"/>
              <a:t>0101</a:t>
            </a:r>
          </a:p>
          <a:p>
            <a:pPr lvl="1"/>
            <a:r>
              <a:rPr lang="en-US" dirty="0"/>
              <a:t>1010</a:t>
            </a:r>
          </a:p>
          <a:p>
            <a:pPr lvl="1"/>
            <a:endParaRPr lang="en-US" dirty="0"/>
          </a:p>
          <a:p>
            <a:r>
              <a:rPr lang="en-US" dirty="0"/>
              <a:t>They are called complements because complementary bits </a:t>
            </a:r>
            <a:r>
              <a:rPr lang="en-US"/>
              <a:t>are set; as a result, if they are added, all bits are necessarily </a:t>
            </a:r>
            <a:r>
              <a:rPr lang="en-US" dirty="0"/>
              <a:t>set:</a:t>
            </a:r>
          </a:p>
          <a:p>
            <a:pPr lvl="1"/>
            <a:r>
              <a:rPr lang="en-US" dirty="0"/>
              <a:t>0101 + 1010 = 1111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Adding 1 to the sum of a number and its complement necessarily results in a 0 due to overflow</a:t>
            </a:r>
          </a:p>
          <a:p>
            <a:pPr lvl="1"/>
            <a:r>
              <a:rPr lang="en-US" dirty="0"/>
              <a:t>(0101 + 1010) + 1   =   1111 + 1   = 1 0000  =  0000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And if x + y = 0, y must equal –x</a:t>
            </a:r>
          </a:p>
        </p:txBody>
      </p:sp>
    </p:spTree>
    <p:extLst>
      <p:ext uri="{BB962C8B-B14F-4D97-AF65-F5344CB8AC3E}">
        <p14:creationId xmlns:p14="http://schemas.microsoft.com/office/powerpoint/2010/main" val="70547230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4B7F2-AE54-4261-A463-0F2CD782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Work? </a:t>
            </a:r>
            <a:r>
              <a:rPr lang="en-US" i="1" dirty="0"/>
              <a:t>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E2B51-AB09-452F-B5B0-9AEBF5983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If x + y = 0</a:t>
            </a:r>
          </a:p>
          <a:p>
            <a:pPr lvl="1"/>
            <a:r>
              <a:rPr lang="en-US" dirty="0"/>
              <a:t>y must equal –x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So if x + (Complement(x) + 1) = 0</a:t>
            </a:r>
          </a:p>
          <a:p>
            <a:pPr lvl="1"/>
            <a:r>
              <a:rPr lang="en-US" dirty="0"/>
              <a:t>Complement(x) + 1 must equal –x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Another way of looking at it:</a:t>
            </a:r>
          </a:p>
          <a:p>
            <a:pPr lvl="1"/>
            <a:r>
              <a:rPr lang="en-US" dirty="0"/>
              <a:t>if x + (Complement(x) + 1) = 0</a:t>
            </a:r>
          </a:p>
          <a:p>
            <a:pPr lvl="1"/>
            <a:r>
              <a:rPr lang="en-US" dirty="0"/>
              <a:t>x + Complement(x) = -1</a:t>
            </a:r>
          </a:p>
          <a:p>
            <a:pPr lvl="1"/>
            <a:r>
              <a:rPr lang="en-US" dirty="0"/>
              <a:t>x = -1 - Complement(x)</a:t>
            </a:r>
          </a:p>
          <a:p>
            <a:pPr lvl="1"/>
            <a:r>
              <a:rPr lang="en-US" dirty="0"/>
              <a:t>-x = 1 + Complement(x)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9050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7003-311E-4A71-9CBD-26C8B479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Visualizing Two’s Complement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BEE1-1623-4DB9-AD74-1C8BEE80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99" y="1600200"/>
            <a:ext cx="7896225" cy="4165422"/>
          </a:xfrm>
        </p:spPr>
        <p:txBody>
          <a:bodyPr/>
          <a:lstStyle/>
          <a:p>
            <a:r>
              <a:rPr lang="en-US" dirty="0"/>
              <a:t>Numbers “wrap around” with -1 at the very end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                       000        001      010        011         100        101       110        111</a:t>
            </a:r>
          </a:p>
          <a:p>
            <a:pPr marL="457200" lvl="1" indent="0">
              <a:buNone/>
            </a:pPr>
            <a:r>
              <a:rPr lang="en-US" sz="1200" dirty="0"/>
              <a:t>                         0            1           2            3              -4          -3            -2          -1</a:t>
            </a:r>
            <a:endParaRPr lang="en-US" dirty="0"/>
          </a:p>
          <a:p>
            <a:r>
              <a:rPr lang="en-US" dirty="0"/>
              <a:t>A few things to note:</a:t>
            </a:r>
          </a:p>
          <a:p>
            <a:pPr lvl="1"/>
            <a:r>
              <a:rPr lang="en-US" dirty="0"/>
              <a:t>All negative numbers start with a ”1”</a:t>
            </a:r>
          </a:p>
          <a:p>
            <a:pPr lvl="2"/>
            <a:r>
              <a:rPr lang="en-US" dirty="0"/>
              <a:t>E.g. 100 is “-4”</a:t>
            </a:r>
          </a:p>
          <a:p>
            <a:pPr lvl="1"/>
            <a:r>
              <a:rPr lang="en-US" dirty="0"/>
              <a:t>You can view the leading “1” as introducing a “-4”</a:t>
            </a:r>
          </a:p>
          <a:p>
            <a:pPr lvl="2"/>
            <a:r>
              <a:rPr lang="en-US" dirty="0"/>
              <a:t>E.g.  </a:t>
            </a:r>
            <a:r>
              <a:rPr lang="en-US" dirty="0">
                <a:solidFill>
                  <a:srgbClr val="FF0000"/>
                </a:solidFill>
              </a:rPr>
              <a:t>101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*-4+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*2+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*1= -3 </a:t>
            </a:r>
          </a:p>
          <a:p>
            <a:pPr lvl="2"/>
            <a:r>
              <a:rPr lang="en-US" dirty="0"/>
              <a:t>But  </a:t>
            </a:r>
            <a:r>
              <a:rPr lang="en-US" dirty="0">
                <a:solidFill>
                  <a:srgbClr val="FF0000"/>
                </a:solidFill>
              </a:rPr>
              <a:t>010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*-4+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*2+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*1 = 2</a:t>
            </a:r>
          </a:p>
          <a:p>
            <a:pPr lvl="1"/>
            <a:r>
              <a:rPr lang="en-US" dirty="0"/>
              <a:t>-4 is missing a positive partner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D287E1-D8C8-4D4D-A19D-D27677A635FD}"/>
              </a:ext>
            </a:extLst>
          </p:cNvPr>
          <p:cNvCxnSpPr/>
          <p:nvPr/>
        </p:nvCxnSpPr>
        <p:spPr bwMode="auto">
          <a:xfrm flipV="1">
            <a:off x="963237" y="2681074"/>
            <a:ext cx="6096000" cy="762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FA17FEA9-08D6-4C0F-B3D0-7F51EB23CD43}"/>
              </a:ext>
            </a:extLst>
          </p:cNvPr>
          <p:cNvSpPr/>
          <p:nvPr/>
        </p:nvSpPr>
        <p:spPr bwMode="auto">
          <a:xfrm>
            <a:off x="2258637" y="2604874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21D0D7-94F3-4142-8CAE-1A7F902ADF5E}"/>
              </a:ext>
            </a:extLst>
          </p:cNvPr>
          <p:cNvSpPr/>
          <p:nvPr/>
        </p:nvSpPr>
        <p:spPr bwMode="auto">
          <a:xfrm>
            <a:off x="3195262" y="26266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4BA2D1-F036-4F5E-B6CD-0BB6075300E2}"/>
              </a:ext>
            </a:extLst>
          </p:cNvPr>
          <p:cNvSpPr/>
          <p:nvPr/>
        </p:nvSpPr>
        <p:spPr bwMode="auto">
          <a:xfrm>
            <a:off x="4247774" y="26266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60784D-0C42-4ED3-BDEB-F4BD5AF4350D}"/>
              </a:ext>
            </a:extLst>
          </p:cNvPr>
          <p:cNvSpPr/>
          <p:nvPr/>
        </p:nvSpPr>
        <p:spPr bwMode="auto">
          <a:xfrm>
            <a:off x="5248881" y="2590800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7D0119-FAB2-47F5-8B41-DBF80F23A56F}"/>
              </a:ext>
            </a:extLst>
          </p:cNvPr>
          <p:cNvSpPr/>
          <p:nvPr/>
        </p:nvSpPr>
        <p:spPr bwMode="auto">
          <a:xfrm>
            <a:off x="1752600" y="263189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28F32-4316-468C-86FD-FAAC0BCC7849}"/>
              </a:ext>
            </a:extLst>
          </p:cNvPr>
          <p:cNvSpPr/>
          <p:nvPr/>
        </p:nvSpPr>
        <p:spPr bwMode="auto">
          <a:xfrm>
            <a:off x="2689225" y="2612205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454072F-B0B9-4396-BF5C-30AE9D40B71A}"/>
              </a:ext>
            </a:extLst>
          </p:cNvPr>
          <p:cNvSpPr/>
          <p:nvPr/>
        </p:nvSpPr>
        <p:spPr bwMode="auto">
          <a:xfrm>
            <a:off x="3741737" y="2593797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BFC6D42-B1B8-4FA3-ADA0-0636A787D4EE}"/>
              </a:ext>
            </a:extLst>
          </p:cNvPr>
          <p:cNvSpPr/>
          <p:nvPr/>
        </p:nvSpPr>
        <p:spPr bwMode="auto">
          <a:xfrm>
            <a:off x="4736724" y="2613596"/>
            <a:ext cx="228600" cy="2286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7922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Complement &amp; Increment Examples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3000" y="3657600"/>
            <a:ext cx="7503977" cy="2611438"/>
            <a:chOff x="1143000" y="1257300"/>
            <a:chExt cx="7503977" cy="2611438"/>
          </a:xfrm>
        </p:grpSpPr>
        <p:graphicFrame>
          <p:nvGraphicFramePr>
            <p:cNvPr id="6146" name="Object 3"/>
            <p:cNvGraphicFramePr>
              <a:graphicFrameLocks noChangeAspect="1"/>
            </p:cNvGraphicFramePr>
            <p:nvPr/>
          </p:nvGraphicFramePr>
          <p:xfrm>
            <a:off x="1450975" y="1828800"/>
            <a:ext cx="5988050" cy="2039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6177018" imgH="2105264" progId="Word.Document.8">
                    <p:embed/>
                  </p:oleObj>
                </mc:Choice>
                <mc:Fallback>
                  <p:oleObj name="Document" r:id="rId3" imgW="6177018" imgH="2105264" progId="Word.Document.8">
                    <p:embed/>
                    <p:pic>
                      <p:nvPicPr>
                        <p:cNvPr id="6146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0975" y="1828800"/>
                          <a:ext cx="5988050" cy="2039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49" name="Text Box 4"/>
            <p:cNvSpPr txBox="1">
              <a:spLocks noChangeArrowheads="1"/>
            </p:cNvSpPr>
            <p:nvPr/>
          </p:nvSpPr>
          <p:spPr bwMode="auto">
            <a:xfrm>
              <a:off x="1143000" y="1257300"/>
              <a:ext cx="7503977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x =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Tmin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   (The most negative two’s complement number)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43000" y="1524000"/>
            <a:ext cx="6210300" cy="1854200"/>
            <a:chOff x="1143000" y="3746500"/>
            <a:chExt cx="6210300" cy="1854200"/>
          </a:xfrm>
        </p:grpSpPr>
        <p:graphicFrame>
          <p:nvGraphicFramePr>
            <p:cNvPr id="6147" name="Object 5"/>
            <p:cNvGraphicFramePr>
              <a:graphicFrameLocks noChangeAspect="1"/>
            </p:cNvGraphicFramePr>
            <p:nvPr/>
          </p:nvGraphicFramePr>
          <p:xfrm>
            <a:off x="1447800" y="4241800"/>
            <a:ext cx="5905500" cy="1358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6083300" imgH="1371600" progId="Word.Document.8">
                    <p:embed/>
                  </p:oleObj>
                </mc:Choice>
                <mc:Fallback>
                  <p:oleObj name="Document" r:id="rId5" imgW="6083300" imgH="1371600" progId="Word.Document.8">
                    <p:embed/>
                    <p:pic>
                      <p:nvPicPr>
                        <p:cNvPr id="614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4241800"/>
                          <a:ext cx="5905500" cy="1358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1143000" y="3746500"/>
              <a:ext cx="792205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x = 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9295" y="5638800"/>
            <a:ext cx="3635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Canonical counter example</a:t>
            </a:r>
          </a:p>
        </p:txBody>
      </p:sp>
    </p:spTree>
    <p:extLst>
      <p:ext uri="{BB962C8B-B14F-4D97-AF65-F5344CB8AC3E}">
        <p14:creationId xmlns:p14="http://schemas.microsoft.com/office/powerpoint/2010/main" val="3929522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0939" y="493712"/>
            <a:ext cx="7396223" cy="630597"/>
          </a:xfrm>
        </p:spPr>
        <p:txBody>
          <a:bodyPr/>
          <a:lstStyle/>
          <a:p>
            <a:pPr>
              <a:defRPr/>
            </a:pPr>
            <a:r>
              <a:rPr lang="en-US" dirty="0"/>
              <a:t>Encoding Integers: A formal definition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/>
              <a:t>C's </a:t>
            </a:r>
            <a:r>
              <a:rPr lang="en-US">
                <a:latin typeface="Courier New"/>
              </a:rPr>
              <a:t>short</a:t>
            </a:r>
            <a:r>
              <a:rPr lang="en-US"/>
              <a:t> is 16 bits (or 2 bytes) long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>
                <a:latin typeface="Calibri"/>
                <a:ea typeface="ヒラギノ角ゴ ProN W3"/>
              </a:rPr>
              <a:t>For two’s complement, most 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40100" imgH="596900" progId="Equation.3">
                  <p:embed/>
                </p:oleObj>
              </mc:Choice>
              <mc:Fallback>
                <p:oleObj name="Equation" r:id="rId3" imgW="3340100" imgH="596900" progId="Equation.3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33600" imgH="596900" progId="Equation.3">
                  <p:embed/>
                </p:oleObj>
              </mc:Choice>
              <mc:Fallback>
                <p:oleObj name="Equation" r:id="rId5" imgW="2133600" imgH="596900" progId="Equation.3">
                  <p:embed/>
                  <p:pic>
                    <p:nvPicPr>
                      <p:cNvPr id="10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969000" imgH="1016000" progId="Word.Document.8">
                  <p:embed/>
                </p:oleObj>
              </mc:Choice>
              <mc:Fallback>
                <p:oleObj name="Document" r:id="rId7" imgW="5969000" imgH="1016000" progId="Word.Document.8">
                  <p:embed/>
                  <p:pic>
                    <p:nvPicPr>
                      <p:cNvPr id="102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UMin</a:t>
            </a:r>
            <a:r>
              <a:rPr lang="en-US" sz="2000" b="0" dirty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TMin</a:t>
            </a:r>
            <a:r>
              <a:rPr lang="en-US" sz="2000" b="0" dirty="0"/>
              <a:t>	=	 –2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83300" imgH="1943100" progId="Word.Document.8">
                  <p:embed/>
                </p:oleObj>
              </mc:Choice>
              <mc:Fallback>
                <p:oleObj name="Document" r:id="rId3" imgW="6083300" imgH="1943100" progId="Word.Document.8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6658874" cy="6052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/>
              <a:t>Values for Types of Different 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|</a:t>
            </a:r>
            <a:r>
              <a:rPr lang="en-US" b="0" i="1" dirty="0" err="1"/>
              <a:t>TMin</a:t>
            </a:r>
            <a:r>
              <a:rPr lang="en-US" b="0" i="1" dirty="0"/>
              <a:t> </a:t>
            </a:r>
            <a:r>
              <a:rPr lang="en-US" b="0" dirty="0"/>
              <a:t>| 	= 	</a:t>
            </a:r>
            <a:r>
              <a:rPr lang="en-US" b="0" i="1" dirty="0" err="1"/>
              <a:t>TMax</a:t>
            </a:r>
            <a:r>
              <a:rPr lang="en-US" b="0" dirty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/>
              <a:t>UMax</a:t>
            </a:r>
            <a:r>
              <a:rPr lang="en-US" b="0" dirty="0"/>
              <a:t>	=	2 * </a:t>
            </a:r>
            <a:r>
              <a:rPr lang="en-US" b="0" i="1" dirty="0" err="1"/>
              <a:t>TMax</a:t>
            </a:r>
            <a:r>
              <a:rPr lang="en-US" b="0" dirty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24900" imgH="1816100" progId="Word.Document.8">
                  <p:embed/>
                </p:oleObj>
              </mc:Choice>
              <mc:Fallback>
                <p:oleObj name="Document" r:id="rId3" imgW="8724900" imgH="1816100" progId="Word.Document.8">
                  <p:embed/>
                  <p:pic>
                    <p:nvPicPr>
                      <p:cNvPr id="40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Equivalence</a:t>
            </a:r>
          </a:p>
          <a:p>
            <a:pPr lvl="1" eaLnBrk="1" hangingPunct="1">
              <a:defRPr/>
            </a:pPr>
            <a:r>
              <a:rPr lang="en-US" dirty="0"/>
              <a:t>Same encodings for nonnegative values</a:t>
            </a:r>
          </a:p>
          <a:p>
            <a:pPr eaLnBrk="1" hangingPunct="1">
              <a:defRPr/>
            </a:pPr>
            <a:r>
              <a:rPr lang="en-US" dirty="0"/>
              <a:t>Uniqueness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Every bit pattern represents unique integer value</a:t>
            </a:r>
          </a:p>
          <a:p>
            <a:pPr lvl="1">
              <a:defRPr/>
            </a:pPr>
            <a:r>
              <a:rPr lang="en-US" dirty="0">
                <a:latin typeface="Calibri"/>
                <a:ea typeface="ヒラギノ角ゴ ProN W3"/>
              </a:rPr>
              <a:t>Each </a:t>
            </a:r>
            <a:r>
              <a:rPr lang="en-US" err="1">
                <a:latin typeface="Calibri"/>
                <a:ea typeface="ヒラギノ角ゴ ProN W3"/>
              </a:rPr>
              <a:t>representable</a:t>
            </a:r>
            <a:r>
              <a:rPr lang="en-US" dirty="0">
                <a:latin typeface="Calibri"/>
                <a:ea typeface="ヒラギノ角ゴ ProN W3"/>
              </a:rPr>
              <a:t> integer has </a:t>
            </a:r>
            <a:r>
              <a:rPr lang="en-US">
                <a:latin typeface="Calibri"/>
                <a:ea typeface="ヒラギノ角ゴ ProN W3"/>
              </a:rPr>
              <a:t>unique bit encoding, e.g., one 0</a:t>
            </a:r>
            <a:endParaRPr lang="en-US"/>
          </a:p>
          <a:p>
            <a:pPr eaLnBrk="1" hangingPunct="1">
              <a:defRPr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Can Invert Mappings</a:t>
            </a:r>
          </a:p>
          <a:p>
            <a:pPr lvl="1" eaLnBrk="1" hangingPunct="1">
              <a:defRPr/>
            </a:pPr>
            <a:r>
              <a:rPr lang="en-US" dirty="0"/>
              <a:t>U2B(</a:t>
            </a:r>
            <a:r>
              <a:rPr lang="en-US" b="0" i="1" dirty="0"/>
              <a:t>x</a:t>
            </a:r>
            <a:r>
              <a:rPr lang="en-US" dirty="0"/>
              <a:t>)  =  B2U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/>
              <a:t>T2B(</a:t>
            </a:r>
            <a:r>
              <a:rPr lang="en-US" b="0" i="1" dirty="0"/>
              <a:t>x</a:t>
            </a:r>
            <a:r>
              <a:rPr lang="en-US" dirty="0"/>
              <a:t>)  =  B2T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  <a:ea typeface="ヒラギノ角ゴ ProN W3"/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8A75A-486E-4167-9D19-93C718A2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803EF-4902-4D00-988F-A24602482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Binary representation leads to a simple binary, base-2 numbering system</a:t>
            </a:r>
          </a:p>
          <a:p>
            <a:pPr lvl="1"/>
            <a:r>
              <a:rPr lang="en-US" dirty="0"/>
              <a:t>0 represents 0</a:t>
            </a:r>
          </a:p>
          <a:p>
            <a:pPr lvl="1"/>
            <a:r>
              <a:rPr lang="en-US" dirty="0"/>
              <a:t>1 represents 1</a:t>
            </a:r>
          </a:p>
          <a:p>
            <a:pPr lvl="1"/>
            <a:r>
              <a:rPr lang="en-US" dirty="0">
                <a:latin typeface="Calibri"/>
              </a:rPr>
              <a:t>Each “place” in a number represents a power of two, just as each place in our usual base-10 numbering system represents a power of ten</a:t>
            </a:r>
          </a:p>
          <a:p>
            <a:r>
              <a:rPr lang="en-US" dirty="0"/>
              <a:t>By encoding/interpreting sets of bits in various ways, we can represent different things:</a:t>
            </a:r>
          </a:p>
          <a:p>
            <a:pPr lvl="1"/>
            <a:r>
              <a:rPr lang="en-US" dirty="0"/>
              <a:t>Operations to be executed by the processor, numbers, enumerable things, such as text characters</a:t>
            </a:r>
          </a:p>
          <a:p>
            <a:r>
              <a:rPr lang="en-US" i="1" dirty="0"/>
              <a:t>As long as we can assign a number to a thing, we can represent it in binary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2238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226395" y="1674812"/>
            <a:ext cx="216976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  <a:ea typeface="ヒラギノ角ゴ ProN W3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433288" y="1612105"/>
            <a:ext cx="116057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  <a:ea typeface="ヒラギノ角ゴ ProN W3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54334" y="2131700"/>
            <a:ext cx="29655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34358" y="2131700"/>
            <a:ext cx="42479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Times"/>
                <a:ea typeface="ヒラギノ角ゴ ProN W3"/>
              </a:rPr>
              <a:t>ux</a:t>
            </a:r>
            <a:endParaRPr lang="en-US" sz="2000" b="0" i="1">
              <a:latin typeface="Times"/>
              <a:ea typeface="ヒラギノ角ゴ ProN W3"/>
            </a:endParaRP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91941" y="2304884"/>
            <a:ext cx="3398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551104" y="3580606"/>
            <a:ext cx="216975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  <a:ea typeface="ヒラギノ角ゴ ProN W3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352972" y="3657600"/>
            <a:ext cx="116057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  <a:ea typeface="ヒラギノ角ゴ ProN W3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1921393" y="4026408"/>
            <a:ext cx="42479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Times"/>
                <a:ea typeface="ヒラギノ角ゴ ProN W3"/>
              </a:rPr>
              <a:t>ux</a:t>
            </a:r>
            <a:endParaRPr lang="en-US" sz="2000" b="0" i="1">
              <a:latin typeface="Times"/>
              <a:ea typeface="ヒラギノ角ゴ ProN W3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32723" y="4026408"/>
            <a:ext cx="2965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x</a:t>
            </a: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64390" y="4170219"/>
            <a:ext cx="3398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492125"/>
            <a:chOff x="3312" y="1226"/>
            <a:chExt cx="912" cy="310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712" y="1226"/>
              <a:ext cx="155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tIns="45720" rIns="45720" bIns="45720" anchor="t">
              <a:spAutoFit/>
            </a:bodyPr>
            <a:lstStyle/>
            <a:p>
              <a:pPr algn="ctr"/>
              <a:r>
                <a:rPr lang="en-US" sz="2400" dirty="0">
                  <a:latin typeface="Calibri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lIns="91440" tIns="45720" rIns="91440" bIns="45720" anchor="ctr"/>
            <a:lstStyle/>
            <a:p>
              <a:r>
                <a:rPr lang="en-US" sz="2400" dirty="0">
                  <a:latin typeface="Calibri"/>
                </a:rPr>
                <a:t>+/- 16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05865" y="3657600"/>
            <a:ext cx="4267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Times"/>
              </a:rPr>
              <a:t>ux</a:t>
            </a:r>
            <a:endParaRPr lang="en-US" sz="2000" b="0" i="1">
              <a:latin typeface="Times"/>
            </a:endParaRP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2835" y="411480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615026" y="5257800"/>
            <a:ext cx="2815899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tIns="45720" rIns="45720" bIns="45720" anchor="t">
            <a:spAutoFit/>
          </a:bodyPr>
          <a:lstStyle/>
          <a:p>
            <a:pPr algn="ctr"/>
            <a:r>
              <a:rPr lang="en-US" sz="2400" dirty="0">
                <a:latin typeface="Calibri"/>
              </a:rPr>
              <a:t>Large negative weight</a:t>
            </a:r>
          </a:p>
          <a:p>
            <a:pPr algn="ctr"/>
            <a:r>
              <a:rPr lang="en-US" sz="2400" b="0" i="1" dirty="0">
                <a:latin typeface="Calibri"/>
                <a:sym typeface="Symbol" pitchFamily="18" charset="2"/>
              </a:rPr>
              <a:t>becomes</a:t>
            </a:r>
            <a:endParaRPr lang="en-US" sz="2400" b="0" i="1" dirty="0">
              <a:latin typeface="Calibri"/>
            </a:endParaRPr>
          </a:p>
          <a:p>
            <a:pPr algn="ctr"/>
            <a:r>
              <a:rPr lang="en-US" sz="2400" dirty="0">
                <a:latin typeface="Calibri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601045" y="1586707"/>
            <a:ext cx="216976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807938" y="1524000"/>
            <a:ext cx="116057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28984" y="2043595"/>
            <a:ext cx="2965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709008" y="2043595"/>
            <a:ext cx="42479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Times"/>
              </a:rPr>
              <a:t>ux</a:t>
            </a:r>
            <a:endParaRPr lang="en-US" sz="2000" b="0" i="1">
              <a:latin typeface="Times"/>
            </a:endParaRP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66591" y="2216779"/>
            <a:ext cx="3398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221199" y="3124200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TMax</a:t>
            </a:r>
            <a:endParaRPr lang="en-US" sz="2000" b="0" i="1">
              <a:latin typeface="Calibri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196295" y="6172200"/>
            <a:ext cx="72006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TMin</a:t>
            </a:r>
            <a:endParaRPr lang="en-US" sz="2000" b="0" i="1">
              <a:latin typeface="Calibri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UMax</a:t>
            </a:r>
            <a:endParaRPr lang="en-US" sz="2000" b="0" i="1">
              <a:latin typeface="Calibri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UMax</a:t>
            </a:r>
            <a:r>
              <a:rPr lang="en-US" sz="2000" b="0" dirty="0">
                <a:latin typeface="Calibri"/>
              </a:rPr>
              <a:t> – 1</a:t>
            </a:r>
            <a:endParaRPr lang="en-US" sz="2000" b="0" i="1">
              <a:latin typeface="Calibri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68325" y="3124200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TMax</a:t>
            </a:r>
            <a:endParaRPr lang="en-US" sz="2000" b="0" i="1">
              <a:latin typeface="Calibri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310689" y="2819400"/>
            <a:ext cx="120257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err="1">
                <a:latin typeface="Calibri"/>
              </a:rPr>
              <a:t>TMax</a:t>
            </a:r>
            <a:r>
              <a:rPr lang="en-US" sz="2000" b="0" i="1" dirty="0">
                <a:latin typeface="Calibri"/>
              </a:rPr>
              <a:t>  </a:t>
            </a:r>
            <a:r>
              <a:rPr lang="en-US" sz="2000" b="0" dirty="0">
                <a:latin typeface="Calibri"/>
              </a:rPr>
              <a:t>+ 1</a:t>
            </a:r>
            <a:endParaRPr lang="en-US" sz="2000" b="0" i="1" dirty="0">
              <a:latin typeface="Calibri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Complement Range</a:t>
            </a: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4165122" y="3286664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Constants</a:t>
            </a:r>
          </a:p>
          <a:p>
            <a:pPr lvl="1">
              <a:defRPr/>
            </a:pPr>
            <a:r>
              <a:rPr lang="en-US" dirty="0">
                <a:latin typeface="Calibri"/>
                <a:ea typeface="ヒラギノ角ゴ ProN W3"/>
              </a:rPr>
              <a:t>By default are considered to be</a:t>
            </a:r>
            <a:r>
              <a:rPr lang="en-US">
                <a:latin typeface="Calibri"/>
                <a:ea typeface="ヒラギノ角ゴ ProN W3"/>
              </a:rPr>
              <a:t> signed integers, specifically, </a:t>
            </a:r>
            <a:r>
              <a:rPr lang="en-US" b="1">
                <a:latin typeface="Courier New"/>
                <a:ea typeface="ヒラギノ角ゴ ProN W3"/>
              </a:rPr>
              <a:t>int</a:t>
            </a:r>
            <a:endParaRPr lang="en-US" b="1">
              <a:latin typeface="Courier New"/>
            </a:endParaRP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err="1">
                <a:latin typeface="Courier New"/>
                <a:ea typeface="ヒラギノ角ゴ ProN W3"/>
              </a:rPr>
              <a:t>int</a:t>
            </a:r>
            <a:r>
              <a:rPr lang="en-US" sz="1800" b="1" dirty="0">
                <a:latin typeface="Courier New"/>
                <a:ea typeface="ヒラギノ角ゴ ProN W3"/>
              </a:rPr>
              <a:t> </a:t>
            </a:r>
            <a:r>
              <a:rPr lang="en-US" sz="1800" b="1" err="1">
                <a:latin typeface="Courier New"/>
                <a:ea typeface="ヒラギノ角ゴ ProN W3"/>
              </a:rPr>
              <a:t>tx</a:t>
            </a:r>
            <a:r>
              <a:rPr lang="en-US" sz="1800" b="1" dirty="0">
                <a:latin typeface="Courier New"/>
                <a:ea typeface="ヒラギノ角ゴ ProN W3"/>
              </a:rPr>
              <a:t>, </a:t>
            </a:r>
            <a:r>
              <a:rPr lang="en-US" sz="1800" b="1" err="1">
                <a:latin typeface="Courier New"/>
                <a:ea typeface="ヒラギノ角ゴ ProN W3"/>
              </a:rPr>
              <a:t>ty</a:t>
            </a:r>
            <a:r>
              <a:rPr lang="en-US" sz="1800" b="1" dirty="0">
                <a:latin typeface="Courier New"/>
                <a:ea typeface="ヒラギノ角ゴ ProN W3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/>
                <a:ea typeface="ヒラギノ角ゴ ProN W3"/>
              </a:rPr>
              <a:t>unsigned </a:t>
            </a:r>
            <a:r>
              <a:rPr lang="en-US" sz="1800" b="1" err="1">
                <a:latin typeface="Courier New"/>
                <a:ea typeface="ヒラギノ角ゴ ProN W3"/>
              </a:rPr>
              <a:t>ux</a:t>
            </a:r>
            <a:r>
              <a:rPr lang="en-US" sz="1800" b="1" dirty="0">
                <a:latin typeface="Courier New"/>
                <a:ea typeface="ヒラギノ角ゴ ProN W3"/>
              </a:rPr>
              <a:t>, </a:t>
            </a:r>
            <a:r>
              <a:rPr lang="en-US" sz="1800" b="1" err="1">
                <a:latin typeface="Courier New"/>
                <a:ea typeface="ヒラギノ角ゴ ProN W3"/>
              </a:rPr>
              <a:t>uy</a:t>
            </a:r>
            <a:r>
              <a:rPr lang="en-US" sz="1800" b="1" dirty="0">
                <a:latin typeface="Courier New"/>
                <a:ea typeface="ヒラギノ角ゴ ProN W3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err="1">
                <a:latin typeface="Courier New"/>
                <a:ea typeface="ヒラギノ角ゴ ProN W3"/>
              </a:rPr>
              <a:t>tx</a:t>
            </a:r>
            <a:r>
              <a:rPr lang="en-US" sz="1800" b="1">
                <a:latin typeface="Courier New"/>
                <a:ea typeface="ヒラギノ角ゴ ProN W3"/>
              </a:rPr>
              <a:t> = (int)ux;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err="1">
                <a:latin typeface="Courier New"/>
                <a:ea typeface="ヒラギノ角ゴ ProN W3"/>
              </a:rPr>
              <a:t>uy</a:t>
            </a:r>
            <a:r>
              <a:rPr lang="en-US" sz="1800" b="1">
                <a:latin typeface="Courier New"/>
                <a:ea typeface="ヒラギノ角ゴ ProN W3"/>
              </a:rPr>
              <a:t> = (unsigned)ty;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err="1">
                <a:latin typeface="Courier New"/>
                <a:ea typeface="ヒラギノ角ゴ ProN W3"/>
              </a:rPr>
              <a:t>tx</a:t>
            </a:r>
            <a:r>
              <a:rPr lang="en-US" sz="1800" b="1" dirty="0">
                <a:latin typeface="Courier New"/>
                <a:ea typeface="ヒラギノ角ゴ ProN W3"/>
              </a:rPr>
              <a:t> = </a:t>
            </a:r>
            <a:r>
              <a:rPr lang="en-US" sz="1800" b="1" err="1">
                <a:latin typeface="Courier New"/>
                <a:ea typeface="ヒラギノ角ゴ ProN W3"/>
              </a:rPr>
              <a:t>ux</a:t>
            </a:r>
            <a:r>
              <a:rPr lang="en-US" sz="1800" b="1" dirty="0">
                <a:latin typeface="Courier New"/>
                <a:ea typeface="ヒラギノ角ゴ ProN W3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err="1">
                <a:latin typeface="Courier New"/>
                <a:ea typeface="ヒラギノ角ゴ ProN W3"/>
              </a:rPr>
              <a:t>uy</a:t>
            </a:r>
            <a:r>
              <a:rPr lang="en-US" sz="1800" b="1" dirty="0">
                <a:latin typeface="Courier New"/>
                <a:ea typeface="ヒラギノ角ゴ ProN W3"/>
              </a:rPr>
              <a:t> = </a:t>
            </a:r>
            <a:r>
              <a:rPr lang="en-US" sz="1800" b="1" err="1">
                <a:latin typeface="Courier New"/>
                <a:ea typeface="ヒラギノ角ゴ ProN W3"/>
              </a:rPr>
              <a:t>ty</a:t>
            </a:r>
            <a:r>
              <a:rPr lang="en-US" sz="1800" b="1" dirty="0">
                <a:latin typeface="Courier New"/>
                <a:ea typeface="ヒラギノ角ゴ ProN W3"/>
              </a:rPr>
              <a:t>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070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alibri"/>
                <a:ea typeface="ヒラギノ角ゴ ProN W3"/>
              </a:rPr>
              <a:t>If there is a mix of unsigned and signed in single expression, </a:t>
            </a:r>
            <a:br>
              <a:rPr lang="en-US" dirty="0"/>
            </a:br>
            <a:r>
              <a:rPr lang="en-US" b="1" i="1" dirty="0">
                <a:solidFill>
                  <a:srgbClr val="C00000"/>
                </a:solidFill>
                <a:latin typeface="Calibri"/>
                <a:ea typeface="ヒラギノ角ゴ ProN W3"/>
              </a:rPr>
              <a:t>signed values implicitly cast to unsigned</a:t>
            </a:r>
          </a:p>
          <a:p>
            <a:pPr marL="687070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==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&lt;=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&gt;=</a:t>
            </a:r>
          </a:p>
          <a:p>
            <a:pPr marL="687070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32:    </a:t>
            </a:r>
            <a:r>
              <a:rPr lang="en-US" b="1" dirty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>
                <a:latin typeface="Calibri"/>
                <a:ea typeface="ヒラギノ角ゴ ProN W3"/>
              </a:rPr>
              <a:t>	 2147483647 	(int)2147483648U </a:t>
            </a:r>
            <a:r>
              <a:rPr lang="en-US" dirty="0">
                <a:latin typeface="Courier New"/>
                <a:ea typeface="ヒラギノ角ゴ ProN W3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/>
              <a:t>Bit pattern is maintained</a:t>
            </a:r>
          </a:p>
          <a:p>
            <a:r>
              <a:rPr lang="en-US" dirty="0"/>
              <a:t>But reinterpreted</a:t>
            </a:r>
          </a:p>
          <a:p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endParaRPr lang="en-US" dirty="0"/>
          </a:p>
          <a:p>
            <a:r>
              <a:rPr lang="en-US" dirty="0"/>
              <a:t>Expression containing signed and unsigned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latin typeface="Calibri"/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62138" y="3887789"/>
            <a:ext cx="5224463" cy="2851150"/>
            <a:chOff x="1365" y="2104"/>
            <a:chExt cx="3291" cy="1796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65" y="2352"/>
              <a:ext cx="3291" cy="1260"/>
              <a:chOff x="1365" y="2352"/>
              <a:chExt cx="3291" cy="1260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60" y="2352"/>
                <a:ext cx="215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000" i="1" dirty="0">
                    <a:latin typeface="Times"/>
                  </a:rPr>
                  <a:t>X</a:t>
                </a:r>
                <a:endParaRPr lang="en-US" b="0" dirty="0">
                  <a:latin typeface="Times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65" y="3360"/>
                <a:ext cx="337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000" i="1" dirty="0">
                    <a:latin typeface="Times"/>
                  </a:rPr>
                  <a:t>X</a:t>
                </a:r>
                <a:r>
                  <a:rPr lang="en-US" sz="2000" b="0" dirty="0">
                    <a:latin typeface="Times"/>
                  </a:rPr>
                  <a:t> </a:t>
                </a:r>
                <a:r>
                  <a:rPr lang="en-US" sz="2000" b="0" dirty="0">
                    <a:latin typeface="Symbol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708" y="2104"/>
              <a:ext cx="231" cy="25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i="1" dirty="0">
                  <a:latin typeface="Calibri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708" y="3640"/>
              <a:ext cx="231" cy="25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i="1" dirty="0">
                  <a:latin typeface="Calibri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15" y="3648"/>
              <a:ext cx="190" cy="25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i="1" dirty="0">
                  <a:latin typeface="Calibri"/>
                </a:rPr>
                <a:t>k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84BC-3192-4A60-B1B0-8A4CEC5E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12122"/>
          </a:xfrm>
        </p:spPr>
        <p:txBody>
          <a:bodyPr/>
          <a:lstStyle/>
          <a:p>
            <a:r>
              <a:rPr lang="en-US" dirty="0"/>
              <a:t>Binary Representation:</a:t>
            </a:r>
            <a:br>
              <a:rPr lang="en-US" dirty="0"/>
            </a:br>
            <a:r>
              <a:rPr lang="en-US" dirty="0"/>
              <a:t>Simple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5FE1-56F8-4CDD-A4D5-3127657F8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600201"/>
            <a:ext cx="7896225" cy="4733924"/>
          </a:xfrm>
        </p:spPr>
        <p:txBody>
          <a:bodyPr/>
          <a:lstStyle/>
          <a:p>
            <a:r>
              <a:rPr lang="en-US" dirty="0"/>
              <a:t>For example, we can easily count in a binary, base-2 numbering system</a:t>
            </a:r>
          </a:p>
          <a:p>
            <a:pPr lvl="1"/>
            <a:r>
              <a:rPr lang="en-US" dirty="0"/>
              <a:t>000, 001, 010, 011, 100, 101, 110, 111, …</a:t>
            </a:r>
          </a:p>
          <a:p>
            <a:pPr lvl="2"/>
            <a:r>
              <a:rPr lang="en-US" dirty="0"/>
              <a:t>000 = 0*2</a:t>
            </a:r>
            <a:r>
              <a:rPr lang="en-US" baseline="30000" dirty="0"/>
              <a:t>2</a:t>
            </a:r>
            <a:r>
              <a:rPr lang="en-US" dirty="0"/>
              <a:t>  +  0*2</a:t>
            </a:r>
            <a:r>
              <a:rPr lang="en-US" baseline="30000" dirty="0"/>
              <a:t>1  +  </a:t>
            </a:r>
            <a:r>
              <a:rPr lang="en-US" dirty="0"/>
              <a:t> 0*2</a:t>
            </a:r>
            <a:r>
              <a:rPr lang="en-US" baseline="30000" dirty="0"/>
              <a:t>0</a:t>
            </a:r>
            <a:r>
              <a:rPr lang="en-US" dirty="0"/>
              <a:t>   =  0 (in decimal)</a:t>
            </a:r>
          </a:p>
          <a:p>
            <a:pPr lvl="2"/>
            <a:r>
              <a:rPr lang="en-US" dirty="0"/>
              <a:t>001 = 0*2</a:t>
            </a:r>
            <a:r>
              <a:rPr lang="en-US" baseline="30000" dirty="0"/>
              <a:t>2</a:t>
            </a:r>
            <a:r>
              <a:rPr lang="en-US" dirty="0"/>
              <a:t>  +  0*2</a:t>
            </a:r>
            <a:r>
              <a:rPr lang="en-US" baseline="30000" dirty="0"/>
              <a:t>1  +  </a:t>
            </a:r>
            <a:r>
              <a:rPr lang="en-US" dirty="0"/>
              <a:t> 1*2</a:t>
            </a:r>
            <a:r>
              <a:rPr lang="en-US" baseline="30000" dirty="0"/>
              <a:t>0</a:t>
            </a:r>
            <a:r>
              <a:rPr lang="en-US" dirty="0"/>
              <a:t>   =  1 (in decimal)</a:t>
            </a:r>
          </a:p>
          <a:p>
            <a:pPr lvl="2"/>
            <a:r>
              <a:rPr lang="en-US" dirty="0"/>
              <a:t>010 = 0*2</a:t>
            </a:r>
            <a:r>
              <a:rPr lang="en-US" baseline="30000" dirty="0"/>
              <a:t>2</a:t>
            </a:r>
            <a:r>
              <a:rPr lang="en-US" dirty="0"/>
              <a:t>  +  1*2</a:t>
            </a:r>
            <a:r>
              <a:rPr lang="en-US" baseline="30000" dirty="0"/>
              <a:t>1  +  </a:t>
            </a:r>
            <a:r>
              <a:rPr lang="en-US" dirty="0"/>
              <a:t> 0*2</a:t>
            </a:r>
            <a:r>
              <a:rPr lang="en-US" baseline="30000" dirty="0"/>
              <a:t>0</a:t>
            </a:r>
            <a:r>
              <a:rPr lang="en-US" dirty="0"/>
              <a:t>   =  2 (in decimal)</a:t>
            </a:r>
          </a:p>
          <a:p>
            <a:pPr lvl="2"/>
            <a:r>
              <a:rPr lang="en-US" dirty="0"/>
              <a:t>011 = 0*2</a:t>
            </a:r>
            <a:r>
              <a:rPr lang="en-US" baseline="30000" dirty="0"/>
              <a:t>2</a:t>
            </a:r>
            <a:r>
              <a:rPr lang="en-US" dirty="0"/>
              <a:t>  +  1*2</a:t>
            </a:r>
            <a:r>
              <a:rPr lang="en-US" baseline="30000" dirty="0"/>
              <a:t>1  +  </a:t>
            </a:r>
            <a:r>
              <a:rPr lang="en-US" dirty="0"/>
              <a:t> 1*2</a:t>
            </a:r>
            <a:r>
              <a:rPr lang="en-US" baseline="30000" dirty="0"/>
              <a:t>0</a:t>
            </a:r>
            <a:r>
              <a:rPr lang="en-US" dirty="0"/>
              <a:t>   =  3 (in decimal)</a:t>
            </a:r>
          </a:p>
          <a:p>
            <a:pPr lvl="2"/>
            <a:r>
              <a:rPr lang="en-US" dirty="0"/>
              <a:t>Etc.</a:t>
            </a:r>
          </a:p>
          <a:p>
            <a:r>
              <a:rPr lang="en-US" dirty="0"/>
              <a:t>For reference, consider some base-10 examples:</a:t>
            </a:r>
          </a:p>
          <a:p>
            <a:pPr lvl="2"/>
            <a:r>
              <a:rPr lang="en-US" dirty="0"/>
              <a:t>000 = 0*10</a:t>
            </a:r>
            <a:r>
              <a:rPr lang="en-US" baseline="30000" dirty="0"/>
              <a:t>2</a:t>
            </a:r>
            <a:r>
              <a:rPr lang="en-US" dirty="0"/>
              <a:t>  +  0*10</a:t>
            </a:r>
            <a:r>
              <a:rPr lang="en-US" baseline="30000" dirty="0"/>
              <a:t>1  +  </a:t>
            </a:r>
            <a:r>
              <a:rPr lang="en-US" dirty="0"/>
              <a:t> 0*10</a:t>
            </a:r>
            <a:r>
              <a:rPr lang="en-US" baseline="30000" dirty="0"/>
              <a:t>0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001 = 0*10</a:t>
            </a:r>
            <a:r>
              <a:rPr lang="en-US" baseline="30000" dirty="0"/>
              <a:t>2</a:t>
            </a:r>
            <a:r>
              <a:rPr lang="en-US" dirty="0"/>
              <a:t>  +  0*10</a:t>
            </a:r>
            <a:r>
              <a:rPr lang="en-US" baseline="30000" dirty="0"/>
              <a:t>1  +  </a:t>
            </a:r>
            <a:r>
              <a:rPr lang="en-US" dirty="0"/>
              <a:t> 1*10</a:t>
            </a:r>
            <a:r>
              <a:rPr lang="en-US" baseline="30000" dirty="0"/>
              <a:t>0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357 = 3*10</a:t>
            </a:r>
            <a:r>
              <a:rPr lang="en-US" baseline="30000" dirty="0"/>
              <a:t>2</a:t>
            </a:r>
            <a:r>
              <a:rPr lang="en-US" dirty="0"/>
              <a:t>  +  5*10</a:t>
            </a:r>
            <a:r>
              <a:rPr lang="en-US" baseline="30000" dirty="0"/>
              <a:t>1  +  </a:t>
            </a:r>
            <a:r>
              <a:rPr lang="en-US" dirty="0"/>
              <a:t> 7*10</a:t>
            </a:r>
            <a:r>
              <a:rPr lang="en-US" baseline="30000" dirty="0"/>
              <a:t>0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2137257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/>
              <a:t>Converting from smaller to larger integer data type</a:t>
            </a:r>
          </a:p>
          <a:p>
            <a:r>
              <a:rPr lang="en-US" dirty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/>
                <a:ea typeface="ヒラギノ角ゴ ProN W3"/>
                <a:cs typeface="Courier New"/>
              </a:rPr>
              <a:t>  short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int</a:t>
            </a:r>
            <a:r>
              <a:rPr lang="en-US" sz="1600" dirty="0">
                <a:latin typeface="Courier New"/>
                <a:ea typeface="ヒラギノ角ゴ ProN W3"/>
                <a:cs typeface="Courier New"/>
              </a:rPr>
              <a:t>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x</a:t>
            </a:r>
            <a:r>
              <a:rPr lang="en-US" sz="1600" dirty="0">
                <a:latin typeface="Courier New"/>
                <a:ea typeface="ヒラギノ角ゴ ProN W3"/>
                <a:cs typeface="Courier New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/>
                <a:ea typeface="ヒラギノ角ゴ ProN W3"/>
                <a:cs typeface="Courier New"/>
              </a:rPr>
              <a:t> 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int</a:t>
            </a:r>
            <a:r>
              <a:rPr lang="en-US" sz="1600">
                <a:latin typeface="Courier New"/>
                <a:ea typeface="ヒラギノ角ゴ ProN W3"/>
                <a:cs typeface="Courier New"/>
              </a:rPr>
              <a:t>      ix = (int)x;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/>
                <a:ea typeface="ヒラギノ角ゴ ProN W3"/>
                <a:cs typeface="Courier New"/>
              </a:rPr>
              <a:t>  short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int</a:t>
            </a:r>
            <a:r>
              <a:rPr lang="en-US" sz="1600" dirty="0">
                <a:latin typeface="Courier New"/>
                <a:ea typeface="ヒラギノ角ゴ ProN W3"/>
                <a:cs typeface="Courier New"/>
              </a:rPr>
              <a:t>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y</a:t>
            </a:r>
            <a:r>
              <a:rPr lang="en-US" sz="1600" dirty="0">
                <a:latin typeface="Courier New"/>
                <a:ea typeface="ヒラギノ角ゴ ProN W3"/>
                <a:cs typeface="Courier New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/>
                <a:ea typeface="ヒラギノ角ゴ ProN W3"/>
                <a:cs typeface="Courier New"/>
              </a:rPr>
              <a:t> 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int</a:t>
            </a:r>
            <a:r>
              <a:rPr lang="en-US" sz="1600" dirty="0">
                <a:latin typeface="Courier New"/>
                <a:ea typeface="ヒラギノ角ゴ ProN W3"/>
                <a:cs typeface="Courier New"/>
              </a:rPr>
              <a:t>      </a:t>
            </a:r>
            <a:r>
              <a:rPr lang="en-US" sz="1600" err="1">
                <a:latin typeface="Courier New"/>
                <a:ea typeface="ヒラギノ角ゴ ProN W3"/>
                <a:cs typeface="Courier New"/>
              </a:rPr>
              <a:t>iy</a:t>
            </a:r>
            <a:r>
              <a:rPr lang="en-US" sz="1600">
                <a:latin typeface="Courier New"/>
                <a:ea typeface="ヒラギノ角ゴ ProN W3"/>
                <a:cs typeface="Courier New"/>
              </a:rPr>
              <a:t> = (int)y;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Expanding, Truncating: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/>
              <a:t>Expanding (e.g., casting </a:t>
            </a:r>
            <a:r>
              <a:rPr lang="en-US" b="1" dirty="0">
                <a:latin typeface="Times New Roman"/>
              </a:rPr>
              <a:t>short int</a:t>
            </a:r>
            <a:r>
              <a:rPr lang="en-US" dirty="0"/>
              <a:t> to </a:t>
            </a:r>
            <a:r>
              <a:rPr lang="en-US" b="1" dirty="0">
                <a:latin typeface="Times New Roman"/>
              </a:rPr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Unsigned: zeroes added</a:t>
            </a:r>
          </a:p>
          <a:p>
            <a:pPr lvl="1"/>
            <a:r>
              <a:rPr lang="en-US" dirty="0"/>
              <a:t>Signed: sign extension</a:t>
            </a:r>
          </a:p>
          <a:p>
            <a:pPr lvl="1"/>
            <a:r>
              <a:rPr lang="en-US" dirty="0"/>
              <a:t>Both yield expected result</a:t>
            </a:r>
          </a:p>
          <a:p>
            <a:pPr lvl="1"/>
            <a:endParaRPr lang="en-US" dirty="0"/>
          </a:p>
          <a:p>
            <a:r>
              <a:rPr lang="en-US" dirty="0"/>
              <a:t>Truncating (e.g., casting </a:t>
            </a:r>
            <a:r>
              <a:rPr lang="en-US" b="1" dirty="0">
                <a:latin typeface="Times New Roman"/>
              </a:rPr>
              <a:t>unsigned</a:t>
            </a:r>
            <a:r>
              <a:rPr lang="en-US" dirty="0"/>
              <a:t> to </a:t>
            </a:r>
            <a:r>
              <a:rPr lang="en-US" b="1" dirty="0">
                <a:latin typeface="Times New Roman"/>
              </a:rPr>
              <a:t>unsigned short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Calibri"/>
              </a:rPr>
              <a:t>Unsigned/signed: high-order bits are truncated</a:t>
            </a:r>
          </a:p>
          <a:p>
            <a:pPr lvl="1"/>
            <a:r>
              <a:rPr lang="en-US" dirty="0">
                <a:latin typeface="Calibri"/>
              </a:rPr>
              <a:t>Result reinterpreted</a:t>
            </a:r>
          </a:p>
          <a:p>
            <a:pPr lvl="1"/>
            <a:r>
              <a:rPr lang="en-US" dirty="0">
                <a:latin typeface="Calibri"/>
              </a:rPr>
              <a:t>Unsigned: mod operation, e.g., </a:t>
            </a:r>
            <a:r>
              <a:rPr lang="en-US" b="1" dirty="0">
                <a:latin typeface="Times New Roman"/>
              </a:rPr>
              <a:t>(unsigned short)65536U == 0</a:t>
            </a:r>
          </a:p>
          <a:p>
            <a:pPr lvl="1"/>
            <a:r>
              <a:rPr lang="en-US" dirty="0">
                <a:latin typeface="Calibri"/>
              </a:rPr>
              <a:t>Signed: similar to mod</a:t>
            </a:r>
          </a:p>
          <a:p>
            <a:pPr lvl="1"/>
            <a:r>
              <a:rPr lang="en-US" dirty="0"/>
              <a:t>For small numbers 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latin typeface="Calibri"/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18722" y="12192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2285" y="167640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61844" y="1683760"/>
            <a:ext cx="3289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Times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25171" y="2133600"/>
            <a:ext cx="69922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dirty="0">
                <a:latin typeface="Times"/>
              </a:rPr>
              <a:t>u </a:t>
            </a:r>
            <a:r>
              <a:rPr lang="en-US" sz="2000" b="0" dirty="0">
                <a:latin typeface="Times"/>
              </a:rPr>
              <a:t>+ </a:t>
            </a:r>
            <a:r>
              <a:rPr lang="en-US" sz="2000" b="0" i="1" dirty="0">
                <a:latin typeface="Times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290193" y="2590800"/>
            <a:ext cx="15311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err="1">
                <a:latin typeface="Times"/>
              </a:rPr>
              <a:t>UAdd</a:t>
            </a:r>
            <a:r>
              <a:rPr lang="en-US" sz="2000" b="0" i="1" baseline="-25000" err="1">
                <a:latin typeface="Times"/>
              </a:rPr>
              <a:t>w</a:t>
            </a:r>
            <a:r>
              <a:rPr lang="en-US" sz="2000" b="0" dirty="0">
                <a:latin typeface="Times"/>
              </a:rPr>
              <a:t>(</a:t>
            </a:r>
            <a:r>
              <a:rPr lang="en-US" sz="2000" b="0" i="1" dirty="0">
                <a:latin typeface="Times"/>
              </a:rPr>
              <a:t>u</a:t>
            </a:r>
            <a:r>
              <a:rPr lang="en-US" sz="2000" b="0" dirty="0">
                <a:latin typeface="Times"/>
              </a:rPr>
              <a:t> , </a:t>
            </a:r>
            <a:r>
              <a:rPr lang="en-US" sz="2000" b="0" i="1" dirty="0">
                <a:latin typeface="Times"/>
              </a:rPr>
              <a:t>v</a:t>
            </a:r>
            <a:r>
              <a:rPr lang="en-US" sz="2000" b="0" dirty="0">
                <a:latin typeface="Times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146800" imgH="5067300" progId="Excel.Sheet.8">
                  <p:embed/>
                </p:oleObj>
              </mc:Choice>
              <mc:Fallback>
                <p:oleObj name="Chart" r:id="rId3" imgW="6146800" imgH="5067300" progId="Excel.Sheet.8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/>
              <a:t>4-bit integers 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endParaRPr lang="en-US"/>
          </a:p>
          <a:p>
            <a:pPr marL="635000" lvl="1" indent="-228600" eaLnBrk="1" hangingPunct="1">
              <a:defRPr/>
            </a:pPr>
            <a:r>
              <a:rPr lang="en-US"/>
              <a:t>Compute true sum Add</a:t>
            </a:r>
            <a:r>
              <a:rPr lang="en-US" baseline="-25000"/>
              <a:t>4</a:t>
            </a:r>
            <a:r>
              <a:rPr lang="en-US"/>
              <a:t>(</a:t>
            </a:r>
            <a:r>
              <a:rPr lang="en-US" i="1"/>
              <a:t>u</a:t>
            </a:r>
            <a:r>
              <a:rPr lang="en-US"/>
              <a:t> , </a:t>
            </a:r>
            <a:r>
              <a:rPr lang="en-US" i="1"/>
              <a:t>v</a:t>
            </a:r>
            <a:r>
              <a:rPr lang="en-US"/>
              <a:t>)</a:t>
            </a:r>
          </a:p>
          <a:p>
            <a:pPr marL="635000" lvl="1" indent="-228600" eaLnBrk="1" hangingPunct="1">
              <a:defRPr/>
            </a:pPr>
            <a:r>
              <a:rPr lang="en-US"/>
              <a:t>Values increase linearly with </a:t>
            </a:r>
            <a:r>
              <a:rPr lang="en-US" i="1"/>
              <a:t>u</a:t>
            </a:r>
            <a:r>
              <a:rPr lang="en-US"/>
              <a:t> and </a:t>
            </a:r>
            <a:r>
              <a:rPr lang="en-US" i="1"/>
              <a:t>v</a:t>
            </a:r>
          </a:p>
          <a:p>
            <a:pPr marL="635000" lvl="1" indent="-228600" eaLnBrk="1" hangingPunct="1">
              <a:defRPr/>
            </a:pPr>
            <a:r>
              <a:rPr lang="en-US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99665" y="1555750"/>
            <a:ext cx="12695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>
                <a:solidFill>
                  <a:schemeClr val="tx2"/>
                </a:solidFill>
                <a:latin typeface="Calibri"/>
              </a:rPr>
              <a:t>Add</a:t>
            </a:r>
            <a:r>
              <a:rPr lang="en-US" sz="2000" baseline="-25000" dirty="0">
                <a:solidFill>
                  <a:schemeClr val="tx2"/>
                </a:solidFill>
                <a:latin typeface="Calibri"/>
              </a:rPr>
              <a:t>4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(</a:t>
            </a:r>
            <a:r>
              <a:rPr lang="en-US" sz="2000" i="1" dirty="0">
                <a:solidFill>
                  <a:schemeClr val="tx2"/>
                </a:solidFill>
                <a:latin typeface="Calibri"/>
              </a:rPr>
              <a:t>u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 , </a:t>
            </a:r>
            <a:r>
              <a:rPr lang="en-US" sz="2000" i="1" dirty="0">
                <a:solidFill>
                  <a:schemeClr val="tx2"/>
                </a:solidFill>
                <a:latin typeface="Calibri"/>
              </a:rPr>
              <a:t>v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58628" y="5365750"/>
            <a:ext cx="31418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54229" y="4832350"/>
            <a:ext cx="2965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</a:rPr>
              <a:t>v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146800" imgH="5067300" progId="Excel.Sheet.8">
                  <p:embed/>
                </p:oleObj>
              </mc:Choice>
              <mc:Fallback>
                <p:oleObj name="Chart" r:id="rId3" imgW="6146800" imgH="5067300" progId="Excel.Sheet.8">
                  <p:embed/>
                  <p:pic>
                    <p:nvPicPr>
                      <p:cNvPr id="92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Wraps Around</a:t>
            </a:r>
          </a:p>
          <a:p>
            <a:pPr lvl="1" eaLnBrk="1" hangingPunct="1">
              <a:defRPr/>
            </a:pPr>
            <a:r>
              <a:rPr lang="en-US"/>
              <a:t>If true sum ≥ 2</a:t>
            </a:r>
            <a:r>
              <a:rPr lang="en-US" i="1" baseline="30000"/>
              <a:t>w</a:t>
            </a:r>
            <a:endParaRPr lang="en-US"/>
          </a:p>
          <a:p>
            <a:pPr lvl="1" eaLnBrk="1" hangingPunct="1">
              <a:defRPr/>
            </a:pPr>
            <a:r>
              <a:rPr lang="en-US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2300" y="3743326"/>
            <a:ext cx="2031999" cy="1768476"/>
            <a:chOff x="392" y="2098"/>
            <a:chExt cx="1280" cy="111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92" y="2962"/>
              <a:ext cx="19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400" y="2530"/>
              <a:ext cx="27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</a:rPr>
                <a:t>2</a:t>
              </a:r>
              <a:r>
                <a:rPr lang="en-US" sz="2000" b="0" i="1" baseline="30000" dirty="0">
                  <a:latin typeface="Calibri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419" y="2098"/>
              <a:ext cx="38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</a:rPr>
                <a:t>2</a:t>
              </a:r>
              <a:r>
                <a:rPr lang="en-US" sz="2000" b="0" i="1" baseline="30000" dirty="0">
                  <a:latin typeface="Calibri"/>
                </a:rPr>
                <a:t>w</a:t>
              </a:r>
              <a:r>
                <a:rPr lang="en-US" sz="2000" b="0" baseline="30000" dirty="0">
                  <a:latin typeface="Calibri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568384" y="2317750"/>
            <a:ext cx="142904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>
                <a:solidFill>
                  <a:schemeClr val="tx2"/>
                </a:solidFill>
                <a:latin typeface="Calibri"/>
              </a:rPr>
              <a:t>UAdd</a:t>
            </a:r>
            <a:r>
              <a:rPr lang="en-US" sz="2000" baseline="-25000" dirty="0">
                <a:solidFill>
                  <a:schemeClr val="tx2"/>
                </a:solidFill>
                <a:latin typeface="Calibri"/>
              </a:rPr>
              <a:t>4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(</a:t>
            </a:r>
            <a:r>
              <a:rPr lang="en-US" sz="2000" i="1" dirty="0">
                <a:solidFill>
                  <a:schemeClr val="tx2"/>
                </a:solidFill>
                <a:latin typeface="Calibri"/>
              </a:rPr>
              <a:t>u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 , </a:t>
            </a:r>
            <a:r>
              <a:rPr lang="en-US" sz="2000" i="1" dirty="0">
                <a:solidFill>
                  <a:schemeClr val="tx2"/>
                </a:solidFill>
                <a:latin typeface="Calibri"/>
              </a:rPr>
              <a:t>v</a:t>
            </a:r>
            <a:r>
              <a:rPr lang="en-US" sz="2000" dirty="0">
                <a:solidFill>
                  <a:schemeClr val="tx2"/>
                </a:solidFill>
                <a:latin typeface="Calibri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55441" y="5618163"/>
            <a:ext cx="31418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454487" y="4951493"/>
            <a:ext cx="2965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551982" y="3438525"/>
            <a:ext cx="116070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821612" y="5343525"/>
            <a:ext cx="159498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>
                <a:latin typeface="Courier New"/>
              </a:rPr>
              <a:t>	s = (int)((unsigned)u + (unsigned)v);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09706" y="1316181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0569" y="1773381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9819" y="1773381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Gill Sans"/>
              </a:rPr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399382" y="2172669"/>
            <a:ext cx="81548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sz="2000" i="1" dirty="0">
                <a:latin typeface="Times"/>
                <a:ea typeface="ヒラギノ角ゴ ProN W3"/>
              </a:rPr>
              <a:t>u </a:t>
            </a:r>
            <a:r>
              <a:rPr lang="en-US" sz="2000" b="0" dirty="0">
                <a:latin typeface="Times"/>
                <a:ea typeface="ヒラギノ角ゴ ProN W3"/>
              </a:rPr>
              <a:t>+ </a:t>
            </a: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Functionality</a:t>
            </a:r>
          </a:p>
          <a:p>
            <a:pPr lvl="1" eaLnBrk="1" hangingPunct="1">
              <a:defRPr/>
            </a:pPr>
            <a:r>
              <a:rPr lang="en-US" dirty="0"/>
              <a:t>True sum requires </a:t>
            </a:r>
            <a:r>
              <a:rPr lang="en-US" b="0" i="1" dirty="0"/>
              <a:t>w</a:t>
            </a:r>
            <a:r>
              <a:rPr lang="en-US" b="0" dirty="0"/>
              <a:t>+1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Drop off MSB</a:t>
            </a:r>
          </a:p>
          <a:p>
            <a:pPr lvl="1" eaLnBrk="1" hangingPunct="1">
              <a:defRPr/>
            </a:pPr>
            <a:r>
              <a:rPr lang="en-US" dirty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290669" y="1524000"/>
            <a:ext cx="116070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/>
                <a:ea typeface="ヒラギノ角ゴ ProN W3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923216" y="2286000"/>
            <a:ext cx="140852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err="1">
                <a:latin typeface="Calibri"/>
                <a:ea typeface="ヒラギノ角ゴ ProN W3"/>
              </a:rPr>
              <a:t>TAdd</a:t>
            </a:r>
            <a:r>
              <a:rPr lang="en-US" sz="2000" dirty="0">
                <a:latin typeface="Calibri"/>
                <a:ea typeface="ヒラギノ角ゴ ProN W3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146800" imgH="5067300" progId="Excel.Sheet.8">
                  <p:embed/>
                </p:oleObj>
              </mc:Choice>
              <mc:Fallback>
                <p:oleObj name="Chart" r:id="rId3" imgW="6146800" imgH="5067300" progId="Excel.Sheet.8">
                  <p:embed/>
                  <p:pic>
                    <p:nvPicPr>
                      <p:cNvPr id="102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Values</a:t>
            </a:r>
          </a:p>
          <a:p>
            <a:pPr lvl="1" eaLnBrk="1" hangingPunct="1">
              <a:defRPr/>
            </a:pPr>
            <a:r>
              <a:rPr lang="en-US"/>
              <a:t>4-bit two’s comp.</a:t>
            </a:r>
          </a:p>
          <a:p>
            <a:pPr lvl="1" eaLnBrk="1" hangingPunct="1">
              <a:defRPr/>
            </a:pPr>
            <a:r>
              <a:rPr lang="en-US"/>
              <a:t>Range from -8 to +7</a:t>
            </a:r>
          </a:p>
          <a:p>
            <a:pPr eaLnBrk="1" hangingPunct="1">
              <a:defRPr/>
            </a:pPr>
            <a:r>
              <a:rPr lang="en-US"/>
              <a:t>Wraps Around</a:t>
            </a:r>
          </a:p>
          <a:p>
            <a:pPr lvl="1" eaLnBrk="1" hangingPunct="1">
              <a:defRPr/>
            </a:pPr>
            <a:r>
              <a:rPr lang="en-US"/>
              <a:t>If sum </a:t>
            </a:r>
            <a:r>
              <a:rPr lang="en-US">
                <a:sym typeface="Symbol" pitchFamily="18" charset="2"/>
              </a:rPr>
              <a:t> </a:t>
            </a:r>
            <a:r>
              <a:rPr lang="en-US"/>
              <a:t>2</a:t>
            </a:r>
            <a:r>
              <a:rPr lang="en-US" i="1" baseline="30000"/>
              <a:t>w</a:t>
            </a:r>
            <a:r>
              <a:rPr lang="en-US" baseline="30000"/>
              <a:t>–1</a:t>
            </a:r>
            <a:endParaRPr lang="en-US"/>
          </a:p>
          <a:p>
            <a:pPr lvl="2" eaLnBrk="1" hangingPunct="1">
              <a:defRPr/>
            </a:pPr>
            <a:r>
              <a:rPr lang="en-US"/>
              <a:t>Becomes negative</a:t>
            </a:r>
          </a:p>
          <a:p>
            <a:pPr lvl="2" eaLnBrk="1" hangingPunct="1">
              <a:defRPr/>
            </a:pPr>
            <a:r>
              <a:rPr lang="en-US"/>
              <a:t>At most once</a:t>
            </a:r>
          </a:p>
          <a:p>
            <a:pPr lvl="1" eaLnBrk="1" hangingPunct="1">
              <a:defRPr/>
            </a:pPr>
            <a:r>
              <a:rPr lang="en-US"/>
              <a:t>If sum &lt; –2</a:t>
            </a:r>
            <a:r>
              <a:rPr lang="en-US" i="1" baseline="30000"/>
              <a:t>w</a:t>
            </a:r>
            <a:r>
              <a:rPr lang="en-US" baseline="30000"/>
              <a:t>–1</a:t>
            </a:r>
            <a:endParaRPr lang="en-US"/>
          </a:p>
          <a:p>
            <a:pPr lvl="2" eaLnBrk="1" hangingPunct="1">
              <a:defRPr/>
            </a:pPr>
            <a:r>
              <a:rPr lang="en-US"/>
              <a:t>Becomes positive</a:t>
            </a:r>
          </a:p>
          <a:p>
            <a:pPr lvl="2" eaLnBrk="1" hangingPunct="1">
              <a:defRPr/>
            </a:pPr>
            <a:r>
              <a:rPr lang="en-US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792240" y="2133600"/>
            <a:ext cx="137454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>
                <a:solidFill>
                  <a:schemeClr val="tx2"/>
                </a:solidFill>
                <a:latin typeface="Calibri"/>
                <a:ea typeface="ヒラギノ角ゴ ProN W3"/>
              </a:rPr>
              <a:t>TAdd</a:t>
            </a:r>
            <a:r>
              <a:rPr lang="en-US" sz="2000" baseline="-25000" dirty="0">
                <a:solidFill>
                  <a:schemeClr val="tx2"/>
                </a:solidFill>
                <a:latin typeface="Calibri"/>
                <a:ea typeface="ヒラギノ角ゴ ProN W3"/>
              </a:rPr>
              <a:t>4</a:t>
            </a:r>
            <a:r>
              <a:rPr lang="en-US" sz="2000" dirty="0">
                <a:solidFill>
                  <a:schemeClr val="tx2"/>
                </a:solidFill>
                <a:latin typeface="Calibri"/>
                <a:ea typeface="ヒラギノ角ゴ ProN W3"/>
              </a:rPr>
              <a:t>(</a:t>
            </a:r>
            <a:r>
              <a:rPr lang="en-US" sz="2000" i="1" dirty="0">
                <a:solidFill>
                  <a:schemeClr val="tx2"/>
                </a:solidFill>
                <a:latin typeface="Calibri"/>
                <a:ea typeface="ヒラギノ角ゴ ProN W3"/>
              </a:rPr>
              <a:t>u</a:t>
            </a:r>
            <a:r>
              <a:rPr lang="en-US" sz="2000" dirty="0">
                <a:solidFill>
                  <a:schemeClr val="tx2"/>
                </a:solidFill>
                <a:latin typeface="Calibri"/>
                <a:ea typeface="ヒラギノ角ゴ ProN W3"/>
              </a:rPr>
              <a:t> , </a:t>
            </a:r>
            <a:r>
              <a:rPr lang="en-US" sz="2000" i="1" dirty="0">
                <a:solidFill>
                  <a:schemeClr val="tx2"/>
                </a:solidFill>
                <a:latin typeface="Calibri"/>
                <a:ea typeface="ヒラギノ角ゴ ProN W3"/>
              </a:rPr>
              <a:t>v</a:t>
            </a:r>
            <a:r>
              <a:rPr lang="en-US" sz="2000" dirty="0">
                <a:solidFill>
                  <a:schemeClr val="tx2"/>
                </a:solidFill>
                <a:latin typeface="Calibri"/>
                <a:ea typeface="ヒラギノ角ゴ ProN W3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63428" y="5562600"/>
            <a:ext cx="31418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  <a:ea typeface="ヒラギノ角ゴ ProN W3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30429" y="5029200"/>
            <a:ext cx="2965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 anchor="t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i="1" dirty="0">
                <a:solidFill>
                  <a:schemeClr val="tx2"/>
                </a:solidFill>
                <a:latin typeface="Calibri"/>
                <a:ea typeface="ヒラギノ角ゴ ProN W3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Goal: Computing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But, exact results can be bigger than </a:t>
            </a:r>
            <a:r>
              <a:rPr lang="en-US" b="0" i="1" dirty="0" err="1"/>
              <a:t>w</a:t>
            </a:r>
            <a:r>
              <a:rPr lang="en-US" b="0" i="1" dirty="0"/>
              <a:t> </a:t>
            </a:r>
            <a:r>
              <a:rPr lang="en-US" dirty="0"/>
              <a:t>bits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2">
              <a:defRPr/>
            </a:pPr>
            <a:r>
              <a:rPr lang="en-US" b="0" dirty="0"/>
              <a:t>Result range: 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1" eaLnBrk="1" hangingPunct="1">
              <a:defRPr/>
            </a:pPr>
            <a:r>
              <a:rPr lang="en-US" dirty="0"/>
              <a:t>Two’s complement min (negative): Up to 2</a:t>
            </a:r>
            <a:r>
              <a:rPr lang="en-US" i="1" dirty="0"/>
              <a:t>w</a:t>
            </a:r>
            <a:r>
              <a:rPr lang="en-US" dirty="0"/>
              <a:t>-1 bits</a:t>
            </a:r>
          </a:p>
          <a:p>
            <a:pPr lvl="2">
              <a:defRPr/>
            </a:pPr>
            <a:r>
              <a:rPr lang="en-US" b="0" dirty="0"/>
              <a:t>Result range</a:t>
            </a:r>
            <a:r>
              <a:rPr lang="en-US" b="0" i="1" dirty="0"/>
              <a:t>: </a:t>
            </a:r>
            <a:r>
              <a:rPr lang="en-US" b="0" i="1" dirty="0" err="1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1">
              <a:defRPr/>
            </a:pPr>
            <a:r>
              <a:rPr lang="en-US" dirty="0"/>
              <a:t>Two’s complement max (positive): 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/>
              <a:t>TMin</a:t>
            </a:r>
            <a:r>
              <a:rPr lang="en-US" i="1" baseline="-25000" dirty="0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lvl="2">
              <a:defRPr/>
            </a:pPr>
            <a:r>
              <a:rPr lang="en-US" b="0" dirty="0"/>
              <a:t>Result range: </a:t>
            </a:r>
            <a:r>
              <a:rPr lang="en-US" b="0" i="1" dirty="0" err="1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eaLnBrk="1" hangingPunct="1">
              <a:defRPr/>
            </a:pPr>
            <a:r>
              <a:rPr lang="en-US" dirty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is done in software, if needed</a:t>
            </a:r>
          </a:p>
          <a:p>
            <a:pPr lvl="2">
              <a:defRPr/>
            </a:pPr>
            <a:r>
              <a:rPr lang="en-US" dirty="0"/>
              <a:t>e.g., by “arbitrary precision” arithmetic packages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Hexadecimal and Octal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>
          <a:xfrm>
            <a:off x="396874" y="1362075"/>
            <a:ext cx="8518525" cy="5114925"/>
          </a:xfrm>
        </p:spPr>
        <p:txBody>
          <a:bodyPr/>
          <a:lstStyle/>
          <a:p>
            <a:pPr eaLnBrk="1" hangingPunct="1"/>
            <a:r>
              <a:rPr lang="en-US" dirty="0"/>
              <a:t>Writing out numbers in binary takes too many digits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We want a way to represent numbers more densely such that fewer digits are required</a:t>
            </a:r>
          </a:p>
          <a:p>
            <a:pPr lvl="1"/>
            <a:r>
              <a:rPr lang="en-US" dirty="0"/>
              <a:t>But also such that it is easy to get at the bits that we want</a:t>
            </a:r>
          </a:p>
          <a:p>
            <a:pPr lvl="1"/>
            <a:endParaRPr lang="en-US" dirty="0"/>
          </a:p>
          <a:p>
            <a:r>
              <a:rPr lang="en-US" dirty="0"/>
              <a:t>Any power-of-two base provides this property</a:t>
            </a:r>
          </a:p>
          <a:p>
            <a:pPr lvl="1"/>
            <a:r>
              <a:rPr lang="en-US" dirty="0"/>
              <a:t>Octal, e.g. base-8, and hexadecimal, e.g. base-16 are the closest to our familiar base-10.</a:t>
            </a:r>
          </a:p>
          <a:p>
            <a:pPr lvl="1"/>
            <a:r>
              <a:rPr lang="en-US" dirty="0"/>
              <a:t>Each has been used by “computer people” over time</a:t>
            </a:r>
          </a:p>
          <a:p>
            <a:pPr lvl="1"/>
            <a:r>
              <a:rPr lang="en-US" dirty="0"/>
              <a:t>Hexadecimal is often preferred because it is denser.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93906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Ignores high order </a:t>
            </a:r>
            <a:r>
              <a:rPr lang="en-US" b="0" i="1"/>
              <a:t>w</a:t>
            </a:r>
            <a:r>
              <a:rPr lang="en-US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/>
              <a:t>UMult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	=	</a:t>
            </a:r>
            <a:r>
              <a:rPr lang="en-US" b="0" i="1"/>
              <a:t>u</a:t>
            </a:r>
            <a:r>
              <a:rPr lang="en-US" b="0"/>
              <a:t>   · </a:t>
            </a:r>
            <a:r>
              <a:rPr lang="en-US" b="0" i="1"/>
              <a:t>v</a:t>
            </a:r>
            <a:r>
              <a:rPr lang="en-US" b="0"/>
              <a:t>  mod 2</a:t>
            </a:r>
            <a:r>
              <a:rPr lang="en-US" b="0" i="1" baseline="3000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55372" y="14478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56235" y="190500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5485" y="19050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Gill Sans"/>
                <a:ea typeface="ヒラギノ角ゴ ProN W3"/>
              </a:rPr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789081" y="2286000"/>
            <a:ext cx="63991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 </a:t>
            </a:r>
            <a:r>
              <a:rPr lang="en-US" sz="2000" b="0" dirty="0">
                <a:latin typeface="Times"/>
                <a:ea typeface="ヒラギノ角ゴ ProN W3"/>
              </a:rPr>
              <a:t>· </a:t>
            </a: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434110" y="2743200"/>
            <a:ext cx="158569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err="1">
                <a:latin typeface="Times"/>
                <a:ea typeface="ヒラギノ角ゴ ProN W3"/>
              </a:rPr>
              <a:t>UMult</a:t>
            </a:r>
            <a:r>
              <a:rPr lang="en-US" sz="2000" b="0" i="1" baseline="-25000" err="1">
                <a:latin typeface="Times"/>
                <a:ea typeface="ヒラギノ角ゴ ProN W3"/>
              </a:rPr>
              <a:t>w</a:t>
            </a:r>
            <a:r>
              <a:rPr lang="en-US" sz="2000" b="0" dirty="0">
                <a:latin typeface="Times"/>
                <a:ea typeface="ヒラギノ角ゴ ProN W3"/>
              </a:rPr>
              <a:t>(</a:t>
            </a:r>
            <a:r>
              <a:rPr lang="en-US" sz="2000" b="0" i="1" dirty="0">
                <a:latin typeface="Times"/>
                <a:ea typeface="ヒラギノ角ゴ ProN W3"/>
              </a:rPr>
              <a:t>u</a:t>
            </a:r>
            <a:r>
              <a:rPr lang="en-US" sz="2000" b="0" dirty="0">
                <a:latin typeface="Times"/>
                <a:ea typeface="ヒラギノ角ゴ ProN W3"/>
              </a:rPr>
              <a:t> , </a:t>
            </a:r>
            <a:r>
              <a:rPr lang="en-US" sz="2000" b="0" i="1" dirty="0">
                <a:latin typeface="Times"/>
                <a:ea typeface="ヒラギノ角ゴ ProN W3"/>
              </a:rPr>
              <a:t>v</a:t>
            </a:r>
            <a:r>
              <a:rPr lang="en-US" sz="2000" b="0" dirty="0">
                <a:latin typeface="Times"/>
                <a:ea typeface="ヒラギノ角ゴ ProN W3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Ignores high order </a:t>
            </a:r>
            <a:r>
              <a:rPr lang="en-US" b="0" i="1"/>
              <a:t>w</a:t>
            </a:r>
            <a:r>
              <a:rPr lang="en-US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55372" y="142869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56235" y="188589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5485" y="188589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Gill Sans"/>
                <a:ea typeface="ヒラギノ角ゴ ProN W3"/>
              </a:rPr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789081" y="2266890"/>
            <a:ext cx="63991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 </a:t>
            </a:r>
            <a:r>
              <a:rPr lang="en-US" sz="2000" b="0" dirty="0">
                <a:latin typeface="Times"/>
                <a:ea typeface="ヒラギノ角ゴ ProN W3"/>
              </a:rPr>
              <a:t>· </a:t>
            </a:r>
            <a:r>
              <a:rPr lang="en-US" sz="2000" b="0" i="1" dirty="0">
                <a:latin typeface="Times"/>
                <a:ea typeface="ヒラギノ角ゴ ProN W3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501064" y="2724090"/>
            <a:ext cx="15568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err="1">
                <a:latin typeface="Times"/>
                <a:ea typeface="ヒラギノ角ゴ ProN W3"/>
              </a:rPr>
              <a:t>TMult</a:t>
            </a:r>
            <a:r>
              <a:rPr lang="en-US" sz="2000" b="0" i="1" baseline="-25000" err="1">
                <a:latin typeface="Times"/>
                <a:ea typeface="ヒラギノ角ゴ ProN W3"/>
              </a:rPr>
              <a:t>w</a:t>
            </a:r>
            <a:r>
              <a:rPr lang="en-US" sz="2000" b="0" dirty="0">
                <a:latin typeface="Times"/>
                <a:ea typeface="ヒラギノ角ゴ ProN W3"/>
              </a:rPr>
              <a:t>(</a:t>
            </a:r>
            <a:r>
              <a:rPr lang="en-US" sz="2000" b="0" i="1" dirty="0">
                <a:latin typeface="Times"/>
                <a:ea typeface="ヒラギノ角ゴ ProN W3"/>
              </a:rPr>
              <a:t>u</a:t>
            </a:r>
            <a:r>
              <a:rPr lang="en-US" sz="2000" b="0" dirty="0">
                <a:latin typeface="Times"/>
                <a:ea typeface="ヒラギノ角ゴ ProN W3"/>
              </a:rPr>
              <a:t> , </a:t>
            </a:r>
            <a:r>
              <a:rPr lang="en-US" sz="2000" b="0" i="1" dirty="0">
                <a:latin typeface="Times"/>
                <a:ea typeface="ヒラギノ角ゴ ProN W3"/>
              </a:rPr>
              <a:t>v</a:t>
            </a:r>
            <a:r>
              <a:rPr lang="en-US" sz="2000" b="0" dirty="0">
                <a:latin typeface="Times"/>
                <a:ea typeface="ヒラギノ角ゴ ProN W3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&lt;&lt; k</a:t>
            </a:r>
            <a:r>
              <a:rPr lang="en-US" b="1" dirty="0"/>
              <a:t> </a:t>
            </a:r>
            <a:r>
              <a:rPr lang="en-US" dirty="0"/>
              <a:t>gives </a:t>
            </a:r>
            <a:r>
              <a:rPr lang="en-US" b="1" dirty="0">
                <a:latin typeface="Courier New" pitchFamily="49" charset="0"/>
              </a:rPr>
              <a:t>u * </a:t>
            </a:r>
            <a:r>
              <a:rPr lang="en-US" b="1" i="1" dirty="0"/>
              <a:t>2</a:t>
            </a:r>
            <a:r>
              <a:rPr lang="en-US" b="1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(u &lt;&lt; 5) – (u &lt;&lt; 3)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26772" y="24384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23233" y="2895600"/>
            <a:ext cx="3882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Times"/>
                <a:ea typeface="ヒラギノ角ゴ ProN W3"/>
              </a:rPr>
              <a:t>2</a:t>
            </a:r>
            <a:r>
              <a:rPr lang="en-US" sz="2000" b="0" i="1" baseline="30000" dirty="0">
                <a:latin typeface="Times"/>
                <a:ea typeface="ヒラギノ角ゴ ProN W3"/>
              </a:rPr>
              <a:t>k</a:t>
            </a:r>
            <a:endParaRPr lang="en-US" sz="2000" b="0" i="1">
              <a:latin typeface="Times"/>
              <a:ea typeface="ヒラギノ角ゴ ProN W3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6885" y="28956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Gill Sans"/>
                <a:ea typeface="ヒラギノ角ゴ ProN W3"/>
              </a:rPr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08976" y="3276600"/>
            <a:ext cx="7296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 </a:t>
            </a:r>
            <a:r>
              <a:rPr lang="en-US" sz="2000" b="0" dirty="0">
                <a:latin typeface="Times"/>
                <a:ea typeface="ヒラギノ角ゴ ProN W3"/>
              </a:rPr>
              <a:t>· 2</a:t>
            </a:r>
            <a:r>
              <a:rPr lang="en-US" sz="2000" b="0" i="1" baseline="30000" dirty="0">
                <a:latin typeface="Times"/>
                <a:ea typeface="ヒラギノ角ゴ ProN W3"/>
              </a:rPr>
              <a:t>k</a:t>
            </a:r>
            <a:endParaRPr lang="en-US" sz="2000" b="0" i="1" dirty="0">
              <a:latin typeface="Times"/>
              <a:ea typeface="ヒラギノ角ゴ ProN W3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099285" y="205740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&gt;&gt; k</a:t>
            </a:r>
            <a:r>
              <a:rPr lang="en-US" b="1" dirty="0"/>
              <a:t> </a:t>
            </a:r>
            <a:r>
              <a:rPr lang="en-US" dirty="0"/>
              <a:t>gives  </a:t>
            </a:r>
            <a:r>
              <a:rPr lang="en-US" b="1" dirty="0">
                <a:sym typeface="Symbol" pitchFamily="18" charset="2"/>
              </a:rPr>
              <a:t> </a:t>
            </a:r>
            <a:r>
              <a:rPr lang="en-US" b="1" dirty="0">
                <a:latin typeface="Courier New" pitchFamily="49" charset="0"/>
              </a:rPr>
              <a:t>u / </a:t>
            </a:r>
            <a:r>
              <a:rPr lang="en-US" b="1" i="1" dirty="0"/>
              <a:t>2</a:t>
            </a:r>
            <a:r>
              <a:rPr lang="en-US" b="1" i="1" baseline="30000" dirty="0"/>
              <a:t>k </a:t>
            </a:r>
            <a:r>
              <a:rPr lang="en-US" b="1" dirty="0">
                <a:sym typeface="Symbol" pitchFamily="18" charset="2"/>
              </a:rPr>
              <a:t></a:t>
            </a:r>
            <a:endParaRPr lang="en-US" b="1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88300" imgH="1651000" progId="Word.Document.8">
                  <p:embed/>
                </p:oleObj>
              </mc:Choice>
              <mc:Fallback>
                <p:oleObj name="Document" r:id="rId3" imgW="7988300" imgH="1651000" progId="Word.Document.8">
                  <p:embed/>
                  <p:pic>
                    <p:nvPicPr>
                      <p:cNvPr id="133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45572" y="2667000"/>
            <a:ext cx="31290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42033" y="3124200"/>
            <a:ext cx="3882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Times"/>
                <a:ea typeface="ヒラギノ角ゴ ProN W3"/>
              </a:rPr>
              <a:t>2</a:t>
            </a:r>
            <a:r>
              <a:rPr lang="en-US" sz="2000" b="0" i="1" baseline="30000" dirty="0">
                <a:latin typeface="Times"/>
                <a:ea typeface="ヒラギノ角ゴ ProN W3"/>
              </a:rPr>
              <a:t>k</a:t>
            </a:r>
            <a:endParaRPr lang="en-US" sz="2000" b="0" i="1">
              <a:latin typeface="Times"/>
              <a:ea typeface="ヒラギノ角ゴ ProN W3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90112" y="3124200"/>
            <a:ext cx="2840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Gill Sans"/>
                <a:ea typeface="ヒラギノ角ゴ ProN W3"/>
              </a:rPr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2991553" y="3581400"/>
            <a:ext cx="7152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u </a:t>
            </a:r>
            <a:r>
              <a:rPr lang="en-US" sz="2000" b="0" dirty="0">
                <a:latin typeface="Times"/>
                <a:ea typeface="ヒラギノ角ゴ ProN W3"/>
              </a:rPr>
              <a:t>/ 2</a:t>
            </a:r>
            <a:r>
              <a:rPr lang="en-US" sz="2000" b="0" i="1" baseline="30000" dirty="0">
                <a:latin typeface="Times"/>
                <a:ea typeface="ヒラギノ角ゴ ProN W3"/>
              </a:rPr>
              <a:t>k</a:t>
            </a:r>
            <a:endParaRPr lang="en-US" sz="2000" b="0" i="1" dirty="0">
              <a:latin typeface="Times"/>
              <a:ea typeface="ヒラギノ角ゴ ProN W3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2835" y="236220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 dirty="0">
                <a:latin typeface="Times"/>
                <a:ea typeface="ヒラギノ角ゴ ProN W3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787012" y="4133850"/>
            <a:ext cx="101822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solidFill>
                  <a:schemeClr val="tx2"/>
                </a:solidFill>
                <a:latin typeface="Calibri"/>
                <a:ea typeface="ヒラギノ角ゴ ProN W3"/>
                <a:sym typeface="Symbol" pitchFamily="18" charset="2"/>
              </a:rPr>
              <a:t></a:t>
            </a:r>
            <a:r>
              <a:rPr lang="en-US" sz="2000" b="0" i="1" dirty="0">
                <a:latin typeface="Times"/>
                <a:ea typeface="ヒラギノ角ゴ ProN W3"/>
              </a:rPr>
              <a:t> u </a:t>
            </a:r>
            <a:r>
              <a:rPr lang="en-US" sz="2000" b="0" dirty="0">
                <a:latin typeface="Times"/>
                <a:ea typeface="ヒラギノ角ゴ ProN W3"/>
              </a:rPr>
              <a:t>/ 2</a:t>
            </a:r>
            <a:r>
              <a:rPr lang="en-US" sz="2000" b="0" i="1" baseline="30000" dirty="0">
                <a:latin typeface="Times"/>
                <a:ea typeface="ヒラギノ角ゴ ProN W3"/>
              </a:rPr>
              <a:t>k </a:t>
            </a:r>
            <a:r>
              <a:rPr lang="en-US" sz="2000" b="0" dirty="0">
                <a:solidFill>
                  <a:schemeClr val="tx2"/>
                </a:solidFill>
                <a:latin typeface="Calibri"/>
                <a:ea typeface="ヒラギノ角ゴ ProN W3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7058561" y="2667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40" tIns="45720" rIns="91440" bIns="4572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/>
                <a:ea typeface="ヒラギノ角ゴ ProN W3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Addition:</a:t>
            </a:r>
          </a:p>
          <a:p>
            <a:pPr lvl="1"/>
            <a:r>
              <a:rPr lang="en-US" dirty="0"/>
              <a:t>Unsigned/signed: Normal addition followed by truncate,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/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/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/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/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Multiplication:</a:t>
            </a:r>
          </a:p>
          <a:p>
            <a:pPr lvl="1"/>
            <a:r>
              <a:rPr lang="en-US" dirty="0"/>
              <a:t>Unsigned/signed: Normal multiplication followed by truncate, same operation on bit level</a:t>
            </a:r>
          </a:p>
          <a:p>
            <a:pPr lvl="1"/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/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#define DELTA </a:t>
            </a:r>
            <a:r>
              <a:rPr lang="en-US" sz="1800" b="1" dirty="0" err="1">
                <a:latin typeface="Courier New" pitchFamily="49" charset="0"/>
              </a:rPr>
              <a:t>sizeof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-DELTA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  <a:endParaRPr lang="en-US" dirty="0"/>
          </a:p>
          <a:p>
            <a:pPr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that unsigned addition will behave like modular arithmetic</a:t>
            </a:r>
          </a:p>
          <a:p>
            <a:pPr lvl="2"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defRPr/>
            </a:pPr>
            <a:r>
              <a:rPr lang="en-US" dirty="0"/>
              <a:t>Even better</a:t>
            </a:r>
          </a:p>
          <a:p>
            <a:pPr lvl="2">
              <a:buNone/>
              <a:defRPr/>
            </a:pP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&lt; </a:t>
            </a:r>
            <a:r>
              <a:rPr lang="en-US" sz="1800" b="1" dirty="0" err="1"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>
              <a:defRPr/>
            </a:pPr>
            <a:r>
              <a:rPr lang="en-US" sz="1800" dirty="0"/>
              <a:t>Data type </a:t>
            </a:r>
            <a:r>
              <a:rPr lang="en-US" sz="1800" b="1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defined as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What if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buNone/>
              <a:defRPr/>
            </a:pPr>
            <a:endParaRPr 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9515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</p:txBody>
      </p:sp>
    </p:spTree>
    <p:extLst>
      <p:ext uri="{BB962C8B-B14F-4D97-AF65-F5344CB8AC3E}">
        <p14:creationId xmlns:p14="http://schemas.microsoft.com/office/powerpoint/2010/main" val="1112566351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+mn-lt"/>
                <a:cs typeface="+mn-lt"/>
              </a:rPr>
              <a:t>Character and integer types in C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  <a:endParaRPr lang="en-US" dirty="0"/>
          </a:p>
          <a:p>
            <a:r>
              <a:rPr lang="en-US" dirty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/>
              <a:t>Representations in memory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261052"/>
            <a:ext cx="7592093" cy="762000"/>
          </a:xfrm>
        </p:spPr>
        <p:txBody>
          <a:bodyPr/>
          <a:lstStyle/>
          <a:p>
            <a:pPr marL="119063" indent="-119063" eaLnBrk="1" hangingPunct="1"/>
            <a:r>
              <a:rPr lang="en-US" dirty="0"/>
              <a:t>Hexadecimal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>
          <a:xfrm>
            <a:off x="385138" y="1020544"/>
            <a:ext cx="6642464" cy="3751061"/>
          </a:xfrm>
        </p:spPr>
        <p:txBody>
          <a:bodyPr/>
          <a:lstStyle/>
          <a:p>
            <a:pPr marL="152400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438150" lvl="1"/>
            <a:r>
              <a:rPr lang="en-US" dirty="0"/>
              <a:t>Base 16 number representation</a:t>
            </a:r>
          </a:p>
          <a:p>
            <a:pPr marL="438150" lvl="1"/>
            <a:r>
              <a:rPr lang="en-US" dirty="0"/>
              <a:t>Use characters ‘0’ to ‘9’ and ‘A’ to ‘F’</a:t>
            </a:r>
          </a:p>
          <a:p>
            <a:pPr marL="438150" lvl="1"/>
            <a:endParaRPr lang="en-US" dirty="0"/>
          </a:p>
          <a:p>
            <a:pPr marL="38100"/>
            <a:r>
              <a:rPr lang="en-US" dirty="0"/>
              <a:t>Consider 1A2B in Hexadecimal:</a:t>
            </a:r>
          </a:p>
          <a:p>
            <a:pPr marL="438150" lvl="1"/>
            <a:r>
              <a:rPr lang="en-US" dirty="0"/>
              <a:t>1*16</a:t>
            </a:r>
            <a:r>
              <a:rPr lang="en-US" baseline="30000" dirty="0"/>
              <a:t>3</a:t>
            </a:r>
            <a:r>
              <a:rPr lang="en-US" dirty="0"/>
              <a:t>   +    A*16</a:t>
            </a:r>
            <a:r>
              <a:rPr lang="en-US" baseline="30000" dirty="0"/>
              <a:t>2</a:t>
            </a:r>
            <a:r>
              <a:rPr lang="en-US" dirty="0"/>
              <a:t>   +   2*16</a:t>
            </a:r>
            <a:r>
              <a:rPr lang="en-US" baseline="30000" dirty="0"/>
              <a:t>1</a:t>
            </a:r>
            <a:r>
              <a:rPr lang="en-US" dirty="0"/>
              <a:t>   +   B*16</a:t>
            </a:r>
            <a:r>
              <a:rPr lang="en-US" baseline="30000" dirty="0"/>
              <a:t>0</a:t>
            </a:r>
          </a:p>
          <a:p>
            <a:pPr marL="438150" lvl="1"/>
            <a:r>
              <a:rPr lang="en-US" dirty="0"/>
              <a:t>1*16</a:t>
            </a:r>
            <a:r>
              <a:rPr lang="en-US" baseline="30000" dirty="0"/>
              <a:t>3</a:t>
            </a:r>
            <a:r>
              <a:rPr lang="en-US" dirty="0"/>
              <a:t>   +    10*16</a:t>
            </a:r>
            <a:r>
              <a:rPr lang="en-US" baseline="30000" dirty="0"/>
              <a:t>2</a:t>
            </a:r>
            <a:r>
              <a:rPr lang="en-US" dirty="0"/>
              <a:t>   +   2*16</a:t>
            </a:r>
            <a:r>
              <a:rPr lang="en-US" baseline="30000" dirty="0"/>
              <a:t>1</a:t>
            </a:r>
            <a:r>
              <a:rPr lang="en-US" dirty="0"/>
              <a:t>   +   11*16</a:t>
            </a:r>
            <a:r>
              <a:rPr lang="en-US" baseline="30000" dirty="0"/>
              <a:t>0</a:t>
            </a:r>
            <a:r>
              <a:rPr lang="en-US" dirty="0"/>
              <a:t>   = 6699 (decimal)</a:t>
            </a:r>
          </a:p>
          <a:p>
            <a:pPr marL="38100"/>
            <a:endParaRPr lang="en-US" dirty="0"/>
          </a:p>
          <a:p>
            <a:pPr marL="438150" lvl="1"/>
            <a:r>
              <a:rPr lang="en-US" dirty="0"/>
              <a:t>The C Language prefixes hexadecimal numbers with “0x” so they aren’t confused with decimal numbers</a:t>
            </a:r>
          </a:p>
          <a:p>
            <a:pPr marL="438150" lvl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838200" lvl="2"/>
            <a:r>
              <a:rPr lang="en-US" dirty="0"/>
              <a:t>0xFA1D37B</a:t>
            </a:r>
          </a:p>
          <a:p>
            <a:pPr marL="838200" lvl="2"/>
            <a:r>
              <a:rPr lang="en-US" dirty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65962" y="530820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dirty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dirty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861BCCC-C1DC-04DC-294C-F7AF7409C2F1}"/>
              </a:ext>
            </a:extLst>
          </p:cNvPr>
          <p:cNvGrpSpPr/>
          <p:nvPr/>
        </p:nvGrpSpPr>
        <p:grpSpPr>
          <a:xfrm>
            <a:off x="2885334" y="5562961"/>
            <a:ext cx="4977645" cy="724027"/>
            <a:chOff x="15093" y="5976658"/>
            <a:chExt cx="4977645" cy="72402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4A9BCAD-3624-33F6-0CF8-669D88A5F1F8}"/>
                </a:ext>
              </a:extLst>
            </p:cNvPr>
            <p:cNvSpPr/>
            <p:nvPr/>
          </p:nvSpPr>
          <p:spPr>
            <a:xfrm>
              <a:off x="15093" y="5976658"/>
              <a:ext cx="49776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1" dirty="0">
                  <a:latin typeface="Courier New" pitchFamily="49" charset="0"/>
                  <a:ea typeface="+mn-ea"/>
                  <a:cs typeface="Courier New" pitchFamily="49" charset="0"/>
                </a:rPr>
                <a:t>15213: 0011 1011 0110 1101</a:t>
              </a:r>
              <a:endParaRPr lang="en-US" sz="2400" b="1" dirty="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77071769-2AE8-3A3F-EE2E-FE6D35332E32}"/>
                </a:ext>
              </a:extLst>
            </p:cNvPr>
            <p:cNvSpPr/>
            <p:nvPr/>
          </p:nvSpPr>
          <p:spPr bwMode="auto">
            <a:xfrm>
              <a:off x="1649403" y="6090560"/>
              <a:ext cx="176574" cy="610125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 eaLnBrk="0" hangingPunct="0"/>
              <a:endParaRPr lang="en-US" sz="2400" b="1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9" name="Left Brace 38">
              <a:extLst>
                <a:ext uri="{FF2B5EF4-FFF2-40B4-BE49-F238E27FC236}">
                  <a16:creationId xmlns:a16="http://schemas.microsoft.com/office/drawing/2014/main" id="{2D5BD2E4-6B2E-B0A4-BA9A-4DC66F5A3F17}"/>
                </a:ext>
              </a:extLst>
            </p:cNvPr>
            <p:cNvSpPr/>
            <p:nvPr/>
          </p:nvSpPr>
          <p:spPr bwMode="auto">
            <a:xfrm>
              <a:off x="2573275" y="6090560"/>
              <a:ext cx="176574" cy="610125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 eaLnBrk="0" hangingPunct="0"/>
              <a:endParaRPr lang="en-US" sz="2400" b="1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" name="Left Brace 39">
              <a:extLst>
                <a:ext uri="{FF2B5EF4-FFF2-40B4-BE49-F238E27FC236}">
                  <a16:creationId xmlns:a16="http://schemas.microsoft.com/office/drawing/2014/main" id="{AF9FE43F-CE86-E139-37EA-972E43B62D6A}"/>
                </a:ext>
              </a:extLst>
            </p:cNvPr>
            <p:cNvSpPr/>
            <p:nvPr/>
          </p:nvSpPr>
          <p:spPr bwMode="auto">
            <a:xfrm>
              <a:off x="3493981" y="6090560"/>
              <a:ext cx="176574" cy="610125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 eaLnBrk="0" hangingPunct="0"/>
              <a:endParaRPr lang="en-US" sz="2400" b="1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" name="Left Brace 40">
              <a:extLst>
                <a:ext uri="{FF2B5EF4-FFF2-40B4-BE49-F238E27FC236}">
                  <a16:creationId xmlns:a16="http://schemas.microsoft.com/office/drawing/2014/main" id="{0FAB7043-2980-6A53-24CF-D08DCF53FA8B}"/>
                </a:ext>
              </a:extLst>
            </p:cNvPr>
            <p:cNvSpPr/>
            <p:nvPr/>
          </p:nvSpPr>
          <p:spPr bwMode="auto">
            <a:xfrm>
              <a:off x="4386155" y="6090560"/>
              <a:ext cx="176574" cy="610125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 eaLnBrk="0" hangingPunct="0"/>
              <a:endParaRPr lang="en-US" sz="2400" b="1">
                <a:latin typeface="Arial Narrow" pitchFamily="34" charset="0"/>
                <a:ea typeface="+mn-ea"/>
                <a:cs typeface="+mn-cs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2DBFC586-A80B-7175-15C2-18B412838107}"/>
              </a:ext>
            </a:extLst>
          </p:cNvPr>
          <p:cNvSpPr/>
          <p:nvPr/>
        </p:nvSpPr>
        <p:spPr>
          <a:xfrm>
            <a:off x="4421752" y="607953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3</a:t>
            </a:r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8E99D21-B4FF-B834-1E4F-5A48A31D5A3C}"/>
              </a:ext>
            </a:extLst>
          </p:cNvPr>
          <p:cNvSpPr/>
          <p:nvPr/>
        </p:nvSpPr>
        <p:spPr>
          <a:xfrm>
            <a:off x="5345624" y="607953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94FA17-99F4-F8FC-B3D0-39392968DDD7}"/>
              </a:ext>
            </a:extLst>
          </p:cNvPr>
          <p:cNvSpPr/>
          <p:nvPr/>
        </p:nvSpPr>
        <p:spPr>
          <a:xfrm>
            <a:off x="6266330" y="607953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6</a:t>
            </a:r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278B33E-BD78-9FF2-CEE7-AF644037E0E5}"/>
              </a:ext>
            </a:extLst>
          </p:cNvPr>
          <p:cNvSpPr/>
          <p:nvPr/>
        </p:nvSpPr>
        <p:spPr>
          <a:xfrm>
            <a:off x="7158504" y="607953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D</a:t>
            </a:r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817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 refer to data by address</a:t>
            </a:r>
          </a:p>
          <a:p>
            <a:pPr marL="552450" lvl="1" eaLnBrk="1" hangingPunct="1"/>
            <a:r>
              <a:rPr lang="en-US" dirty="0"/>
              <a:t>Conceptually, envision it as a very large array of bytes</a:t>
            </a:r>
          </a:p>
          <a:p>
            <a:pPr marL="952500" lvl="2"/>
            <a:r>
              <a:rPr lang="en-US" dirty="0"/>
              <a:t>In reality, it’s not, but can think of it that way</a:t>
            </a:r>
          </a:p>
          <a:p>
            <a:pPr marL="552450" lvl="1" eaLnBrk="1" hangingPunct="1"/>
            <a:r>
              <a:rPr lang="en-US" dirty="0"/>
              <a:t>An address is like an index into that array</a:t>
            </a:r>
          </a:p>
          <a:p>
            <a:pPr marL="952500" lvl="2"/>
            <a:r>
              <a:rPr lang="en-US" dirty="0"/>
              <a:t>and, a pointer variable stores an address</a:t>
            </a:r>
          </a:p>
          <a:p>
            <a:pPr marL="952500" lvl="2"/>
            <a:endParaRPr lang="en-US" dirty="0"/>
          </a:p>
          <a:p>
            <a:pPr marL="152400"/>
            <a:r>
              <a:rPr lang="en-US" dirty="0"/>
              <a:t>Note: system provides private address spaces to each “process”</a:t>
            </a:r>
          </a:p>
          <a:p>
            <a:pPr marL="438150" lvl="1"/>
            <a:r>
              <a:rPr lang="en-US" dirty="0"/>
              <a:t>Think of a process as a program being executed</a:t>
            </a:r>
          </a:p>
          <a:p>
            <a:pPr marL="438150" lvl="1"/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Any given computer has a “Word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</a:p>
          <a:p>
            <a:pPr marL="838200" lvl="2" eaLnBrk="1" hangingPunct="1"/>
            <a:r>
              <a:rPr lang="en-US" dirty="0"/>
              <a:t>and of addresses</a:t>
            </a:r>
          </a:p>
          <a:p>
            <a:pPr marL="552450" lvl="1" eaLnBrk="1" hangingPunct="1"/>
            <a:endParaRPr lang="en-US" dirty="0"/>
          </a:p>
          <a:p>
            <a:pPr marL="552450" lvl="1" eaLnBrk="1" hangingPunct="1"/>
            <a:r>
              <a:rPr lang="en-US">
                <a:latin typeface="Calibri"/>
              </a:rPr>
              <a:t>Until 2010's, most machines used 32 bits (4 bytes) as word size</a:t>
            </a:r>
          </a:p>
          <a:p>
            <a:pPr marL="838200" lvl="2" eaLnBrk="1" hangingPunct="1"/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/>
            <a:endParaRPr lang="en-US" dirty="0"/>
          </a:p>
          <a:p>
            <a:pPr marL="438150" lvl="1"/>
            <a:r>
              <a:rPr lang="en-US">
                <a:latin typeface="Calibri"/>
              </a:rPr>
              <a:t>Today, most machines have 64-bit word size</a:t>
            </a:r>
          </a:p>
          <a:p>
            <a:pPr marL="838200" lvl="2" eaLnBrk="1" hangingPunct="1"/>
            <a:r>
              <a:rPr lang="en-US" dirty="0">
                <a:latin typeface="Calibri"/>
              </a:rPr>
              <a:t>Potentially, could have 18 EB (exabytes) of addressable memory</a:t>
            </a:r>
          </a:p>
          <a:p>
            <a:pPr marL="838200" lvl="2" eaLnBrk="1" hangingPunct="1"/>
            <a:r>
              <a:rPr lang="en-US" dirty="0">
                <a:latin typeface="Calibri"/>
              </a:rPr>
              <a:t>That’s 18.4 X 10</a:t>
            </a:r>
            <a:r>
              <a:rPr lang="en-US" baseline="30000" dirty="0">
                <a:latin typeface="Calibri"/>
              </a:rPr>
              <a:t>18</a:t>
            </a:r>
          </a:p>
          <a:p>
            <a:pPr marL="552450" lvl="1" eaLnBrk="1" hangingPunct="1"/>
            <a:endParaRPr lang="en-US" dirty="0"/>
          </a:p>
          <a:p>
            <a:pPr marL="552450" lvl="1" eaLnBrk="1" hangingPunct="1"/>
            <a:r>
              <a:rPr lang="en-US" dirty="0"/>
              <a:t>Machines still support 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Example 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72295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how are the bytes within a multi-byte word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/>
              <a:t>Example</a:t>
            </a:r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A = 15213;</a:t>
            </a:r>
            <a:endParaRPr lang="en-US" sz="2000" dirty="0">
              <a:solidFill>
                <a:srgbClr val="000000"/>
              </a:solidFill>
              <a:latin typeface="Courier New"/>
              <a:ea typeface="Monaco" charset="0"/>
              <a:cs typeface="Courier New"/>
            </a:endParaRP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B = -15213;</a:t>
            </a:r>
            <a:endParaRPr lang="en-US" sz="2000" dirty="0">
              <a:solidFill>
                <a:srgbClr val="000000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t">
            <a:prstTxWarp prst="textNoShape">
              <a:avLst/>
            </a:prstTxWarp>
          </a:bodyPr>
          <a:lstStyle/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long int C = 15213;</a:t>
            </a:r>
            <a:endParaRPr lang="en-US" sz="2000" dirty="0">
              <a:solidFill>
                <a:srgbClr val="000000"/>
              </a:solidFill>
              <a:latin typeface="Courier New"/>
              <a:ea typeface="Monaco" charset="0"/>
              <a:cs typeface="Courier New"/>
            </a:endParaRP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/>
              <a:t>Character and integer types in C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>
                <a:solidFill>
                  <a:srgbClr val="A6A6A6"/>
                </a:solidFill>
              </a:rPr>
              <a:t>Characters</a:t>
            </a:r>
          </a:p>
          <a:p>
            <a:r>
              <a:rPr lang="en-US" dirty="0">
                <a:solidFill>
                  <a:srgbClr val="A6A6A6"/>
                </a:solidFill>
              </a:rPr>
              <a:t>Integers</a:t>
            </a:r>
            <a:endParaRPr lang="en-US" dirty="0"/>
          </a:p>
          <a:p>
            <a:pPr lvl="1"/>
            <a:r>
              <a:rPr lang="en-US" dirty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  <a:latin typeface="Calibri"/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8745" indent="-118745"/>
            <a:r>
              <a:rPr lang="en-US" dirty="0"/>
              <a:t>Signed data representations on CLEAR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546862"/>
              </p:ext>
            </p:extLst>
          </p:nvPr>
        </p:nvGraphicFramePr>
        <p:xfrm>
          <a:off x="1984248" y="2029968"/>
          <a:ext cx="5175944" cy="2794000"/>
        </p:xfrm>
        <a:graphic>
          <a:graphicData uri="http://schemas.openxmlformats.org/drawingml/2006/table">
            <a:tbl>
              <a:tblPr/>
              <a:tblGrid>
                <a:gridCol w="3212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</a:rPr>
                        <a:t>Size (bits)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short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16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32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long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64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long </a:t>
                      </a:r>
                      <a:r>
                        <a:rPr lang="en-US" sz="18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long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 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49000"/>
                            </a:schemeClr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49000"/>
                          </a:schemeClr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799" marR="50799" marT="50799" marB="50799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>
                          <a:tab pos="914400" algn="l"/>
                        </a:tabLst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</a:rPr>
                        <a:t>64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799" marR="50799" marT="50799" marB="50799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29552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4F6EEB-DB2D-9483-7DB6-A833E82715AE}"/>
              </a:ext>
            </a:extLst>
          </p:cNvPr>
          <p:cNvSpPr txBox="1"/>
          <p:nvPr/>
        </p:nvSpPr>
        <p:spPr>
          <a:xfrm>
            <a:off x="1892002" y="5235314"/>
            <a:ext cx="535838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Calibri"/>
              </a:rPr>
              <a:t>Grey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shading</a:t>
            </a:r>
            <a:r>
              <a:rPr lang="en-US" sz="2400" dirty="0">
                <a:latin typeface="Calibri"/>
              </a:rPr>
              <a:t> indicates that </a:t>
            </a:r>
            <a:r>
              <a:rPr lang="en-US" sz="2400" b="1" dirty="0">
                <a:latin typeface="Times New Roman"/>
              </a:rPr>
              <a:t>int</a:t>
            </a:r>
            <a:r>
              <a:rPr lang="en-US" sz="2400" dirty="0">
                <a:latin typeface="Calibri"/>
              </a:rPr>
              <a:t> is optional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232505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Default Design">
  <a:themeElements>
    <a:clrScheme name="">
      <a:dk1>
        <a:srgbClr val="006600"/>
      </a:dk1>
      <a:lt1>
        <a:srgbClr val="FFFFFF"/>
      </a:lt1>
      <a:dk2>
        <a:srgbClr val="660033"/>
      </a:dk2>
      <a:lt2>
        <a:srgbClr val="777777"/>
      </a:lt2>
      <a:accent1>
        <a:srgbClr val="550066"/>
      </a:accent1>
      <a:accent2>
        <a:srgbClr val="000066"/>
      </a:accent2>
      <a:accent3>
        <a:srgbClr val="FFFFFF"/>
      </a:accent3>
      <a:accent4>
        <a:srgbClr val="005600"/>
      </a:accent4>
      <a:accent5>
        <a:srgbClr val="B4AAB8"/>
      </a:accent5>
      <a:accent6>
        <a:srgbClr val="00005C"/>
      </a:accent6>
      <a:hlink>
        <a:srgbClr val="000000"/>
      </a:hlink>
      <a:folHlink>
        <a:srgbClr val="FFFFCC"/>
      </a:folHlink>
    </a:clrScheme>
    <a:fontScheme name="Default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180066"/>
        </a:accent2>
        <a:accent3>
          <a:srgbClr val="FFFFFF"/>
        </a:accent3>
        <a:accent4>
          <a:srgbClr val="135600"/>
        </a:accent4>
        <a:accent5>
          <a:srgbClr val="B4AAB8"/>
        </a:accent5>
        <a:accent6>
          <a:srgbClr val="15005C"/>
        </a:accent6>
        <a:hlink>
          <a:srgbClr val="5C66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180066"/>
        </a:accent2>
        <a:accent3>
          <a:srgbClr val="FFFFFF"/>
        </a:accent3>
        <a:accent4>
          <a:srgbClr val="135600"/>
        </a:accent4>
        <a:accent5>
          <a:srgbClr val="B4AAB8"/>
        </a:accent5>
        <a:accent6>
          <a:srgbClr val="15005C"/>
        </a:accent6>
        <a:hlink>
          <a:srgbClr val="00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000066"/>
        </a:accent2>
        <a:accent3>
          <a:srgbClr val="FFFFFF"/>
        </a:accent3>
        <a:accent4>
          <a:srgbClr val="005600"/>
        </a:accent4>
        <a:accent5>
          <a:srgbClr val="B4AAB8"/>
        </a:accent5>
        <a:accent6>
          <a:srgbClr val="00005C"/>
        </a:accent6>
        <a:hlink>
          <a:srgbClr val="000000"/>
        </a:hlink>
        <a:folHlink>
          <a:srgbClr val="C9C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6600"/>
        </a:dk1>
        <a:lt1>
          <a:srgbClr val="FFFFFF"/>
        </a:lt1>
        <a:dk2>
          <a:srgbClr val="660033"/>
        </a:dk2>
        <a:lt2>
          <a:srgbClr val="777777"/>
        </a:lt2>
        <a:accent1>
          <a:srgbClr val="550066"/>
        </a:accent1>
        <a:accent2>
          <a:srgbClr val="000066"/>
        </a:accent2>
        <a:accent3>
          <a:srgbClr val="FFFFFF"/>
        </a:accent3>
        <a:accent4>
          <a:srgbClr val="005600"/>
        </a:accent4>
        <a:accent5>
          <a:srgbClr val="B4AAB8"/>
        </a:accent5>
        <a:accent6>
          <a:srgbClr val="00005C"/>
        </a:accent6>
        <a:hlink>
          <a:srgbClr val="000000"/>
        </a:hlink>
        <a:folHlink>
          <a:srgbClr val="0061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Pages>0</Pages>
  <Words>6314</Words>
  <Characters>0</Characters>
  <Application>Microsoft Office PowerPoint</Application>
  <PresentationFormat>On-screen Show (4:3)</PresentationFormat>
  <Lines>0</Lines>
  <Paragraphs>1736</Paragraphs>
  <Slides>76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76</vt:i4>
      </vt:variant>
    </vt:vector>
  </HeadingPairs>
  <TitlesOfParts>
    <vt:vector size="79" baseType="lpstr">
      <vt:lpstr>Title and Content</vt:lpstr>
      <vt:lpstr>Title Only</vt:lpstr>
      <vt:lpstr>Default Design</vt:lpstr>
      <vt:lpstr>Bits, Bytes, Characters, and Integers  COMP 222: Introduction to Computer Organization</vt:lpstr>
      <vt:lpstr>Overview</vt:lpstr>
      <vt:lpstr>Everything is bits</vt:lpstr>
      <vt:lpstr>Binary Representation</vt:lpstr>
      <vt:lpstr>Binary Representation: Simple Numbers</vt:lpstr>
      <vt:lpstr>Hexadecimal and Octal</vt:lpstr>
      <vt:lpstr>Hexadecimal</vt:lpstr>
      <vt:lpstr>Overview</vt:lpstr>
      <vt:lpstr>Signed data representations on CLEAR</vt:lpstr>
      <vt:lpstr>Unsigned data representations on CLEAR</vt:lpstr>
      <vt:lpstr>Overview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Shift Operations</vt:lpstr>
      <vt:lpstr>Overview</vt:lpstr>
      <vt:lpstr>Characters (char)</vt:lpstr>
      <vt:lpstr>ASCII</vt:lpstr>
      <vt:lpstr>Characters are just numbers</vt:lpstr>
      <vt:lpstr>Overview</vt:lpstr>
      <vt:lpstr>Binary Number Lines</vt:lpstr>
      <vt:lpstr>Overflow</vt:lpstr>
      <vt:lpstr>Modular Arithmetic</vt:lpstr>
      <vt:lpstr>Unsigned and Non-Negative Integers</vt:lpstr>
      <vt:lpstr>How represent negative Numbers?</vt:lpstr>
      <vt:lpstr>A Magic Trick!</vt:lpstr>
      <vt:lpstr>Negative Numbers</vt:lpstr>
      <vt:lpstr>Finding –x the easy way</vt:lpstr>
      <vt:lpstr>Why Does This Work?</vt:lpstr>
      <vt:lpstr>Why Does This Work? Cont.</vt:lpstr>
      <vt:lpstr>Visualizing Two’s Complement</vt:lpstr>
      <vt:lpstr>Complement &amp; Increment Examples</vt:lpstr>
      <vt:lpstr>Encoding Integers: A formal definition</vt:lpstr>
      <vt:lpstr>Numeric Ranges</vt:lpstr>
      <vt:lpstr>Values for Types of Different Sizes</vt:lpstr>
      <vt:lpstr>Unsigned &amp; Signed Numeric Values</vt:lpstr>
      <vt:lpstr>Overview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Summary Casting Signed ↔ Unsigned: Basic Rules</vt:lpstr>
      <vt:lpstr>Overview</vt:lpstr>
      <vt:lpstr>Sign Extension</vt:lpstr>
      <vt:lpstr>Sign Extension Example</vt:lpstr>
      <vt:lpstr>Summary: Expanding, Truncating: Basic Rules</vt:lpstr>
      <vt:lpstr>Overview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Multiplication</vt:lpstr>
      <vt:lpstr>Unsigned Multiplication in C</vt:lpstr>
      <vt:lpstr>Signed Multiplication in C</vt:lpstr>
      <vt:lpstr>Power-of-2 Multiply with Shift</vt:lpstr>
      <vt:lpstr>Unsigned Power-of-2 Divide with Shift</vt:lpstr>
      <vt:lpstr>Overview</vt:lpstr>
      <vt:lpstr>Arithmetic: Basic Rules</vt:lpstr>
      <vt:lpstr>Why Should I Use Unsigned?</vt:lpstr>
      <vt:lpstr>Counting Down with Unsigned</vt:lpstr>
      <vt:lpstr>Why Should I Use Unsigned? (cont.)</vt:lpstr>
      <vt:lpstr>Overview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Integers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1087</cp:revision>
  <cp:lastPrinted>2012-09-05T04:08:39Z</cp:lastPrinted>
  <dcterms:created xsi:type="dcterms:W3CDTF">2012-09-06T15:16:51Z</dcterms:created>
  <dcterms:modified xsi:type="dcterms:W3CDTF">2024-09-06T18:13:52Z</dcterms:modified>
</cp:coreProperties>
</file>