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48"/>
  </p:notesMasterIdLst>
  <p:handoutMasterIdLst>
    <p:handoutMasterId r:id="rId49"/>
  </p:handoutMasterIdLst>
  <p:sldIdLst>
    <p:sldId id="29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0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07" r:id="rId35"/>
    <p:sldId id="309" r:id="rId36"/>
    <p:sldId id="311" r:id="rId37"/>
    <p:sldId id="305" r:id="rId38"/>
    <p:sldId id="289" r:id="rId39"/>
    <p:sldId id="304" r:id="rId40"/>
    <p:sldId id="290" r:id="rId41"/>
    <p:sldId id="310" r:id="rId42"/>
    <p:sldId id="300" r:id="rId43"/>
    <p:sldId id="301" r:id="rId44"/>
    <p:sldId id="302" r:id="rId45"/>
    <p:sldId id="303" r:id="rId46"/>
    <p:sldId id="292" r:id="rId4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EF1C0-57D7-818E-C080-3CE907141C3D}" v="2705" dt="2024-09-11T18:34:44.322"/>
    <p1510:client id="{9C022B48-2CE5-B6AC-CCFB-435E4AF6F408}" v="50" dt="2024-09-11T18:40:04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721" autoAdjust="0"/>
  </p:normalViewPr>
  <p:slideViewPr>
    <p:cSldViewPr>
      <p:cViewPr varScale="1">
        <p:scale>
          <a:sx n="118" d="100"/>
          <a:sy n="118" d="100"/>
        </p:scale>
        <p:origin x="2024" y="200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0A6EF1C0-57D7-818E-C080-3CE907141C3D}"/>
    <pc:docChg chg="addSld delSld modSld sldOrd">
      <pc:chgData name="Alan Cox" userId="S::alc@rice.edu::4319d5d7-4895-438f-a090-42c4160e7830" providerId="AD" clId="Web-{0A6EF1C0-57D7-818E-C080-3CE907141C3D}" dt="2024-09-11T18:34:44.322" v="2664" actId="20577"/>
      <pc:docMkLst>
        <pc:docMk/>
      </pc:docMkLst>
      <pc:sldChg chg="delSp modSp">
        <pc:chgData name="Alan Cox" userId="S::alc@rice.edu::4319d5d7-4895-438f-a090-42c4160e7830" providerId="AD" clId="Web-{0A6EF1C0-57D7-818E-C080-3CE907141C3D}" dt="2024-09-09T08:08:31.556" v="975" actId="20577"/>
        <pc:sldMkLst>
          <pc:docMk/>
          <pc:sldMk cId="0" sldId="258"/>
        </pc:sldMkLst>
        <pc:spChg chg="del">
          <ac:chgData name="Alan Cox" userId="S::alc@rice.edu::4319d5d7-4895-438f-a090-42c4160e7830" providerId="AD" clId="Web-{0A6EF1C0-57D7-818E-C080-3CE907141C3D}" dt="2024-09-07T07:04:10.819" v="1"/>
          <ac:spMkLst>
            <pc:docMk/>
            <pc:sldMk cId="0" sldId="258"/>
            <ac:spMk id="1024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5:54:05.581" v="277" actId="20577"/>
          <ac:spMkLst>
            <pc:docMk/>
            <pc:sldMk cId="0" sldId="258"/>
            <ac:spMk id="1024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8:08:31.556" v="975" actId="20577"/>
          <ac:spMkLst>
            <pc:docMk/>
            <pc:sldMk cId="0" sldId="258"/>
            <ac:spMk id="10244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0:04:26.942" v="116" actId="20577"/>
        <pc:sldMkLst>
          <pc:docMk/>
          <pc:sldMk cId="0" sldId="259"/>
        </pc:sldMkLst>
        <pc:spChg chg="del">
          <ac:chgData name="Alan Cox" userId="S::alc@rice.edu::4319d5d7-4895-438f-a090-42c4160e7830" providerId="AD" clId="Web-{0A6EF1C0-57D7-818E-C080-3CE907141C3D}" dt="2024-09-07T07:04:17.444" v="2"/>
          <ac:spMkLst>
            <pc:docMk/>
            <pc:sldMk cId="0" sldId="259"/>
            <ac:spMk id="1126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0:04:26.942" v="116" actId="20577"/>
          <ac:spMkLst>
            <pc:docMk/>
            <pc:sldMk cId="0" sldId="259"/>
            <ac:spMk id="11267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4:31.679" v="3"/>
        <pc:sldMkLst>
          <pc:docMk/>
          <pc:sldMk cId="0" sldId="260"/>
        </pc:sldMkLst>
        <pc:spChg chg="del">
          <ac:chgData name="Alan Cox" userId="S::alc@rice.edu::4319d5d7-4895-438f-a090-42c4160e7830" providerId="AD" clId="Web-{0A6EF1C0-57D7-818E-C080-3CE907141C3D}" dt="2024-09-07T07:04:31.679" v="3"/>
          <ac:spMkLst>
            <pc:docMk/>
            <pc:sldMk cId="0" sldId="260"/>
            <ac:spMk id="12383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4:51.992" v="4"/>
        <pc:sldMkLst>
          <pc:docMk/>
          <pc:sldMk cId="0" sldId="261"/>
        </pc:sldMkLst>
        <pc:spChg chg="del">
          <ac:chgData name="Alan Cox" userId="S::alc@rice.edu::4319d5d7-4895-438f-a090-42c4160e7830" providerId="AD" clId="Web-{0A6EF1C0-57D7-818E-C080-3CE907141C3D}" dt="2024-09-07T07:04:51.992" v="4"/>
          <ac:spMkLst>
            <pc:docMk/>
            <pc:sldMk cId="0" sldId="261"/>
            <ac:spMk id="15361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5:03.727" v="5"/>
        <pc:sldMkLst>
          <pc:docMk/>
          <pc:sldMk cId="0" sldId="262"/>
        </pc:sldMkLst>
        <pc:spChg chg="del">
          <ac:chgData name="Alan Cox" userId="S::alc@rice.edu::4319d5d7-4895-438f-a090-42c4160e7830" providerId="AD" clId="Web-{0A6EF1C0-57D7-818E-C080-3CE907141C3D}" dt="2024-09-07T07:05:03.727" v="5"/>
          <ac:spMkLst>
            <pc:docMk/>
            <pc:sldMk cId="0" sldId="262"/>
            <ac:spMk id="16385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8:10:26.795" v="989" actId="20577"/>
        <pc:sldMkLst>
          <pc:docMk/>
          <pc:sldMk cId="0" sldId="263"/>
        </pc:sldMkLst>
        <pc:spChg chg="del">
          <ac:chgData name="Alan Cox" userId="S::alc@rice.edu::4319d5d7-4895-438f-a090-42c4160e7830" providerId="AD" clId="Web-{0A6EF1C0-57D7-818E-C080-3CE907141C3D}" dt="2024-09-07T07:05:11.774" v="6"/>
          <ac:spMkLst>
            <pc:docMk/>
            <pc:sldMk cId="0" sldId="263"/>
            <ac:spMk id="17409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5:57:40.463" v="283" actId="20577"/>
          <ac:spMkLst>
            <pc:docMk/>
            <pc:sldMk cId="0" sldId="263"/>
            <ac:spMk id="1741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8:10:26.795" v="989" actId="20577"/>
          <ac:spMkLst>
            <pc:docMk/>
            <pc:sldMk cId="0" sldId="263"/>
            <ac:spMk id="17412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18:27:18.049" v="1881" actId="20577"/>
        <pc:sldMkLst>
          <pc:docMk/>
          <pc:sldMk cId="0" sldId="264"/>
        </pc:sldMkLst>
        <pc:spChg chg="del">
          <ac:chgData name="Alan Cox" userId="S::alc@rice.edu::4319d5d7-4895-438f-a090-42c4160e7830" providerId="AD" clId="Web-{0A6EF1C0-57D7-818E-C080-3CE907141C3D}" dt="2024-09-07T07:05:30.196" v="7"/>
          <ac:spMkLst>
            <pc:docMk/>
            <pc:sldMk cId="0" sldId="264"/>
            <ac:spMk id="1843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18:27:18.049" v="1881" actId="20577"/>
          <ac:spMkLst>
            <pc:docMk/>
            <pc:sldMk cId="0" sldId="264"/>
            <ac:spMk id="18436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5:52:54.719" v="262" actId="20577"/>
        <pc:sldMkLst>
          <pc:docMk/>
          <pc:sldMk cId="0" sldId="265"/>
        </pc:sldMkLst>
        <pc:spChg chg="del">
          <ac:chgData name="Alan Cox" userId="S::alc@rice.edu::4319d5d7-4895-438f-a090-42c4160e7830" providerId="AD" clId="Web-{0A6EF1C0-57D7-818E-C080-3CE907141C3D}" dt="2024-09-07T07:05:45.572" v="8"/>
          <ac:spMkLst>
            <pc:docMk/>
            <pc:sldMk cId="0" sldId="265"/>
            <ac:spMk id="19457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5:52:54.719" v="262" actId="20577"/>
          <ac:spMkLst>
            <pc:docMk/>
            <pc:sldMk cId="0" sldId="265"/>
            <ac:spMk id="19460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6:51:04.478" v="439" actId="20577"/>
        <pc:sldMkLst>
          <pc:docMk/>
          <pc:sldMk cId="0" sldId="266"/>
        </pc:sldMkLst>
        <pc:spChg chg="del">
          <ac:chgData name="Alan Cox" userId="S::alc@rice.edu::4319d5d7-4895-438f-a090-42c4160e7830" providerId="AD" clId="Web-{0A6EF1C0-57D7-818E-C080-3CE907141C3D}" dt="2024-09-07T07:06:09.823" v="9"/>
          <ac:spMkLst>
            <pc:docMk/>
            <pc:sldMk cId="0" sldId="266"/>
            <ac:spMk id="2048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6:51:04.478" v="439" actId="20577"/>
          <ac:spMkLst>
            <pc:docMk/>
            <pc:sldMk cId="0" sldId="266"/>
            <ac:spMk id="2048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0:36:34.258" v="255" actId="20577"/>
          <ac:spMkLst>
            <pc:docMk/>
            <pc:sldMk cId="0" sldId="266"/>
            <ac:spMk id="20484" creationId="{00000000-0000-0000-0000-000000000000}"/>
          </ac:spMkLst>
        </pc:spChg>
        <pc:graphicFrameChg chg="mod">
          <ac:chgData name="Alan Cox" userId="S::alc@rice.edu::4319d5d7-4895-438f-a090-42c4160e7830" providerId="AD" clId="Web-{0A6EF1C0-57D7-818E-C080-3CE907141C3D}" dt="2024-09-09T06:35:27.818" v="383" actId="1076"/>
          <ac:graphicFrameMkLst>
            <pc:docMk/>
            <pc:sldMk cId="0" sldId="266"/>
            <ac:graphicFrameMk id="20509" creationId="{00000000-0000-0000-0000-000000000000}"/>
          </ac:graphicFrameMkLst>
        </pc:graphicFrameChg>
        <pc:graphicFrameChg chg="mod modGraphic">
          <ac:chgData name="Alan Cox" userId="S::alc@rice.edu::4319d5d7-4895-438f-a090-42c4160e7830" providerId="AD" clId="Web-{0A6EF1C0-57D7-818E-C080-3CE907141C3D}" dt="2024-09-09T06:40:58.174" v="404"/>
          <ac:graphicFrameMkLst>
            <pc:docMk/>
            <pc:sldMk cId="0" sldId="266"/>
            <ac:graphicFrameMk id="20533" creationId="{00000000-0000-0000-0000-000000000000}"/>
          </ac:graphicFrameMkLst>
        </pc:graphicFrameChg>
      </pc:sldChg>
      <pc:sldChg chg="delSp modSp">
        <pc:chgData name="Alan Cox" userId="S::alc@rice.edu::4319d5d7-4895-438f-a090-42c4160e7830" providerId="AD" clId="Web-{0A6EF1C0-57D7-818E-C080-3CE907141C3D}" dt="2024-09-09T06:48:21.081" v="421" actId="20577"/>
        <pc:sldMkLst>
          <pc:docMk/>
          <pc:sldMk cId="0" sldId="267"/>
        </pc:sldMkLst>
        <pc:spChg chg="del">
          <ac:chgData name="Alan Cox" userId="S::alc@rice.edu::4319d5d7-4895-438f-a090-42c4160e7830" providerId="AD" clId="Web-{0A6EF1C0-57D7-818E-C080-3CE907141C3D}" dt="2024-09-07T07:06:35.980" v="10"/>
          <ac:spMkLst>
            <pc:docMk/>
            <pc:sldMk cId="0" sldId="267"/>
            <ac:spMk id="2150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6:48:21.081" v="421" actId="20577"/>
          <ac:spMkLst>
            <pc:docMk/>
            <pc:sldMk cId="0" sldId="267"/>
            <ac:spMk id="2150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6:56:20.802" v="462" actId="20577"/>
        <pc:sldMkLst>
          <pc:docMk/>
          <pc:sldMk cId="0" sldId="269"/>
        </pc:sldMkLst>
        <pc:spChg chg="del">
          <ac:chgData name="Alan Cox" userId="S::alc@rice.edu::4319d5d7-4895-438f-a090-42c4160e7830" providerId="AD" clId="Web-{0A6EF1C0-57D7-818E-C080-3CE907141C3D}" dt="2024-09-07T07:07:18.405" v="11"/>
          <ac:spMkLst>
            <pc:docMk/>
            <pc:sldMk cId="0" sldId="269"/>
            <ac:spMk id="2355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6:56:20.802" v="462" actId="20577"/>
          <ac:spMkLst>
            <pc:docMk/>
            <pc:sldMk cId="0" sldId="269"/>
            <ac:spMk id="23555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7:42.609" v="12"/>
        <pc:sldMkLst>
          <pc:docMk/>
          <pc:sldMk cId="0" sldId="270"/>
        </pc:sldMkLst>
        <pc:spChg chg="del">
          <ac:chgData name="Alan Cox" userId="S::alc@rice.edu::4319d5d7-4895-438f-a090-42c4160e7830" providerId="AD" clId="Web-{0A6EF1C0-57D7-818E-C080-3CE907141C3D}" dt="2024-09-07T07:07:42.609" v="12"/>
          <ac:spMkLst>
            <pc:docMk/>
            <pc:sldMk cId="0" sldId="270"/>
            <ac:spMk id="24577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7:52.172" v="13"/>
        <pc:sldMkLst>
          <pc:docMk/>
          <pc:sldMk cId="0" sldId="271"/>
        </pc:sldMkLst>
        <pc:spChg chg="del">
          <ac:chgData name="Alan Cox" userId="S::alc@rice.edu::4319d5d7-4895-438f-a090-42c4160e7830" providerId="AD" clId="Web-{0A6EF1C0-57D7-818E-C080-3CE907141C3D}" dt="2024-09-07T07:07:52.172" v="13"/>
          <ac:spMkLst>
            <pc:docMk/>
            <pc:sldMk cId="0" sldId="271"/>
            <ac:spMk id="2560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8:12:53.534" v="995" actId="20577"/>
        <pc:sldMkLst>
          <pc:docMk/>
          <pc:sldMk cId="0" sldId="272"/>
        </pc:sldMkLst>
        <pc:spChg chg="del">
          <ac:chgData name="Alan Cox" userId="S::alc@rice.edu::4319d5d7-4895-438f-a090-42c4160e7830" providerId="AD" clId="Web-{0A6EF1C0-57D7-818E-C080-3CE907141C3D}" dt="2024-09-07T07:08:05.969" v="14"/>
          <ac:spMkLst>
            <pc:docMk/>
            <pc:sldMk cId="0" sldId="272"/>
            <ac:spMk id="2662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6:53:13.842" v="451" actId="20577"/>
          <ac:spMkLst>
            <pc:docMk/>
            <pc:sldMk cId="0" sldId="272"/>
            <ac:spMk id="26627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8:12:53.534" v="995" actId="20577"/>
          <ac:spMkLst>
            <pc:docMk/>
            <pc:sldMk cId="0" sldId="272"/>
            <ac:spMk id="2662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6:58:22.353" v="471" actId="20577"/>
        <pc:sldMkLst>
          <pc:docMk/>
          <pc:sldMk cId="0" sldId="273"/>
        </pc:sldMkLst>
        <pc:spChg chg="del">
          <ac:chgData name="Alan Cox" userId="S::alc@rice.edu::4319d5d7-4895-438f-a090-42c4160e7830" providerId="AD" clId="Web-{0A6EF1C0-57D7-818E-C080-3CE907141C3D}" dt="2024-09-07T07:08:17.907" v="15"/>
          <ac:spMkLst>
            <pc:docMk/>
            <pc:sldMk cId="0" sldId="273"/>
            <ac:spMk id="27649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6:58:22.353" v="471" actId="20577"/>
          <ac:spMkLst>
            <pc:docMk/>
            <pc:sldMk cId="0" sldId="273"/>
            <ac:spMk id="27652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8:37.470" v="16"/>
        <pc:sldMkLst>
          <pc:docMk/>
          <pc:sldMk cId="0" sldId="274"/>
        </pc:sldMkLst>
        <pc:spChg chg="del">
          <ac:chgData name="Alan Cox" userId="S::alc@rice.edu::4319d5d7-4895-438f-a090-42c4160e7830" providerId="AD" clId="Web-{0A6EF1C0-57D7-818E-C080-3CE907141C3D}" dt="2024-09-07T07:08:37.470" v="16"/>
          <ac:spMkLst>
            <pc:docMk/>
            <pc:sldMk cId="0" sldId="274"/>
            <ac:spMk id="28673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8:48.236" v="17"/>
        <pc:sldMkLst>
          <pc:docMk/>
          <pc:sldMk cId="0" sldId="275"/>
        </pc:sldMkLst>
        <pc:spChg chg="del">
          <ac:chgData name="Alan Cox" userId="S::alc@rice.edu::4319d5d7-4895-438f-a090-42c4160e7830" providerId="AD" clId="Web-{0A6EF1C0-57D7-818E-C080-3CE907141C3D}" dt="2024-09-07T07:08:48.236" v="17"/>
          <ac:spMkLst>
            <pc:docMk/>
            <pc:sldMk cId="0" sldId="275"/>
            <ac:spMk id="29698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8:59.315" v="18"/>
        <pc:sldMkLst>
          <pc:docMk/>
          <pc:sldMk cId="0" sldId="276"/>
        </pc:sldMkLst>
        <pc:spChg chg="del">
          <ac:chgData name="Alan Cox" userId="S::alc@rice.edu::4319d5d7-4895-438f-a090-42c4160e7830" providerId="AD" clId="Web-{0A6EF1C0-57D7-818E-C080-3CE907141C3D}" dt="2024-09-07T07:08:59.315" v="18"/>
          <ac:spMkLst>
            <pc:docMk/>
            <pc:sldMk cId="0" sldId="276"/>
            <ac:spMk id="30721" creationId="{00000000-0000-0000-0000-000000000000}"/>
          </ac:spMkLst>
        </pc:spChg>
      </pc:sldChg>
      <pc:sldChg chg="delSp del">
        <pc:chgData name="Alan Cox" userId="S::alc@rice.edu::4319d5d7-4895-438f-a090-42c4160e7830" providerId="AD" clId="Web-{0A6EF1C0-57D7-818E-C080-3CE907141C3D}" dt="2024-09-11T17:05:34.986" v="2147"/>
        <pc:sldMkLst>
          <pc:docMk/>
          <pc:sldMk cId="0" sldId="277"/>
        </pc:sldMkLst>
        <pc:spChg chg="del">
          <ac:chgData name="Alan Cox" userId="S::alc@rice.edu::4319d5d7-4895-438f-a090-42c4160e7830" providerId="AD" clId="Web-{0A6EF1C0-57D7-818E-C080-3CE907141C3D}" dt="2024-09-07T07:13:51.753" v="37"/>
          <ac:spMkLst>
            <pc:docMk/>
            <pc:sldMk cId="0" sldId="277"/>
            <ac:spMk id="31745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9:18.487" v="19"/>
        <pc:sldMkLst>
          <pc:docMk/>
          <pc:sldMk cId="0" sldId="278"/>
        </pc:sldMkLst>
        <pc:spChg chg="del">
          <ac:chgData name="Alan Cox" userId="S::alc@rice.edu::4319d5d7-4895-438f-a090-42c4160e7830" providerId="AD" clId="Web-{0A6EF1C0-57D7-818E-C080-3CE907141C3D}" dt="2024-09-07T07:09:18.487" v="19"/>
          <ac:spMkLst>
            <pc:docMk/>
            <pc:sldMk cId="0" sldId="278"/>
            <ac:spMk id="32769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8:13:27.223" v="998" actId="20577"/>
        <pc:sldMkLst>
          <pc:docMk/>
          <pc:sldMk cId="0" sldId="279"/>
        </pc:sldMkLst>
        <pc:spChg chg="del">
          <ac:chgData name="Alan Cox" userId="S::alc@rice.edu::4319d5d7-4895-438f-a090-42c4160e7830" providerId="AD" clId="Web-{0A6EF1C0-57D7-818E-C080-3CE907141C3D}" dt="2024-09-07T07:09:27.019" v="20"/>
          <ac:spMkLst>
            <pc:docMk/>
            <pc:sldMk cId="0" sldId="279"/>
            <ac:spMk id="3379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7:20:01.650" v="481" actId="20577"/>
          <ac:spMkLst>
            <pc:docMk/>
            <pc:sldMk cId="0" sldId="279"/>
            <ac:spMk id="3379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8:13:27.223" v="998" actId="20577"/>
          <ac:spMkLst>
            <pc:docMk/>
            <pc:sldMk cId="0" sldId="279"/>
            <ac:spMk id="33796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9:38.394" v="21"/>
        <pc:sldMkLst>
          <pc:docMk/>
          <pc:sldMk cId="0" sldId="280"/>
        </pc:sldMkLst>
        <pc:spChg chg="del">
          <ac:chgData name="Alan Cox" userId="S::alc@rice.edu::4319d5d7-4895-438f-a090-42c4160e7830" providerId="AD" clId="Web-{0A6EF1C0-57D7-818E-C080-3CE907141C3D}" dt="2024-09-07T07:09:38.394" v="21"/>
          <ac:spMkLst>
            <pc:docMk/>
            <pc:sldMk cId="0" sldId="280"/>
            <ac:spMk id="34817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09:47.644" v="22"/>
        <pc:sldMkLst>
          <pc:docMk/>
          <pc:sldMk cId="0" sldId="281"/>
        </pc:sldMkLst>
        <pc:spChg chg="del">
          <ac:chgData name="Alan Cox" userId="S::alc@rice.edu::4319d5d7-4895-438f-a090-42c4160e7830" providerId="AD" clId="Web-{0A6EF1C0-57D7-818E-C080-3CE907141C3D}" dt="2024-09-07T07:09:47.644" v="22"/>
          <ac:spMkLst>
            <pc:docMk/>
            <pc:sldMk cId="0" sldId="281"/>
            <ac:spMk id="3584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09T07:23:07.032" v="496" actId="20577"/>
        <pc:sldMkLst>
          <pc:docMk/>
          <pc:sldMk cId="0" sldId="282"/>
        </pc:sldMkLst>
        <pc:spChg chg="del">
          <ac:chgData name="Alan Cox" userId="S::alc@rice.edu::4319d5d7-4895-438f-a090-42c4160e7830" providerId="AD" clId="Web-{0A6EF1C0-57D7-818E-C080-3CE907141C3D}" dt="2024-09-07T07:10:00.098" v="23"/>
          <ac:spMkLst>
            <pc:docMk/>
            <pc:sldMk cId="0" sldId="282"/>
            <ac:spMk id="3686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7:23:07.032" v="496" actId="20577"/>
          <ac:spMkLst>
            <pc:docMk/>
            <pc:sldMk cId="0" sldId="282"/>
            <ac:spMk id="36868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0:23.708" v="24"/>
        <pc:sldMkLst>
          <pc:docMk/>
          <pc:sldMk cId="0" sldId="283"/>
        </pc:sldMkLst>
        <pc:spChg chg="del">
          <ac:chgData name="Alan Cox" userId="S::alc@rice.edu::4319d5d7-4895-438f-a090-42c4160e7830" providerId="AD" clId="Web-{0A6EF1C0-57D7-818E-C080-3CE907141C3D}" dt="2024-09-07T07:10:23.708" v="24"/>
          <ac:spMkLst>
            <pc:docMk/>
            <pc:sldMk cId="0" sldId="283"/>
            <ac:spMk id="37889" creationId="{00000000-0000-0000-0000-000000000000}"/>
          </ac:spMkLst>
        </pc:spChg>
      </pc:sldChg>
      <pc:sldChg chg="delSp modSp ord">
        <pc:chgData name="Alan Cox" userId="S::alc@rice.edu::4319d5d7-4895-438f-a090-42c4160e7830" providerId="AD" clId="Web-{0A6EF1C0-57D7-818E-C080-3CE907141C3D}" dt="2024-09-09T07:26:15.148" v="508"/>
        <pc:sldMkLst>
          <pc:docMk/>
          <pc:sldMk cId="0" sldId="284"/>
        </pc:sldMkLst>
        <pc:spChg chg="del">
          <ac:chgData name="Alan Cox" userId="S::alc@rice.edu::4319d5d7-4895-438f-a090-42c4160e7830" providerId="AD" clId="Web-{0A6EF1C0-57D7-818E-C080-3CE907141C3D}" dt="2024-09-07T07:10:39.146" v="25"/>
          <ac:spMkLst>
            <pc:docMk/>
            <pc:sldMk cId="0" sldId="284"/>
            <ac:spMk id="3891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7:25:44.600" v="506" actId="20577"/>
          <ac:spMkLst>
            <pc:docMk/>
            <pc:sldMk cId="0" sldId="284"/>
            <ac:spMk id="38915" creationId="{00000000-0000-0000-0000-000000000000}"/>
          </ac:spMkLst>
        </pc:spChg>
      </pc:sldChg>
      <pc:sldChg chg="delSp ord">
        <pc:chgData name="Alan Cox" userId="S::alc@rice.edu::4319d5d7-4895-438f-a090-42c4160e7830" providerId="AD" clId="Web-{0A6EF1C0-57D7-818E-C080-3CE907141C3D}" dt="2024-09-09T07:25:55.460" v="507"/>
        <pc:sldMkLst>
          <pc:docMk/>
          <pc:sldMk cId="0" sldId="285"/>
        </pc:sldMkLst>
        <pc:spChg chg="del">
          <ac:chgData name="Alan Cox" userId="S::alc@rice.edu::4319d5d7-4895-438f-a090-42c4160e7830" providerId="AD" clId="Web-{0A6EF1C0-57D7-818E-C080-3CE907141C3D}" dt="2024-09-07T07:11:13.897" v="27"/>
          <ac:spMkLst>
            <pc:docMk/>
            <pc:sldMk cId="0" sldId="285"/>
            <ac:spMk id="39937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11T16:47:13.885" v="1883" actId="1076"/>
        <pc:sldMkLst>
          <pc:docMk/>
          <pc:sldMk cId="0" sldId="286"/>
        </pc:sldMkLst>
        <pc:spChg chg="del">
          <ac:chgData name="Alan Cox" userId="S::alc@rice.edu::4319d5d7-4895-438f-a090-42c4160e7830" providerId="AD" clId="Web-{0A6EF1C0-57D7-818E-C080-3CE907141C3D}" dt="2024-09-07T07:11:06.272" v="26"/>
          <ac:spMkLst>
            <pc:docMk/>
            <pc:sldMk cId="0" sldId="286"/>
            <ac:spMk id="4096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6:47:01.306" v="1882" actId="1076"/>
          <ac:spMkLst>
            <pc:docMk/>
            <pc:sldMk cId="0" sldId="286"/>
            <ac:spMk id="4097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6:47:13.885" v="1883" actId="1076"/>
          <ac:spMkLst>
            <pc:docMk/>
            <pc:sldMk cId="0" sldId="286"/>
            <ac:spMk id="40973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1:27.148" v="28"/>
        <pc:sldMkLst>
          <pc:docMk/>
          <pc:sldMk cId="0" sldId="287"/>
        </pc:sldMkLst>
        <pc:spChg chg="del">
          <ac:chgData name="Alan Cox" userId="S::alc@rice.edu::4319d5d7-4895-438f-a090-42c4160e7830" providerId="AD" clId="Web-{0A6EF1C0-57D7-818E-C080-3CE907141C3D}" dt="2024-09-07T07:11:27.148" v="28"/>
          <ac:spMkLst>
            <pc:docMk/>
            <pc:sldMk cId="0" sldId="287"/>
            <ac:spMk id="41985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A6EF1C0-57D7-818E-C080-3CE907141C3D}" dt="2024-09-11T17:13:52.113" v="2198" actId="20577"/>
        <pc:sldMkLst>
          <pc:docMk/>
          <pc:sldMk cId="0" sldId="288"/>
        </pc:sldMkLst>
        <pc:spChg chg="del">
          <ac:chgData name="Alan Cox" userId="S::alc@rice.edu::4319d5d7-4895-438f-a090-42c4160e7830" providerId="AD" clId="Web-{0A6EF1C0-57D7-818E-C080-3CE907141C3D}" dt="2024-09-07T07:11:42.836" v="29"/>
          <ac:spMkLst>
            <pc:docMk/>
            <pc:sldMk cId="0" sldId="288"/>
            <ac:spMk id="43009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7:27:29.979" v="517" actId="20577"/>
          <ac:spMkLst>
            <pc:docMk/>
            <pc:sldMk cId="0" sldId="288"/>
            <ac:spMk id="43011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7:13:52.113" v="2198" actId="20577"/>
          <ac:spMkLst>
            <pc:docMk/>
            <pc:sldMk cId="0" sldId="288"/>
            <ac:spMk id="43012" creationId="{00000000-0000-0000-0000-000000000000}"/>
          </ac:spMkLst>
        </pc:spChg>
      </pc:sldChg>
      <pc:sldChg chg="addSp delSp modSp">
        <pc:chgData name="Alan Cox" userId="S::alc@rice.edu::4319d5d7-4895-438f-a090-42c4160e7830" providerId="AD" clId="Web-{0A6EF1C0-57D7-818E-C080-3CE907141C3D}" dt="2024-09-09T08:07:12.553" v="958" actId="20577"/>
        <pc:sldMkLst>
          <pc:docMk/>
          <pc:sldMk cId="0" sldId="289"/>
        </pc:sldMkLst>
        <pc:spChg chg="del">
          <ac:chgData name="Alan Cox" userId="S::alc@rice.edu::4319d5d7-4895-438f-a090-42c4160e7830" providerId="AD" clId="Web-{0A6EF1C0-57D7-818E-C080-3CE907141C3D}" dt="2024-09-07T07:12:02.430" v="30"/>
          <ac:spMkLst>
            <pc:docMk/>
            <pc:sldMk cId="0" sldId="289"/>
            <ac:spMk id="4403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8:07:12.553" v="958" actId="20577"/>
          <ac:spMkLst>
            <pc:docMk/>
            <pc:sldMk cId="0" sldId="289"/>
            <ac:spMk id="44036" creationId="{00000000-0000-0000-0000-000000000000}"/>
          </ac:spMkLst>
        </pc:spChg>
        <pc:graphicFrameChg chg="add mod modGraphic">
          <ac:chgData name="Alan Cox" userId="S::alc@rice.edu::4319d5d7-4895-438f-a090-42c4160e7830" providerId="AD" clId="Web-{0A6EF1C0-57D7-818E-C080-3CE907141C3D}" dt="2024-09-09T08:02:45.231" v="910" actId="1076"/>
          <ac:graphicFrameMkLst>
            <pc:docMk/>
            <pc:sldMk cId="0" sldId="289"/>
            <ac:graphicFrameMk id="3" creationId="{4088347D-A9CD-C8BC-AE00-0805E170BD43}"/>
          </ac:graphicFrameMkLst>
        </pc:graphicFrameChg>
      </pc:sldChg>
      <pc:sldChg chg="delSp modSp">
        <pc:chgData name="Alan Cox" userId="S::alc@rice.edu::4319d5d7-4895-438f-a090-42c4160e7830" providerId="AD" clId="Web-{0A6EF1C0-57D7-818E-C080-3CE907141C3D}" dt="2024-09-11T17:07:18.193" v="2153" actId="20577"/>
        <pc:sldMkLst>
          <pc:docMk/>
          <pc:sldMk cId="0" sldId="290"/>
        </pc:sldMkLst>
        <pc:spChg chg="del">
          <ac:chgData name="Alan Cox" userId="S::alc@rice.edu::4319d5d7-4895-438f-a090-42c4160e7830" providerId="AD" clId="Web-{0A6EF1C0-57D7-818E-C080-3CE907141C3D}" dt="2024-09-07T07:12:52.541" v="32"/>
          <ac:spMkLst>
            <pc:docMk/>
            <pc:sldMk cId="0" sldId="290"/>
            <ac:spMk id="45057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7:07:18.193" v="2153" actId="20577"/>
          <ac:spMkLst>
            <pc:docMk/>
            <pc:sldMk cId="0" sldId="290"/>
            <ac:spMk id="45061" creationId="{00000000-0000-0000-0000-000000000000}"/>
          </ac:spMkLst>
        </pc:spChg>
      </pc:sldChg>
      <pc:sldChg chg="delSp ord">
        <pc:chgData name="Alan Cox" userId="S::alc@rice.edu::4319d5d7-4895-438f-a090-42c4160e7830" providerId="AD" clId="Web-{0A6EF1C0-57D7-818E-C080-3CE907141C3D}" dt="2024-09-11T17:05:44.690" v="2148"/>
        <pc:sldMkLst>
          <pc:docMk/>
          <pc:sldMk cId="0" sldId="292"/>
        </pc:sldMkLst>
        <pc:spChg chg="del">
          <ac:chgData name="Alan Cox" userId="S::alc@rice.edu::4319d5d7-4895-438f-a090-42c4160e7830" providerId="AD" clId="Web-{0A6EF1C0-57D7-818E-C080-3CE907141C3D}" dt="2024-09-07T07:12:38.182" v="31"/>
          <ac:spMkLst>
            <pc:docMk/>
            <pc:sldMk cId="0" sldId="292"/>
            <ac:spMk id="47105" creationId="{00000000-0000-0000-0000-000000000000}"/>
          </ac:spMkLst>
        </pc:spChg>
      </pc:sldChg>
      <pc:sldChg chg="del">
        <pc:chgData name="Alan Cox" userId="S::alc@rice.edu::4319d5d7-4895-438f-a090-42c4160e7830" providerId="AD" clId="Web-{0A6EF1C0-57D7-818E-C080-3CE907141C3D}" dt="2024-09-11T17:03:29.701" v="2146"/>
        <pc:sldMkLst>
          <pc:docMk/>
          <pc:sldMk cId="0" sldId="293"/>
        </pc:sldMkLst>
      </pc:sldChg>
      <pc:sldChg chg="delSp modSp">
        <pc:chgData name="Alan Cox" userId="S::alc@rice.edu::4319d5d7-4895-438f-a090-42c4160e7830" providerId="AD" clId="Web-{0A6EF1C0-57D7-818E-C080-3CE907141C3D}" dt="2024-09-09T05:53:29.470" v="269" actId="20577"/>
        <pc:sldMkLst>
          <pc:docMk/>
          <pc:sldMk cId="0" sldId="298"/>
        </pc:sldMkLst>
        <pc:spChg chg="mod">
          <ac:chgData name="Alan Cox" userId="S::alc@rice.edu::4319d5d7-4895-438f-a090-42c4160e7830" providerId="AD" clId="Web-{0A6EF1C0-57D7-818E-C080-3CE907141C3D}" dt="2024-09-09T05:53:29.470" v="269" actId="20577"/>
          <ac:spMkLst>
            <pc:docMk/>
            <pc:sldMk cId="0" sldId="298"/>
            <ac:spMk id="8" creationId="{00000000-0000-0000-0000-000000000000}"/>
          </ac:spMkLst>
        </pc:spChg>
        <pc:spChg chg="del">
          <ac:chgData name="Alan Cox" userId="S::alc@rice.edu::4319d5d7-4895-438f-a090-42c4160e7830" providerId="AD" clId="Web-{0A6EF1C0-57D7-818E-C080-3CE907141C3D}" dt="2024-09-07T07:03:21.379" v="0"/>
          <ac:spMkLst>
            <pc:docMk/>
            <pc:sldMk cId="0" sldId="298"/>
            <ac:spMk id="819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00:03:20.862" v="113" actId="20577"/>
          <ac:spMkLst>
            <pc:docMk/>
            <pc:sldMk cId="0" sldId="298"/>
            <ac:spMk id="8196" creationId="{00000000-0000-0000-0000-000000000000}"/>
          </ac:spMkLst>
        </pc:spChg>
      </pc:sldChg>
      <pc:sldChg chg="modSp del">
        <pc:chgData name="Alan Cox" userId="S::alc@rice.edu::4319d5d7-4895-438f-a090-42c4160e7830" providerId="AD" clId="Web-{0A6EF1C0-57D7-818E-C080-3CE907141C3D}" dt="2024-09-09T18:14:06.427" v="1848"/>
        <pc:sldMkLst>
          <pc:docMk/>
          <pc:sldMk cId="0" sldId="299"/>
        </pc:sldMkLst>
        <pc:spChg chg="mod">
          <ac:chgData name="Alan Cox" userId="S::alc@rice.edu::4319d5d7-4895-438f-a090-42c4160e7830" providerId="AD" clId="Web-{0A6EF1C0-57D7-818E-C080-3CE907141C3D}" dt="2024-09-09T17:40:16.759" v="1841" actId="20577"/>
          <ac:spMkLst>
            <pc:docMk/>
            <pc:sldMk cId="0" sldId="299"/>
            <ac:spMk id="115715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3:13.048" v="33"/>
        <pc:sldMkLst>
          <pc:docMk/>
          <pc:sldMk cId="2861356540" sldId="300"/>
        </pc:sldMkLst>
        <pc:spChg chg="del">
          <ac:chgData name="Alan Cox" userId="S::alc@rice.edu::4319d5d7-4895-438f-a090-42c4160e7830" providerId="AD" clId="Web-{0A6EF1C0-57D7-818E-C080-3CE907141C3D}" dt="2024-09-07T07:13:13.048" v="33"/>
          <ac:spMkLst>
            <pc:docMk/>
            <pc:sldMk cId="2861356540" sldId="300"/>
            <ac:spMk id="49153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3:20.330" v="34"/>
        <pc:sldMkLst>
          <pc:docMk/>
          <pc:sldMk cId="460016756" sldId="301"/>
        </pc:sldMkLst>
        <pc:spChg chg="del">
          <ac:chgData name="Alan Cox" userId="S::alc@rice.edu::4319d5d7-4895-438f-a090-42c4160e7830" providerId="AD" clId="Web-{0A6EF1C0-57D7-818E-C080-3CE907141C3D}" dt="2024-09-07T07:13:20.330" v="34"/>
          <ac:spMkLst>
            <pc:docMk/>
            <pc:sldMk cId="460016756" sldId="301"/>
            <ac:spMk id="50177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3:27.642" v="35"/>
        <pc:sldMkLst>
          <pc:docMk/>
          <pc:sldMk cId="2252423943" sldId="302"/>
        </pc:sldMkLst>
        <pc:spChg chg="del">
          <ac:chgData name="Alan Cox" userId="S::alc@rice.edu::4319d5d7-4895-438f-a090-42c4160e7830" providerId="AD" clId="Web-{0A6EF1C0-57D7-818E-C080-3CE907141C3D}" dt="2024-09-07T07:13:27.642" v="35"/>
          <ac:spMkLst>
            <pc:docMk/>
            <pc:sldMk cId="2252423943" sldId="302"/>
            <ac:spMk id="51201" creationId="{00000000-0000-0000-0000-000000000000}"/>
          </ac:spMkLst>
        </pc:spChg>
      </pc:sldChg>
      <pc:sldChg chg="delSp">
        <pc:chgData name="Alan Cox" userId="S::alc@rice.edu::4319d5d7-4895-438f-a090-42c4160e7830" providerId="AD" clId="Web-{0A6EF1C0-57D7-818E-C080-3CE907141C3D}" dt="2024-09-07T07:13:40.815" v="36"/>
        <pc:sldMkLst>
          <pc:docMk/>
          <pc:sldMk cId="1605252112" sldId="303"/>
        </pc:sldMkLst>
        <pc:spChg chg="del">
          <ac:chgData name="Alan Cox" userId="S::alc@rice.edu::4319d5d7-4895-438f-a090-42c4160e7830" providerId="AD" clId="Web-{0A6EF1C0-57D7-818E-C080-3CE907141C3D}" dt="2024-09-07T07:13:40.815" v="36"/>
          <ac:spMkLst>
            <pc:docMk/>
            <pc:sldMk cId="1605252112" sldId="303"/>
            <ac:spMk id="52225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A6EF1C0-57D7-818E-C080-3CE907141C3D}" dt="2024-09-11T17:14:31.802" v="2200" actId="20577"/>
        <pc:sldMkLst>
          <pc:docMk/>
          <pc:sldMk cId="3051965903" sldId="304"/>
        </pc:sldMkLst>
        <pc:spChg chg="mod">
          <ac:chgData name="Alan Cox" userId="S::alc@rice.edu::4319d5d7-4895-438f-a090-42c4160e7830" providerId="AD" clId="Web-{0A6EF1C0-57D7-818E-C080-3CE907141C3D}" dt="2024-09-11T17:14:31.802" v="2200" actId="20577"/>
          <ac:spMkLst>
            <pc:docMk/>
            <pc:sldMk cId="3051965903" sldId="304"/>
            <ac:spMk id="44036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A6EF1C0-57D7-818E-C080-3CE907141C3D}" dt="2024-09-11T17:10:06.543" v="2187" actId="20577"/>
        <pc:sldMkLst>
          <pc:docMk/>
          <pc:sldMk cId="521358312" sldId="305"/>
        </pc:sldMkLst>
        <pc:spChg chg="mod">
          <ac:chgData name="Alan Cox" userId="S::alc@rice.edu::4319d5d7-4895-438f-a090-42c4160e7830" providerId="AD" clId="Web-{0A6EF1C0-57D7-818E-C080-3CE907141C3D}" dt="2024-09-11T17:10:06.543" v="2187" actId="20577"/>
          <ac:spMkLst>
            <pc:docMk/>
            <pc:sldMk cId="521358312" sldId="305"/>
            <ac:spMk id="43012" creationId="{00000000-0000-0000-0000-000000000000}"/>
          </ac:spMkLst>
        </pc:spChg>
      </pc:sldChg>
      <pc:sldChg chg="delSp modSp add del ord replId">
        <pc:chgData name="Alan Cox" userId="S::alc@rice.edu::4319d5d7-4895-438f-a090-42c4160e7830" providerId="AD" clId="Web-{0A6EF1C0-57D7-818E-C080-3CE907141C3D}" dt="2024-09-09T16:56:26.040" v="1452"/>
        <pc:sldMkLst>
          <pc:docMk/>
          <pc:sldMk cId="392344243" sldId="306"/>
        </pc:sldMkLst>
        <pc:spChg chg="mod">
          <ac:chgData name="Alan Cox" userId="S::alc@rice.edu::4319d5d7-4895-438f-a090-42c4160e7830" providerId="AD" clId="Web-{0A6EF1C0-57D7-818E-C080-3CE907141C3D}" dt="2024-09-09T16:39:37.546" v="1034" actId="20577"/>
          <ac:spMkLst>
            <pc:docMk/>
            <pc:sldMk cId="392344243" sldId="306"/>
            <ac:spMk id="20483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16:44:35.949" v="1146" actId="20577"/>
          <ac:spMkLst>
            <pc:docMk/>
            <pc:sldMk cId="392344243" sldId="306"/>
            <ac:spMk id="20484" creationId="{00000000-0000-0000-0000-000000000000}"/>
          </ac:spMkLst>
        </pc:spChg>
        <pc:graphicFrameChg chg="mod">
          <ac:chgData name="Alan Cox" userId="S::alc@rice.edu::4319d5d7-4895-438f-a090-42c4160e7830" providerId="AD" clId="Web-{0A6EF1C0-57D7-818E-C080-3CE907141C3D}" dt="2024-09-09T16:43:24.430" v="1125" actId="1076"/>
          <ac:graphicFrameMkLst>
            <pc:docMk/>
            <pc:sldMk cId="392344243" sldId="306"/>
            <ac:graphicFrameMk id="20485" creationId="{00000000-0000-0000-0000-000000000000}"/>
          </ac:graphicFrameMkLst>
        </pc:graphicFrameChg>
        <pc:graphicFrameChg chg="del">
          <ac:chgData name="Alan Cox" userId="S::alc@rice.edu::4319d5d7-4895-438f-a090-42c4160e7830" providerId="AD" clId="Web-{0A6EF1C0-57D7-818E-C080-3CE907141C3D}" dt="2024-09-09T16:39:43.937" v="1035"/>
          <ac:graphicFrameMkLst>
            <pc:docMk/>
            <pc:sldMk cId="392344243" sldId="306"/>
            <ac:graphicFrameMk id="20509" creationId="{00000000-0000-0000-0000-000000000000}"/>
          </ac:graphicFrameMkLst>
        </pc:graphicFrameChg>
        <pc:graphicFrameChg chg="del">
          <ac:chgData name="Alan Cox" userId="S::alc@rice.edu::4319d5d7-4895-438f-a090-42c4160e7830" providerId="AD" clId="Web-{0A6EF1C0-57D7-818E-C080-3CE907141C3D}" dt="2024-09-09T16:39:50.484" v="1036"/>
          <ac:graphicFrameMkLst>
            <pc:docMk/>
            <pc:sldMk cId="392344243" sldId="306"/>
            <ac:graphicFrameMk id="20533" creationId="{00000000-0000-0000-0000-000000000000}"/>
          </ac:graphicFrameMkLst>
        </pc:graphicFrameChg>
      </pc:sldChg>
      <pc:sldChg chg="addSp modSp add ord replId">
        <pc:chgData name="Alan Cox" userId="S::alc@rice.edu::4319d5d7-4895-438f-a090-42c4160e7830" providerId="AD" clId="Web-{0A6EF1C0-57D7-818E-C080-3CE907141C3D}" dt="2024-09-11T18:30:21.376" v="2637" actId="20577"/>
        <pc:sldMkLst>
          <pc:docMk/>
          <pc:sldMk cId="2937119162" sldId="307"/>
        </pc:sldMkLst>
        <pc:spChg chg="mod">
          <ac:chgData name="Alan Cox" userId="S::alc@rice.edu::4319d5d7-4895-438f-a090-42c4160e7830" providerId="AD" clId="Web-{0A6EF1C0-57D7-818E-C080-3CE907141C3D}" dt="2024-09-09T16:48:19.614" v="1164" actId="20577"/>
          <ac:spMkLst>
            <pc:docMk/>
            <pc:sldMk cId="2937119162" sldId="307"/>
            <ac:spMk id="1843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8:30:21.376" v="2637" actId="20577"/>
          <ac:spMkLst>
            <pc:docMk/>
            <pc:sldMk cId="2937119162" sldId="307"/>
            <ac:spMk id="18436" creationId="{00000000-0000-0000-0000-000000000000}"/>
          </ac:spMkLst>
        </pc:spChg>
        <pc:graphicFrameChg chg="add mod modGraphic">
          <ac:chgData name="Alan Cox" userId="S::alc@rice.edu::4319d5d7-4895-438f-a090-42c4160e7830" providerId="AD" clId="Web-{0A6EF1C0-57D7-818E-C080-3CE907141C3D}" dt="2024-09-09T17:06:44.144" v="1490" actId="1076"/>
          <ac:graphicFrameMkLst>
            <pc:docMk/>
            <pc:sldMk cId="2937119162" sldId="307"/>
            <ac:graphicFrameMk id="3" creationId="{8D29E69C-1F93-F740-2281-957D11068F7D}"/>
          </ac:graphicFrameMkLst>
        </pc:graphicFrameChg>
      </pc:sldChg>
      <pc:sldChg chg="addSp delSp modSp add replId addAnim delAnim">
        <pc:chgData name="Alan Cox" userId="S::alc@rice.edu::4319d5d7-4895-438f-a090-42c4160e7830" providerId="AD" clId="Web-{0A6EF1C0-57D7-818E-C080-3CE907141C3D}" dt="2024-09-09T18:17:26.825" v="1864" actId="20577"/>
        <pc:sldMkLst>
          <pc:docMk/>
          <pc:sldMk cId="2889623165" sldId="308"/>
        </pc:sldMkLst>
        <pc:spChg chg="del">
          <ac:chgData name="Alan Cox" userId="S::alc@rice.edu::4319d5d7-4895-438f-a090-42c4160e7830" providerId="AD" clId="Web-{0A6EF1C0-57D7-818E-C080-3CE907141C3D}" dt="2024-09-09T17:11:29.952" v="1529"/>
          <ac:spMkLst>
            <pc:docMk/>
            <pc:sldMk cId="2889623165" sldId="308"/>
            <ac:spMk id="2" creationId="{00000000-0000-0000-0000-000000000000}"/>
          </ac:spMkLst>
        </pc:spChg>
        <pc:spChg chg="add mod">
          <ac:chgData name="Alan Cox" userId="S::alc@rice.edu::4319d5d7-4895-438f-a090-42c4160e7830" providerId="AD" clId="Web-{0A6EF1C0-57D7-818E-C080-3CE907141C3D}" dt="2024-09-09T18:17:04.949" v="1862" actId="20577"/>
          <ac:spMkLst>
            <pc:docMk/>
            <pc:sldMk cId="2889623165" sldId="308"/>
            <ac:spMk id="3" creationId="{E8567B8A-66C5-6AA7-543D-85CAF3F30F23}"/>
          </ac:spMkLst>
        </pc:spChg>
        <pc:spChg chg="add del mod">
          <ac:chgData name="Alan Cox" userId="S::alc@rice.edu::4319d5d7-4895-438f-a090-42c4160e7830" providerId="AD" clId="Web-{0A6EF1C0-57D7-818E-C080-3CE907141C3D}" dt="2024-09-09T17:14:20.756" v="1534"/>
          <ac:spMkLst>
            <pc:docMk/>
            <pc:sldMk cId="2889623165" sldId="308"/>
            <ac:spMk id="4" creationId="{5C581AF9-86A6-AEF7-6215-89BE9CC7114F}"/>
          </ac:spMkLst>
        </pc:spChg>
        <pc:spChg chg="add mod">
          <ac:chgData name="Alan Cox" userId="S::alc@rice.edu::4319d5d7-4895-438f-a090-42c4160e7830" providerId="AD" clId="Web-{0A6EF1C0-57D7-818E-C080-3CE907141C3D}" dt="2024-09-09T18:16:41.417" v="1861"/>
          <ac:spMkLst>
            <pc:docMk/>
            <pc:sldMk cId="2889623165" sldId="308"/>
            <ac:spMk id="5" creationId="{B8F2E423-02A0-9366-E47D-FF8A9C18FEA1}"/>
          </ac:spMkLst>
        </pc:spChg>
        <pc:spChg chg="add">
          <ac:chgData name="Alan Cox" userId="S::alc@rice.edu::4319d5d7-4895-438f-a090-42c4160e7830" providerId="AD" clId="Web-{0A6EF1C0-57D7-818E-C080-3CE907141C3D}" dt="2024-09-09T17:14:25.913" v="1535"/>
          <ac:spMkLst>
            <pc:docMk/>
            <pc:sldMk cId="2889623165" sldId="308"/>
            <ac:spMk id="6" creationId="{AAD52A4C-6C38-5AD4-FFDE-C641D644B33A}"/>
          </ac:spMkLst>
        </pc:spChg>
        <pc:spChg chg="add mod">
          <ac:chgData name="Alan Cox" userId="S::alc@rice.edu::4319d5d7-4895-438f-a090-42c4160e7830" providerId="AD" clId="Web-{0A6EF1C0-57D7-818E-C080-3CE907141C3D}" dt="2024-09-09T18:17:26.825" v="1864" actId="20577"/>
          <ac:spMkLst>
            <pc:docMk/>
            <pc:sldMk cId="2889623165" sldId="308"/>
            <ac:spMk id="8" creationId="{E0C187D2-A3CE-7F5F-329E-F690BBA1B7AE}"/>
          </ac:spMkLst>
        </pc:spChg>
        <pc:spChg chg="add mod">
          <ac:chgData name="Alan Cox" userId="S::alc@rice.edu::4319d5d7-4895-438f-a090-42c4160e7830" providerId="AD" clId="Web-{0A6EF1C0-57D7-818E-C080-3CE907141C3D}" dt="2024-09-09T18:16:35.010" v="1860"/>
          <ac:spMkLst>
            <pc:docMk/>
            <pc:sldMk cId="2889623165" sldId="308"/>
            <ac:spMk id="10" creationId="{B7EE863E-1208-7BC1-E794-A01194149866}"/>
          </ac:spMkLst>
        </pc:spChg>
        <pc:spChg chg="add mod">
          <ac:chgData name="Alan Cox" userId="S::alc@rice.edu::4319d5d7-4895-438f-a090-42c4160e7830" providerId="AD" clId="Web-{0A6EF1C0-57D7-818E-C080-3CE907141C3D}" dt="2024-09-09T18:16:26.619" v="1859" actId="20577"/>
          <ac:spMkLst>
            <pc:docMk/>
            <pc:sldMk cId="2889623165" sldId="308"/>
            <ac:spMk id="12" creationId="{DBAB0B81-43FC-8311-D118-5E53D25F9A17}"/>
          </ac:spMkLst>
        </pc:spChg>
        <pc:spChg chg="add mod">
          <ac:chgData name="Alan Cox" userId="S::alc@rice.edu::4319d5d7-4895-438f-a090-42c4160e7830" providerId="AD" clId="Web-{0A6EF1C0-57D7-818E-C080-3CE907141C3D}" dt="2024-09-09T18:17:15.496" v="1863" actId="20577"/>
          <ac:spMkLst>
            <pc:docMk/>
            <pc:sldMk cId="2889623165" sldId="308"/>
            <ac:spMk id="14" creationId="{DB5A5E2D-1E00-1CFD-2852-0B6409B3ECAA}"/>
          </ac:spMkLst>
        </pc:spChg>
        <pc:spChg chg="mod">
          <ac:chgData name="Alan Cox" userId="S::alc@rice.edu::4319d5d7-4895-438f-a090-42c4160e7830" providerId="AD" clId="Web-{0A6EF1C0-57D7-818E-C080-3CE907141C3D}" dt="2024-09-09T17:11:24.390" v="1528" actId="20577"/>
          <ac:spMkLst>
            <pc:docMk/>
            <pc:sldMk cId="2889623165" sldId="308"/>
            <ac:spMk id="21507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09T17:36:09.218" v="1832" actId="20577"/>
          <ac:spMkLst>
            <pc:docMk/>
            <pc:sldMk cId="2889623165" sldId="308"/>
            <ac:spMk id="21508" creationId="{00000000-0000-0000-0000-000000000000}"/>
          </ac:spMkLst>
        </pc:spChg>
      </pc:sldChg>
      <pc:sldChg chg="addSp delSp modSp add replId">
        <pc:chgData name="Alan Cox" userId="S::alc@rice.edu::4319d5d7-4895-438f-a090-42c4160e7830" providerId="AD" clId="Web-{0A6EF1C0-57D7-818E-C080-3CE907141C3D}" dt="2024-09-11T18:31:07.800" v="2640" actId="20577"/>
        <pc:sldMkLst>
          <pc:docMk/>
          <pc:sldMk cId="124889921" sldId="309"/>
        </pc:sldMkLst>
        <pc:spChg chg="mod">
          <ac:chgData name="Alan Cox" userId="S::alc@rice.edu::4319d5d7-4895-438f-a090-42c4160e7830" providerId="AD" clId="Web-{0A6EF1C0-57D7-818E-C080-3CE907141C3D}" dt="2024-09-11T16:50:41.033" v="1898" actId="20577"/>
          <ac:spMkLst>
            <pc:docMk/>
            <pc:sldMk cId="124889921" sldId="309"/>
            <ac:spMk id="1843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8:31:07.800" v="2640" actId="20577"/>
          <ac:spMkLst>
            <pc:docMk/>
            <pc:sldMk cId="124889921" sldId="309"/>
            <ac:spMk id="18436" creationId="{00000000-0000-0000-0000-000000000000}"/>
          </ac:spMkLst>
        </pc:spChg>
        <pc:graphicFrameChg chg="mod modGraphic">
          <ac:chgData name="Alan Cox" userId="S::alc@rice.edu::4319d5d7-4895-438f-a090-42c4160e7830" providerId="AD" clId="Web-{0A6EF1C0-57D7-818E-C080-3CE907141C3D}" dt="2024-09-11T17:20:35.878" v="2238" actId="1076"/>
          <ac:graphicFrameMkLst>
            <pc:docMk/>
            <pc:sldMk cId="124889921" sldId="309"/>
            <ac:graphicFrameMk id="3" creationId="{8D29E69C-1F93-F740-2281-957D11068F7D}"/>
          </ac:graphicFrameMkLst>
        </pc:graphicFrameChg>
        <pc:graphicFrameChg chg="add del mod">
          <ac:chgData name="Alan Cox" userId="S::alc@rice.edu::4319d5d7-4895-438f-a090-42c4160e7830" providerId="AD" clId="Web-{0A6EF1C0-57D7-818E-C080-3CE907141C3D}" dt="2024-09-11T17:23:28.352" v="2265"/>
          <ac:graphicFrameMkLst>
            <pc:docMk/>
            <pc:sldMk cId="124889921" sldId="309"/>
            <ac:graphicFrameMk id="4" creationId="{E3BAE778-E8D8-3D20-CF9A-6D15CC59B37C}"/>
          </ac:graphicFrameMkLst>
        </pc:graphicFrameChg>
      </pc:sldChg>
      <pc:sldChg chg="modSp add ord replId">
        <pc:chgData name="Alan Cox" userId="S::alc@rice.edu::4319d5d7-4895-438f-a090-42c4160e7830" providerId="AD" clId="Web-{0A6EF1C0-57D7-818E-C080-3CE907141C3D}" dt="2024-09-11T17:10:44.341" v="2191" actId="20577"/>
        <pc:sldMkLst>
          <pc:docMk/>
          <pc:sldMk cId="834739706" sldId="310"/>
        </pc:sldMkLst>
        <pc:spChg chg="mod">
          <ac:chgData name="Alan Cox" userId="S::alc@rice.edu::4319d5d7-4895-438f-a090-42c4160e7830" providerId="AD" clId="Web-{0A6EF1C0-57D7-818E-C080-3CE907141C3D}" dt="2024-09-11T17:10:44.341" v="2191" actId="20577"/>
          <ac:spMkLst>
            <pc:docMk/>
            <pc:sldMk cId="834739706" sldId="310"/>
            <ac:spMk id="43012" creationId="{00000000-0000-0000-0000-000000000000}"/>
          </ac:spMkLst>
        </pc:spChg>
      </pc:sldChg>
      <pc:sldChg chg="delSp modSp add replId">
        <pc:chgData name="Alan Cox" userId="S::alc@rice.edu::4319d5d7-4895-438f-a090-42c4160e7830" providerId="AD" clId="Web-{0A6EF1C0-57D7-818E-C080-3CE907141C3D}" dt="2024-09-11T18:34:44.322" v="2664" actId="20577"/>
        <pc:sldMkLst>
          <pc:docMk/>
          <pc:sldMk cId="349876362" sldId="311"/>
        </pc:sldMkLst>
        <pc:spChg chg="mod">
          <ac:chgData name="Alan Cox" userId="S::alc@rice.edu::4319d5d7-4895-438f-a090-42c4160e7830" providerId="AD" clId="Web-{0A6EF1C0-57D7-818E-C080-3CE907141C3D}" dt="2024-09-11T18:10:35.699" v="2280" actId="20577"/>
          <ac:spMkLst>
            <pc:docMk/>
            <pc:sldMk cId="349876362" sldId="311"/>
            <ac:spMk id="18435" creationId="{00000000-0000-0000-0000-000000000000}"/>
          </ac:spMkLst>
        </pc:spChg>
        <pc:spChg chg="mod">
          <ac:chgData name="Alan Cox" userId="S::alc@rice.edu::4319d5d7-4895-438f-a090-42c4160e7830" providerId="AD" clId="Web-{0A6EF1C0-57D7-818E-C080-3CE907141C3D}" dt="2024-09-11T18:34:44.322" v="2664" actId="20577"/>
          <ac:spMkLst>
            <pc:docMk/>
            <pc:sldMk cId="349876362" sldId="311"/>
            <ac:spMk id="18436" creationId="{00000000-0000-0000-0000-000000000000}"/>
          </ac:spMkLst>
        </pc:spChg>
        <pc:graphicFrameChg chg="del">
          <ac:chgData name="Alan Cox" userId="S::alc@rice.edu::4319d5d7-4895-438f-a090-42c4160e7830" providerId="AD" clId="Web-{0A6EF1C0-57D7-818E-C080-3CE907141C3D}" dt="2024-09-11T18:12:17.671" v="2324"/>
          <ac:graphicFrameMkLst>
            <pc:docMk/>
            <pc:sldMk cId="349876362" sldId="311"/>
            <ac:graphicFrameMk id="3" creationId="{8D29E69C-1F93-F740-2281-957D11068F7D}"/>
          </ac:graphicFrameMkLst>
        </pc:graphicFrameChg>
      </pc:sldChg>
    </pc:docChg>
  </pc:docChgLst>
  <pc:docChgLst>
    <pc:chgData name="Alan Cox" userId="S::alc@rice.edu::4319d5d7-4895-438f-a090-42c4160e7830" providerId="AD" clId="Web-{9C022B48-2CE5-B6AC-CCFB-435E4AF6F408}"/>
    <pc:docChg chg="modSld">
      <pc:chgData name="Alan Cox" userId="S::alc@rice.edu::4319d5d7-4895-438f-a090-42c4160e7830" providerId="AD" clId="Web-{9C022B48-2CE5-B6AC-CCFB-435E4AF6F408}" dt="2024-09-11T18:40:04.330" v="49" actId="20577"/>
      <pc:docMkLst>
        <pc:docMk/>
      </pc:docMkLst>
      <pc:sldChg chg="modSp">
        <pc:chgData name="Alan Cox" userId="S::alc@rice.edu::4319d5d7-4895-438f-a090-42c4160e7830" providerId="AD" clId="Web-{9C022B48-2CE5-B6AC-CCFB-435E4AF6F408}" dt="2024-09-11T18:40:04.330" v="49" actId="20577"/>
        <pc:sldMkLst>
          <pc:docMk/>
          <pc:sldMk cId="349876362" sldId="311"/>
        </pc:sldMkLst>
        <pc:spChg chg="mod">
          <ac:chgData name="Alan Cox" userId="S::alc@rice.edu::4319d5d7-4895-438f-a090-42c4160e7830" providerId="AD" clId="Web-{9C022B48-2CE5-B6AC-CCFB-435E4AF6F408}" dt="2024-09-11T18:40:04.330" v="49" actId="20577"/>
          <ac:spMkLst>
            <pc:docMk/>
            <pc:sldMk cId="349876362" sldId="311"/>
            <ac:spMk id="1843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Binary Floating Point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COMP 222</a:t>
            </a:r>
            <a:r>
              <a:rPr lang="en-US" sz="2000" b="0" dirty="0"/>
              <a:t>: Introduction to Computer </a:t>
            </a:r>
            <a:r>
              <a:rPr lang="en-US" sz="2000" dirty="0"/>
              <a:t>Organization</a:t>
            </a:r>
            <a:endParaRPr lang="en-US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Basic Formats (2008)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binary32 (Single precision)</a:t>
            </a:r>
          </a:p>
          <a:p>
            <a:pPr>
              <a:spcBef>
                <a:spcPts val="10000"/>
              </a:spcBef>
            </a:pPr>
            <a:r>
              <a:rPr lang="en-US" dirty="0"/>
              <a:t>binary64 (Double precision)</a:t>
            </a:r>
          </a:p>
          <a:p>
            <a:pPr>
              <a:spcBef>
                <a:spcPts val="10000"/>
              </a:spcBef>
            </a:pPr>
            <a:r>
              <a:rPr lang="en-US" dirty="0"/>
              <a:t>binary128 (Quadruple precision)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177565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320715"/>
              </p:ext>
            </p:extLst>
          </p:nvPr>
        </p:nvGraphicFramePr>
        <p:xfrm>
          <a:off x="876300" y="360934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957570"/>
              </p:ext>
            </p:extLst>
          </p:nvPr>
        </p:nvGraphicFramePr>
        <p:xfrm>
          <a:off x="876300" y="5215636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</a:rPr>
                        <a:t>112-bits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endParaRPr lang="en-US" dirty="0"/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/>
                <a:ea typeface="Calibri Italic"/>
                <a:cs typeface="Calibri Italic"/>
                <a:sym typeface="Calibri Italic" charset="0"/>
              </a:rPr>
              <a:t>Exp</a:t>
            </a:r>
            <a:r>
              <a:rPr lang="en-US" dirty="0">
                <a:latin typeface="Calibri"/>
              </a:rPr>
              <a:t>: unsigned value of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>
                <a:latin typeface="Calibri"/>
              </a:rPr>
              <a:t>Double precision: 1023 (Exp: 1…2046, E: -1022…1023)</a:t>
            </a:r>
          </a:p>
          <a:p>
            <a:endParaRPr lang="en-US" dirty="0">
              <a:latin typeface="Calibri Bold"/>
            </a:endParaRPr>
          </a:p>
          <a:p>
            <a:r>
              <a:rPr lang="en-US" dirty="0"/>
              <a:t>Significand coded with implied leading 1: </a:t>
            </a:r>
            <a:r>
              <a:rPr lang="en-US" dirty="0">
                <a:latin typeface="Calibri Bold Italic"/>
                <a:ea typeface="Calibri Bold Italic"/>
                <a:cs typeface="Calibri Bold Italic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frac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frac=000…0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frac=111…1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>
                <a:latin typeface="Calibri"/>
              </a:rPr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0" y="533400"/>
            <a:ext cx="194416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Normalized Encoding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000" b="1" dirty="0">
                <a:latin typeface="Calibri"/>
                <a:ea typeface="Calibri"/>
                <a:cs typeface="Calibri"/>
              </a:rPr>
              <a:t>Value: </a:t>
            </a:r>
            <a:r>
              <a:rPr lang="en-US" sz="1800" b="1" dirty="0">
                <a:latin typeface="Courier New"/>
                <a:cs typeface="Courier New"/>
              </a:rPr>
              <a:t>float F = 15213.0;</a:t>
            </a:r>
            <a:endParaRPr lang="en-US" dirty="0"/>
          </a:p>
          <a:p>
            <a:pPr marL="560070" lvl="1" indent="-22225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Calibri"/>
                <a:ea typeface="Calibri"/>
                <a:cs typeface="Calibri"/>
              </a:rPr>
              <a:t>15213</a:t>
            </a:r>
            <a:r>
              <a:rPr lang="en-US" sz="1200" baseline="-25000" dirty="0">
                <a:latin typeface="Calibri"/>
                <a:ea typeface="Calibri"/>
                <a:cs typeface="Calibri"/>
              </a:rPr>
              <a:t>10</a:t>
            </a:r>
            <a:r>
              <a:rPr lang="en-US" sz="1800" dirty="0">
                <a:latin typeface="Calibri"/>
                <a:ea typeface="Calibri"/>
                <a:cs typeface="Calibri"/>
              </a:rPr>
              <a:t> = 11101101101101</a:t>
            </a:r>
            <a:r>
              <a:rPr lang="en-US" sz="1200" baseline="-25000" dirty="0">
                <a:latin typeface="Calibri"/>
                <a:ea typeface="Calibri"/>
                <a:cs typeface="Calibri"/>
              </a:rPr>
              <a:t>2 </a:t>
            </a:r>
            <a:endParaRPr lang="en-US" sz="1800" dirty="0">
              <a:latin typeface="Calibri"/>
              <a:ea typeface="Calibri"/>
              <a:cs typeface="Calibri"/>
            </a:endParaRPr>
          </a:p>
          <a:p>
            <a:pPr marL="279400" lvl="1" indent="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1800" dirty="0">
                <a:latin typeface="Calibri"/>
                <a:ea typeface="Calibri"/>
                <a:cs typeface="Calibri"/>
              </a:rPr>
              <a:t>     = 1.1101101101101</a:t>
            </a:r>
            <a:r>
              <a:rPr lang="en-US" sz="1200" baseline="-25000" dirty="0">
                <a:latin typeface="Calibri"/>
                <a:ea typeface="Calibri"/>
                <a:cs typeface="Calibri"/>
              </a:rPr>
              <a:t>2</a:t>
            </a:r>
            <a:r>
              <a:rPr lang="en-US" sz="1800" dirty="0">
                <a:latin typeface="Calibri"/>
                <a:ea typeface="Calibri"/>
                <a:cs typeface="Calibri"/>
              </a:rPr>
              <a:t> x 2</a:t>
            </a:r>
            <a:r>
              <a:rPr lang="en-US" sz="1200" baseline="30000" dirty="0">
                <a:latin typeface="Calibri"/>
                <a:ea typeface="Calibri"/>
                <a:cs typeface="Calibri"/>
              </a:rPr>
              <a:t>13</a:t>
            </a:r>
            <a:endParaRPr lang="en-US" dirty="0"/>
          </a:p>
          <a:p>
            <a:pPr marL="223520" indent="-223520">
              <a:lnSpc>
                <a:spcPct val="85000"/>
              </a:lnSpc>
              <a:spcBef>
                <a:spcPct val="20000"/>
              </a:spcBef>
            </a:pPr>
            <a:endParaRPr lang="en-US" sz="2000" b="1" dirty="0">
              <a:latin typeface="Calibri"/>
              <a:ea typeface="Calibri"/>
              <a:cs typeface="Calibri"/>
            </a:endParaRPr>
          </a:p>
          <a:p>
            <a:pPr marL="223520" indent="-223520">
              <a:lnSpc>
                <a:spcPct val="85000"/>
              </a:lnSpc>
              <a:spcBef>
                <a:spcPct val="20000"/>
              </a:spcBef>
            </a:pPr>
            <a:r>
              <a:rPr lang="en-US" sz="2000" b="1" dirty="0">
                <a:latin typeface="Calibri"/>
                <a:ea typeface="Calibri"/>
                <a:cs typeface="Calibri"/>
              </a:rPr>
              <a:t>Significand</a:t>
            </a:r>
            <a:endParaRPr lang="en-US" dirty="0"/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1800" i="1" dirty="0">
                <a:latin typeface="Calibri"/>
                <a:ea typeface="Calibri"/>
                <a:cs typeface="Calibri"/>
              </a:rPr>
              <a:t>M</a:t>
            </a:r>
            <a:r>
              <a:rPr lang="en-US" sz="1800" dirty="0">
                <a:latin typeface="Calibri"/>
                <a:ea typeface="Calibri"/>
                <a:cs typeface="Calibri"/>
              </a:rPr>
              <a:t> = </a:t>
            </a:r>
            <a:r>
              <a:rPr lang="en-US" sz="1800" b="1" dirty="0">
                <a:latin typeface="Courier New"/>
                <a:cs typeface="Courier New"/>
              </a:rPr>
              <a:t>1.</a:t>
            </a:r>
            <a:r>
              <a:rPr lang="en-US" sz="1800" b="1" u="sng" dirty="0">
                <a:latin typeface="Courier New"/>
                <a:cs typeface="Courier New"/>
              </a:rPr>
              <a:t>1101101101101</a:t>
            </a:r>
            <a:r>
              <a:rPr lang="en-US" sz="1200" b="1" baseline="-25000" dirty="0">
                <a:latin typeface="Courier New"/>
                <a:cs typeface="Courier New"/>
              </a:rPr>
              <a:t>2</a:t>
            </a:r>
            <a:endParaRPr lang="en-US" sz="1200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Courier New"/>
                <a:cs typeface="Courier New"/>
              </a:rPr>
              <a:t>frac = </a:t>
            </a:r>
            <a:r>
              <a:rPr lang="en-US" sz="1800" b="1" u="sng" dirty="0">
                <a:latin typeface="Courier New"/>
                <a:cs typeface="Courier New"/>
              </a:rPr>
              <a:t>1101101101101</a:t>
            </a:r>
            <a:r>
              <a:rPr lang="en-US" sz="1800" b="1" dirty="0">
                <a:latin typeface="Courier New"/>
                <a:cs typeface="Courier New"/>
              </a:rPr>
              <a:t>0000000000</a:t>
            </a:r>
            <a:r>
              <a:rPr lang="en-US" sz="1200" b="1" baseline="-25000" dirty="0">
                <a:latin typeface="Courier New"/>
                <a:cs typeface="Courier New"/>
              </a:rPr>
              <a:t>2</a:t>
            </a:r>
            <a:endParaRPr lang="en-US" sz="1200" dirty="0">
              <a:latin typeface="Courier New"/>
              <a:cs typeface="Courier New"/>
            </a:endParaRPr>
          </a:p>
          <a:p>
            <a:pPr marL="223520" indent="-223520">
              <a:lnSpc>
                <a:spcPct val="85000"/>
              </a:lnSpc>
              <a:spcBef>
                <a:spcPct val="20000"/>
              </a:spcBef>
            </a:pPr>
            <a:endParaRPr lang="en-US" sz="2000" b="1" dirty="0">
              <a:latin typeface="Calibri"/>
              <a:ea typeface="Calibri"/>
              <a:cs typeface="Calibri"/>
            </a:endParaRPr>
          </a:p>
          <a:p>
            <a:pPr marL="223520" indent="-223520">
              <a:lnSpc>
                <a:spcPct val="85000"/>
              </a:lnSpc>
              <a:spcBef>
                <a:spcPct val="20000"/>
              </a:spcBef>
            </a:pPr>
            <a:r>
              <a:rPr lang="en-US" sz="2000" b="1" dirty="0">
                <a:latin typeface="Calibri"/>
                <a:ea typeface="Calibri"/>
                <a:cs typeface="Calibri"/>
              </a:rPr>
              <a:t>Exponent</a:t>
            </a:r>
            <a:endParaRPr lang="en-US" sz="2000" dirty="0">
              <a:latin typeface="Calibri"/>
              <a:ea typeface="Calibri"/>
              <a:cs typeface="Calibri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1800" i="1" dirty="0">
                <a:latin typeface="Calibri"/>
                <a:ea typeface="Calibri"/>
                <a:cs typeface="Calibri"/>
              </a:rPr>
              <a:t>E </a:t>
            </a:r>
            <a:r>
              <a:rPr lang="en-US" sz="1800" dirty="0">
                <a:latin typeface="Calibri"/>
                <a:ea typeface="Calibri"/>
                <a:cs typeface="Calibri"/>
              </a:rPr>
              <a:t>= 13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1800" i="1" dirty="0">
                <a:latin typeface="Calibri"/>
                <a:ea typeface="Calibri"/>
                <a:cs typeface="Calibri"/>
              </a:rPr>
              <a:t>Bias</a:t>
            </a:r>
            <a:r>
              <a:rPr lang="en-US" sz="1800" dirty="0">
                <a:latin typeface="Calibri"/>
                <a:ea typeface="Calibri"/>
                <a:cs typeface="Calibri"/>
              </a:rPr>
              <a:t> = 127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1800" i="1" dirty="0">
                <a:latin typeface="Calibri"/>
                <a:ea typeface="Calibri"/>
                <a:cs typeface="Calibri"/>
              </a:rPr>
              <a:t>Exp</a:t>
            </a:r>
            <a:r>
              <a:rPr lang="en-US" sz="1800" dirty="0">
                <a:latin typeface="Calibri"/>
                <a:ea typeface="Calibri"/>
                <a:cs typeface="Calibri"/>
              </a:rPr>
              <a:t> = 140 = </a:t>
            </a:r>
            <a:r>
              <a:rPr lang="en-US" sz="1800" b="1" dirty="0">
                <a:latin typeface="Courier New"/>
                <a:cs typeface="Courier New"/>
              </a:rPr>
              <a:t>10001100</a:t>
            </a:r>
            <a:r>
              <a:rPr lang="en-US" sz="1200" b="1" baseline="-25000" dirty="0">
                <a:latin typeface="Courier New"/>
                <a:cs typeface="Courier New"/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D52A4C-6C38-5AD4-FFDE-C641D644B33A}"/>
              </a:ext>
            </a:extLst>
          </p:cNvPr>
          <p:cNvSpPr/>
          <p:nvPr/>
        </p:nvSpPr>
        <p:spPr>
          <a:xfrm>
            <a:off x="6858000" y="540603"/>
            <a:ext cx="2132765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C187D2-A3CE-7F5F-329E-F690BBA1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234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Courier New"/>
              </a:rPr>
              <a:t>11011011011010000000000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EE863E-1208-7BC1-E794-A01194149866}"/>
              </a:ext>
            </a:extLst>
          </p:cNvPr>
          <p:cNvSpPr txBox="1"/>
          <p:nvPr/>
        </p:nvSpPr>
        <p:spPr>
          <a:xfrm>
            <a:off x="1623971" y="6172200"/>
            <a:ext cx="738754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l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AB0B81-43FC-8311-D118-5E53D25F9A17}"/>
              </a:ext>
            </a:extLst>
          </p:cNvPr>
          <p:cNvSpPr txBox="1"/>
          <p:nvPr/>
        </p:nvSpPr>
        <p:spPr>
          <a:xfrm>
            <a:off x="685625" y="6172200"/>
            <a:ext cx="369362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l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s</a:t>
            </a:r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DB5A5E2D-1E00-1CFD-2852-0B6409B3E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324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Courier New"/>
              </a:rPr>
              <a:t>10001100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567B8A-66C5-6AA7-543D-85CAF3F30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r>
              <a:rPr lang="en-US" sz="1800" b="1" dirty="0">
                <a:latin typeface="Courier New"/>
              </a:rPr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2E423-02A0-9366-E47D-FF8A9C18FEA1}"/>
              </a:ext>
            </a:extLst>
          </p:cNvPr>
          <p:cNvSpPr txBox="1"/>
          <p:nvPr/>
        </p:nvSpPr>
        <p:spPr>
          <a:xfrm>
            <a:off x="4868452" y="6172200"/>
            <a:ext cx="923450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l"/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2316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Denormalized (Subnormal)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38851" y="540603"/>
            <a:ext cx="197106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+</a:t>
            </a:r>
            <a:r>
              <a:rPr lang="en-US" sz="1800" dirty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−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645" indent="-80645"/>
            <a:r>
              <a:rPr lang="en-US" dirty="0">
                <a:latin typeface="Calibri"/>
                <a:ea typeface="Calibri"/>
                <a:cs typeface="Calibri"/>
                <a:sym typeface="Calibri" charset="0"/>
              </a:rPr>
              <a:t>Binary Floating Point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Background: Fractional binary numbers</a:t>
            </a:r>
            <a:endParaRPr lang="en-US" dirty="0">
              <a:ea typeface="Calibri"/>
              <a:cs typeface="Calibri"/>
            </a:endParaRPr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IEEE floating point standard: Definition</a:t>
            </a:r>
            <a:endParaRPr lang="en-US" dirty="0">
              <a:ea typeface="Calibri"/>
              <a:cs typeface="Calibri"/>
            </a:endParaRPr>
          </a:p>
          <a:p>
            <a:pPr marL="215900" indent="-215900"/>
            <a:r>
              <a:rPr lang="en-US" dirty="0">
                <a:ea typeface="Calibri"/>
                <a:cs typeface="Calibri"/>
              </a:rPr>
              <a:t>Example and properties</a:t>
            </a:r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Rounding, addition, multiplication</a:t>
            </a:r>
            <a:endParaRPr lang="en-US" dirty="0">
              <a:ea typeface="Calibri"/>
              <a:cs typeface="Calibri"/>
            </a:endParaRPr>
          </a:p>
          <a:p>
            <a:pPr marL="215900" indent="-215900"/>
            <a:r>
              <a:rPr lang="en-US" dirty="0">
                <a:solidFill>
                  <a:srgbClr val="B3B3B3"/>
                </a:solidFill>
                <a:ea typeface="+mn-lt"/>
                <a:cs typeface="+mn-lt"/>
              </a:rPr>
              <a:t>Alternative formats</a:t>
            </a:r>
            <a:endParaRPr lang="en-US" dirty="0">
              <a:solidFill>
                <a:srgbClr val="A5A5A5"/>
              </a:solidFill>
              <a:ea typeface="Calibri"/>
              <a:cs typeface="Calibri"/>
            </a:endParaRPr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Floating point in C</a:t>
            </a:r>
            <a:endParaRPr lang="en-US" dirty="0">
              <a:ea typeface="Calibri"/>
              <a:cs typeface="Calibri"/>
            </a:endParaRPr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/>
                <a:cs typeface="Calibri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/>
                <a:cs typeface="Calibri"/>
              </a:rPr>
              <a:t>ary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>
                <a:latin typeface="Calibri"/>
              </a:rPr>
              <a:t>the sign bit is in the most significant bit</a:t>
            </a:r>
          </a:p>
          <a:p>
            <a:pPr marL="552450" lvl="1"/>
            <a:r>
              <a:rPr lang="en-US" dirty="0">
                <a:latin typeface="Calibri"/>
              </a:rPr>
              <a:t>the next four bits are the exponent, with a bias of 7</a:t>
            </a:r>
          </a:p>
          <a:p>
            <a:pPr marL="552450" lvl="1"/>
            <a:r>
              <a:rPr lang="en-US" dirty="0">
                <a:latin typeface="Calibri"/>
              </a:rPr>
              <a:t>the last three bits are the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frac</a:t>
            </a:r>
            <a:endParaRPr lang="en-US" dirty="0">
              <a:latin typeface="Courier New Bold"/>
              <a:cs typeface="Courier New Bold"/>
            </a:endParaRPr>
          </a:p>
          <a:p>
            <a:endParaRPr lang="en-US"/>
          </a:p>
          <a:p>
            <a:r>
              <a:rPr lang="en-US" dirty="0"/>
              <a:t>Same general form as IEEE Format</a:t>
            </a:r>
          </a:p>
          <a:p>
            <a:pPr marL="552450" lvl="1"/>
            <a:r>
              <a:rPr lang="en-US" dirty="0">
                <a:latin typeface="Calibri"/>
              </a:rPr>
              <a:t>normalized, denormalized (subnormal)</a:t>
            </a:r>
            <a:endParaRPr lang="en-US" dirty="0"/>
          </a:p>
          <a:p>
            <a:pPr marL="552450" lvl="1"/>
            <a:r>
              <a:rPr lang="en-US" dirty="0">
                <a:latin typeface="Calibri"/>
              </a:rPr>
              <a:t>representation of 0, </a:t>
            </a:r>
            <a:r>
              <a:rPr lang="en-US" dirty="0" err="1">
                <a:latin typeface="Calibri"/>
              </a:rPr>
              <a:t>NaN</a:t>
            </a:r>
            <a:r>
              <a:rPr lang="en-US" dirty="0">
                <a:latin typeface="Calibri"/>
              </a:rPr>
              <a:t>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753814"/>
              </p:ext>
            </p:extLst>
          </p:nvPr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7000" y="540603"/>
            <a:ext cx="2419463" cy="1200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848600" imgH="952500" progId="Excel.Sheet.8">
                  <p:embed/>
                </p:oleObj>
              </mc:Choice>
              <mc:Fallback>
                <p:oleObj name="Worksheet" r:id="rId2" imgW="7848600" imgH="9525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671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Floating Point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Background: Fractional binary numbers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/>
              <a:t>Example and properties</a:t>
            </a:r>
          </a:p>
          <a:p>
            <a:r>
              <a:rPr lang="en-US" dirty="0"/>
              <a:t>Rounding, addition, multiplication</a:t>
            </a:r>
          </a:p>
          <a:p>
            <a:r>
              <a:rPr lang="en-US" dirty="0"/>
              <a:t>Alternative formats</a:t>
            </a:r>
          </a:p>
          <a:p>
            <a:r>
              <a:rPr lang="en-US" dirty="0"/>
              <a:t>Floating point in C</a:t>
            </a:r>
          </a:p>
          <a:p>
            <a:r>
              <a:rPr lang="en-US" dirty="0"/>
              <a:t>Summary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848600" imgH="965200" progId="Excel.Sheet.8">
                  <p:embed/>
                </p:oleObj>
              </mc:Choice>
              <mc:Fallback>
                <p:oleObj name="Worksheet" r:id="rId2" imgW="7848600" imgH="96520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Properties of </a:t>
            </a:r>
            <a:r>
              <a:rPr lang="en-US"/>
              <a:t>the IEEE Encoding</a:t>
            </a: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−0 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/>
              <a:t>Rounding, addition, multiplication</a:t>
            </a:r>
          </a:p>
          <a:p>
            <a:r>
              <a:rPr lang="en-US" dirty="0">
                <a:solidFill>
                  <a:srgbClr val="B3B3B3"/>
                </a:solidFill>
                <a:ea typeface="+mn-lt"/>
                <a:cs typeface="+mn-lt"/>
              </a:rPr>
              <a:t>Alternative formats</a:t>
            </a:r>
          </a:p>
          <a:p>
            <a:r>
              <a:rPr lang="en-US" dirty="0">
                <a:solidFill>
                  <a:srgbClr val="B3B3B3"/>
                </a:solidFill>
              </a:rPr>
              <a:t>Floating point in C</a:t>
            </a:r>
            <a:endParaRPr lang="en-US" dirty="0"/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>
                <a:latin typeface="Calibri"/>
              </a:rPr>
              <a:t>	7.8949999	7.89	(Less than half way)</a:t>
            </a:r>
          </a:p>
          <a:p>
            <a:pPr marL="838200" lvl="2">
              <a:buNone/>
            </a:pPr>
            <a:r>
              <a:rPr lang="en-US" dirty="0">
                <a:latin typeface="Calibri"/>
              </a:rPr>
              <a:t>	7.8950001	7.90	(Greater than half way)</a:t>
            </a:r>
          </a:p>
          <a:p>
            <a:pPr marL="838200" lvl="2">
              <a:buNone/>
            </a:pPr>
            <a:r>
              <a:rPr lang="en-US" dirty="0">
                <a:latin typeface="Calibri"/>
              </a:rPr>
              <a:t>	7.8950000	7.90	(Half way—round up)</a:t>
            </a:r>
          </a:p>
          <a:p>
            <a:pPr marL="838200" lvl="2">
              <a:buNone/>
            </a:pPr>
            <a:r>
              <a:rPr lang="en-US" dirty="0">
                <a:latin typeface="Calibri"/>
              </a:rPr>
              <a:t>	7.8850000	7.88	(Half way—round down)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Floating Point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x 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 binary points lined up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86400" y="399592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86400" y="4440936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86400" y="55626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3963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3963" y="39751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24600" y="5791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floating-point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 dirty="0">
                <a:ea typeface="+mn-lt"/>
                <a:cs typeface="+mn-lt"/>
              </a:rPr>
              <a:t>Alternative formats</a:t>
            </a:r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Floating point in C</a:t>
            </a:r>
          </a:p>
          <a:p>
            <a:r>
              <a:rPr lang="en-US" dirty="0">
                <a:solidFill>
                  <a:srgbClr val="B3B3B3"/>
                </a:solidFill>
                <a:ea typeface="+mn-lt"/>
                <a:cs typeface="+mn-lt"/>
              </a:rPr>
              <a:t>Constructing a floating-point number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Application Driven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Reduced range and precision sufficient for some applications, for example,</a:t>
            </a:r>
          </a:p>
          <a:p>
            <a:pPr marL="552450" lvl="1"/>
            <a:r>
              <a:rPr lang="en-US" dirty="0">
                <a:latin typeface="Calibri"/>
              </a:rPr>
              <a:t>Image processing</a:t>
            </a:r>
          </a:p>
          <a:p>
            <a:pPr marL="552450" lvl="1"/>
            <a:r>
              <a:rPr lang="en-US" dirty="0">
                <a:latin typeface="Calibri"/>
              </a:rPr>
              <a:t>Neural networks</a:t>
            </a:r>
            <a:endParaRPr lang="en-US" dirty="0"/>
          </a:p>
          <a:p>
            <a:endParaRPr lang="en-US" dirty="0"/>
          </a:p>
          <a:p>
            <a:r>
              <a:rPr lang="en-US" dirty="0"/>
              <a:t>IEEE binary16 (Half precision)</a:t>
            </a:r>
          </a:p>
          <a:p>
            <a:pPr lvl="1"/>
            <a:r>
              <a:rPr lang="en-US" dirty="0">
                <a:latin typeface="Calibri"/>
              </a:rPr>
              <a:t>Supported by recent CPUs from AMD, Arm, and Intel</a:t>
            </a:r>
          </a:p>
          <a:p>
            <a:pPr lvl="1"/>
            <a:endParaRPr lang="en-US" dirty="0">
              <a:latin typeface="Calibri Bold"/>
            </a:endParaRPr>
          </a:p>
        </p:txBody>
      </p:sp>
      <p:graphicFrame>
        <p:nvGraphicFramePr>
          <p:cNvPr id="3" name="Group 5">
            <a:extLst>
              <a:ext uri="{FF2B5EF4-FFF2-40B4-BE49-F238E27FC236}">
                <a16:creationId xmlns:a16="http://schemas.microsoft.com/office/drawing/2014/main" id="{8D29E69C-1F93-F740-2281-957D11068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16092"/>
              </p:ext>
            </p:extLst>
          </p:nvPr>
        </p:nvGraphicFramePr>
        <p:xfrm>
          <a:off x="885444" y="4340228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</a:rPr>
                        <a:t>5-bits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</a:rPr>
                        <a:t>10-bits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1191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Deep Learning Driven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The Google Brain research group argued that the range of binary16 was too limited for deep learning</a:t>
            </a:r>
          </a:p>
          <a:p>
            <a:pPr marL="552450" lvl="1"/>
            <a:r>
              <a:rPr lang="en-US" dirty="0">
                <a:latin typeface="Calibri"/>
              </a:rPr>
              <a:t>Need the same range as binary32</a:t>
            </a:r>
          </a:p>
          <a:p>
            <a:pPr marL="552450" lvl="1"/>
            <a:r>
              <a:rPr lang="en-US" dirty="0">
                <a:latin typeface="Calibri"/>
              </a:rPr>
              <a:t>Sacrifice precision for speed</a:t>
            </a:r>
            <a:endParaRPr lang="en-US" dirty="0"/>
          </a:p>
          <a:p>
            <a:endParaRPr lang="en-US" dirty="0"/>
          </a:p>
          <a:p>
            <a:r>
              <a:rPr lang="en-US" dirty="0"/>
              <a:t>(de-facto standard) bfloat16</a:t>
            </a:r>
          </a:p>
          <a:p>
            <a:pPr lvl="1"/>
            <a:r>
              <a:rPr lang="en-US" dirty="0">
                <a:latin typeface="Calibri"/>
              </a:rPr>
              <a:t>Supported by Google's TPU and some recent CPUs</a:t>
            </a:r>
          </a:p>
          <a:p>
            <a:pPr lvl="1"/>
            <a:r>
              <a:rPr lang="en-US" dirty="0">
                <a:latin typeface="Calibri"/>
              </a:rPr>
              <a:t>Easy conversion from binary32: truncate </a:t>
            </a:r>
            <a:r>
              <a:rPr lang="en-US" b="1" dirty="0">
                <a:latin typeface="Calibri"/>
              </a:rPr>
              <a:t>frac</a:t>
            </a:r>
          </a:p>
          <a:p>
            <a:pPr lvl="1"/>
            <a:endParaRPr lang="en-US" dirty="0">
              <a:latin typeface="Calibri Bold"/>
            </a:endParaRPr>
          </a:p>
        </p:txBody>
      </p:sp>
      <p:graphicFrame>
        <p:nvGraphicFramePr>
          <p:cNvPr id="3" name="Group 5">
            <a:extLst>
              <a:ext uri="{FF2B5EF4-FFF2-40B4-BE49-F238E27FC236}">
                <a16:creationId xmlns:a16="http://schemas.microsoft.com/office/drawing/2014/main" id="{8D29E69C-1F93-F740-2281-957D11068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982218"/>
              </p:ext>
            </p:extLst>
          </p:nvPr>
        </p:nvGraphicFramePr>
        <p:xfrm>
          <a:off x="885444" y="4785926"/>
          <a:ext cx="7365985" cy="1016000"/>
        </p:xfrm>
        <a:graphic>
          <a:graphicData uri="http://schemas.openxmlformats.org/drawingml/2006/table">
            <a:tbl>
              <a:tblPr/>
              <a:tblGrid>
                <a:gridCol w="380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</a:rPr>
                        <a:t>8-bits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</a:rPr>
                        <a:t>7-bits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8992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Statistics Driven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Multiplying a large number of probabilities results in underflow</a:t>
            </a:r>
          </a:p>
          <a:p>
            <a:pPr marL="552450" lvl="1"/>
            <a:r>
              <a:rPr lang="en-US" dirty="0">
                <a:latin typeface="Calibri"/>
              </a:rPr>
              <a:t>Hidden Markov Models</a:t>
            </a:r>
          </a:p>
          <a:p>
            <a:endParaRPr lang="en-US" dirty="0">
              <a:latin typeface="Calibri Bold"/>
            </a:endParaRPr>
          </a:p>
          <a:p>
            <a:r>
              <a:rPr lang="en-US" dirty="0"/>
              <a:t>Need greater range to avoid underflow</a:t>
            </a:r>
          </a:p>
          <a:p>
            <a:pPr lvl="1"/>
            <a:r>
              <a:rPr lang="en-US" dirty="0">
                <a:latin typeface="Calibri"/>
              </a:rPr>
              <a:t>Perform calculations in log space rather than linear space</a:t>
            </a:r>
          </a:p>
          <a:p>
            <a:pPr lvl="2"/>
            <a:r>
              <a:rPr lang="en-US" dirty="0">
                <a:latin typeface="Calibri"/>
              </a:rPr>
              <a:t>Replace x</a:t>
            </a:r>
            <a:r>
              <a:rPr lang="en-US" baseline="-25000" dirty="0">
                <a:latin typeface="Calibri"/>
              </a:rPr>
              <a:t>0</a:t>
            </a:r>
            <a:r>
              <a:rPr lang="en-US" dirty="0">
                <a:latin typeface="Calibri"/>
              </a:rPr>
              <a:t>x</a:t>
            </a:r>
            <a:r>
              <a:rPr lang="en-US" baseline="-25000" dirty="0">
                <a:latin typeface="Calibri"/>
              </a:rPr>
              <a:t>1</a:t>
            </a:r>
            <a:r>
              <a:rPr lang="en-US" dirty="0">
                <a:latin typeface="Calibri"/>
              </a:rPr>
              <a:t>x</a:t>
            </a:r>
            <a:r>
              <a:rPr lang="en-US" baseline="-25000" dirty="0">
                <a:latin typeface="Calibri"/>
              </a:rPr>
              <a:t>2</a:t>
            </a:r>
            <a:r>
              <a:rPr lang="en-US" dirty="0">
                <a:latin typeface="Calibri"/>
              </a:rPr>
              <a:t>...</a:t>
            </a:r>
            <a:r>
              <a:rPr lang="en-US" err="1">
                <a:latin typeface="Calibri"/>
              </a:rPr>
              <a:t>x</a:t>
            </a:r>
            <a:r>
              <a:rPr lang="en-US" baseline="-25000" err="1">
                <a:latin typeface="Calibri"/>
              </a:rPr>
              <a:t>n</a:t>
            </a:r>
            <a:r>
              <a:rPr lang="en-US" dirty="0">
                <a:latin typeface="Calibri"/>
              </a:rPr>
              <a:t> by log x</a:t>
            </a:r>
            <a:r>
              <a:rPr lang="en-US" baseline="-25000" dirty="0">
                <a:latin typeface="Calibri"/>
              </a:rPr>
              <a:t>0</a:t>
            </a:r>
            <a:r>
              <a:rPr lang="en-US" dirty="0">
                <a:latin typeface="Calibri"/>
              </a:rPr>
              <a:t> + log x</a:t>
            </a:r>
            <a:r>
              <a:rPr lang="en-US" baseline="-25000" dirty="0">
                <a:latin typeface="Calibri"/>
              </a:rPr>
              <a:t>1</a:t>
            </a:r>
            <a:r>
              <a:rPr lang="en-US" dirty="0">
                <a:latin typeface="Calibri"/>
              </a:rPr>
              <a:t> + log x</a:t>
            </a:r>
            <a:r>
              <a:rPr lang="en-US" baseline="-25000" dirty="0">
                <a:latin typeface="Calibri"/>
              </a:rPr>
              <a:t>2</a:t>
            </a:r>
            <a:r>
              <a:rPr lang="en-US" dirty="0">
                <a:latin typeface="Calibri"/>
              </a:rPr>
              <a:t> + ... + log </a:t>
            </a:r>
            <a:r>
              <a:rPr lang="en-US" err="1">
                <a:latin typeface="Calibri"/>
              </a:rPr>
              <a:t>x</a:t>
            </a:r>
            <a:r>
              <a:rPr lang="en-US" baseline="-25000" err="1">
                <a:latin typeface="Calibri"/>
              </a:rPr>
              <a:t>n</a:t>
            </a:r>
            <a:endParaRPr lang="en-US" baseline="-25000">
              <a:latin typeface="Calibri"/>
            </a:endParaRPr>
          </a:p>
          <a:p>
            <a:pPr lvl="3">
              <a:buFont typeface="Wingdings 2" charset="2"/>
              <a:buChar char="¢"/>
            </a:pPr>
            <a:r>
              <a:rPr lang="en-US" i="1" dirty="0">
                <a:latin typeface="Calibri"/>
              </a:rPr>
              <a:t>Slow!</a:t>
            </a:r>
          </a:p>
          <a:p>
            <a:pPr lvl="1"/>
            <a:r>
              <a:rPr lang="en-US" dirty="0">
                <a:latin typeface="Calibri Bold"/>
              </a:rPr>
              <a:t>Use Posits format</a:t>
            </a:r>
          </a:p>
          <a:p>
            <a:pPr lvl="2"/>
            <a:r>
              <a:rPr lang="en-US" dirty="0">
                <a:latin typeface="Calibri"/>
              </a:rPr>
              <a:t>Adds a new section to the format that allows for a varying partition between the bits of the </a:t>
            </a:r>
            <a:r>
              <a:rPr lang="en-US" b="1" dirty="0">
                <a:latin typeface="Calibri"/>
              </a:rPr>
              <a:t>exp</a:t>
            </a:r>
            <a:r>
              <a:rPr lang="en-US" dirty="0">
                <a:latin typeface="Calibri"/>
              </a:rPr>
              <a:t> and </a:t>
            </a:r>
            <a:r>
              <a:rPr lang="en-US" b="1" dirty="0">
                <a:latin typeface="Calibri"/>
              </a:rPr>
              <a:t>frac</a:t>
            </a:r>
          </a:p>
          <a:p>
            <a:pPr lvl="1"/>
            <a:endParaRPr lang="en-US" dirty="0">
              <a:latin typeface="Calibri Bold"/>
            </a:endParaRPr>
          </a:p>
        </p:txBody>
      </p:sp>
    </p:spTree>
    <p:extLst>
      <p:ext uri="{BB962C8B-B14F-4D97-AF65-F5344CB8AC3E}">
        <p14:creationId xmlns:p14="http://schemas.microsoft.com/office/powerpoint/2010/main" val="34987636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floating-point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 dirty="0">
                <a:solidFill>
                  <a:srgbClr val="B3B3B3"/>
                </a:solidFill>
                <a:ea typeface="+mn-lt"/>
                <a:cs typeface="+mn-lt"/>
              </a:rPr>
              <a:t>Alternative formats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Floating point in C</a:t>
            </a:r>
          </a:p>
          <a:p>
            <a:r>
              <a:rPr lang="en-US" dirty="0">
                <a:solidFill>
                  <a:srgbClr val="B3B3B3"/>
                </a:solidFill>
              </a:rPr>
              <a:t>Constructing a floating-point number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5831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 provides three standard binary floating point types</a:t>
            </a:r>
          </a:p>
          <a:p>
            <a:pPr marL="317500" lvl="1" indent="0"/>
            <a:r>
              <a:rPr lang="en-US" dirty="0">
                <a:latin typeface="Courier New Bold"/>
                <a:cs typeface="Courier New Bold"/>
                <a:sym typeface="Courier New Bold" charset="0"/>
              </a:rPr>
              <a:t>float</a:t>
            </a:r>
            <a:r>
              <a:rPr lang="en-US" dirty="0">
                <a:latin typeface="Calibri"/>
              </a:rPr>
              <a:t>	binary32 (single precision)</a:t>
            </a:r>
          </a:p>
          <a:p>
            <a:pPr marL="317500" lvl="1" indent="0"/>
            <a:r>
              <a:rPr lang="en-US" dirty="0">
                <a:latin typeface="Courier New Bold"/>
                <a:cs typeface="Courier New Bold"/>
                <a:sym typeface="Courier New Bold" charset="0"/>
              </a:rPr>
              <a:t>double</a:t>
            </a:r>
            <a:r>
              <a:rPr lang="en-US" dirty="0">
                <a:latin typeface="Calibri"/>
              </a:rPr>
              <a:t>	binary64 (double precision)</a:t>
            </a:r>
          </a:p>
          <a:p>
            <a:pPr marL="317500" lvl="1" indent="0"/>
            <a:r>
              <a:rPr lang="en-US" b="1" dirty="0">
                <a:latin typeface="Courier New"/>
                <a:ea typeface="Calibri"/>
                <a:cs typeface="Calibri"/>
              </a:rPr>
              <a:t>long double</a:t>
            </a:r>
            <a:r>
              <a:rPr lang="en-US" dirty="0">
                <a:latin typeface="Calibri"/>
                <a:ea typeface="Calibri"/>
                <a:cs typeface="Calibri"/>
              </a:rPr>
              <a:t> varies by machine, at least binary64</a:t>
            </a:r>
          </a:p>
          <a:p>
            <a:pPr lvl="2"/>
            <a:r>
              <a:rPr lang="en-US" dirty="0">
                <a:latin typeface="Calibri"/>
                <a:ea typeface="Calibri"/>
                <a:cs typeface="Calibri"/>
              </a:rPr>
              <a:t>binary128 on Arm64</a:t>
            </a:r>
          </a:p>
          <a:p>
            <a:pPr lvl="2"/>
            <a:r>
              <a:rPr lang="en-US" dirty="0">
                <a:latin typeface="Calibri"/>
                <a:ea typeface="Calibri"/>
                <a:cs typeface="Calibri"/>
              </a:rPr>
              <a:t>binary64-extended on x86-64 (80 bits)</a:t>
            </a:r>
            <a:endParaRPr lang="en-US" dirty="0"/>
          </a:p>
          <a:p>
            <a:pPr marL="57150"/>
            <a:endParaRPr lang="en-US" dirty="0">
              <a:latin typeface="Calibri"/>
              <a:ea typeface="Calibri"/>
              <a:cs typeface="Calibri"/>
            </a:endParaRPr>
          </a:p>
        </p:txBody>
      </p:sp>
      <p:graphicFrame>
        <p:nvGraphicFramePr>
          <p:cNvPr id="3" name="Group 53">
            <a:extLst>
              <a:ext uri="{FF2B5EF4-FFF2-40B4-BE49-F238E27FC236}">
                <a16:creationId xmlns:a16="http://schemas.microsoft.com/office/drawing/2014/main" id="{4088347D-A9CD-C8BC-AE00-0805E170B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70735"/>
              </p:ext>
            </p:extLst>
          </p:nvPr>
        </p:nvGraphicFramePr>
        <p:xfrm>
          <a:off x="885865" y="3761779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</a:pPr>
                      <a:r>
                        <a:rPr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</a:rPr>
                        <a:t>63 or 64-bits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1600"/>
              </a:spcBef>
            </a:pPr>
            <a:r>
              <a:rPr lang="en-US" dirty="0"/>
              <a:t>Conversions/Casting</a:t>
            </a:r>
          </a:p>
          <a:p>
            <a:pPr marL="317500" lvl="1" indent="0"/>
            <a:r>
              <a:rPr lang="en-US" dirty="0">
                <a:latin typeface="Calibri"/>
              </a:rPr>
              <a:t> Casting between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int</a:t>
            </a:r>
            <a:r>
              <a:rPr lang="en-US" dirty="0">
                <a:latin typeface="Calibri"/>
              </a:rPr>
              <a:t>,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float</a:t>
            </a:r>
            <a:r>
              <a:rPr lang="en-US" dirty="0">
                <a:latin typeface="Calibri"/>
              </a:rPr>
              <a:t>, and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double</a:t>
            </a:r>
            <a:r>
              <a:rPr lang="en-US" dirty="0">
                <a:latin typeface="Calibri"/>
              </a:rPr>
              <a:t> </a:t>
            </a:r>
            <a:r>
              <a:rPr lang="en-US" i="1" dirty="0">
                <a:latin typeface="Calibri"/>
              </a:rPr>
              <a:t>changes</a:t>
            </a:r>
            <a:r>
              <a:rPr lang="en-US" dirty="0">
                <a:latin typeface="Calibri"/>
              </a:rPr>
              <a:t> bit representation</a:t>
            </a:r>
          </a:p>
          <a:p>
            <a:pPr marL="317500" lvl="1" indent="0"/>
            <a:r>
              <a:rPr lang="en-US" dirty="0">
                <a:latin typeface="Calibri"/>
              </a:rPr>
              <a:t>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double</a:t>
            </a:r>
            <a:r>
              <a:rPr lang="en-US" dirty="0">
                <a:latin typeface="Calibri"/>
              </a:rPr>
              <a:t>/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float</a:t>
            </a:r>
            <a:r>
              <a:rPr lang="en-US" dirty="0">
                <a:latin typeface="Calibri"/>
              </a:rPr>
              <a:t> →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int</a:t>
            </a:r>
            <a:endParaRPr lang="en-US" dirty="0">
              <a:latin typeface="Courier New Bold"/>
              <a:cs typeface="Courier New Bold"/>
            </a:endParaRPr>
          </a:p>
          <a:p>
            <a:pPr marL="838200" lvl="2"/>
            <a:r>
              <a:rPr lang="en-US" dirty="0"/>
              <a:t>Truncates fractional part</a:t>
            </a:r>
          </a:p>
          <a:p>
            <a:pPr marL="838200" lvl="2"/>
            <a:r>
              <a:rPr lang="en-US" dirty="0"/>
              <a:t>Like rounding toward zero</a:t>
            </a:r>
          </a:p>
          <a:p>
            <a:pPr marL="838200" lvl="2"/>
            <a:r>
              <a:rPr lang="en-US" dirty="0">
                <a:latin typeface="Calibri"/>
              </a:rPr>
              <a:t>Not defined when out of range or </a:t>
            </a:r>
            <a:r>
              <a:rPr lang="en-US" dirty="0" err="1">
                <a:latin typeface="Calibri"/>
              </a:rPr>
              <a:t>NaN</a:t>
            </a:r>
            <a:r>
              <a:rPr lang="en-US" dirty="0">
                <a:latin typeface="Calibri"/>
              </a:rPr>
              <a:t>: Generally sets to </a:t>
            </a:r>
            <a:r>
              <a:rPr lang="en-US" dirty="0" err="1">
                <a:latin typeface="Calibri"/>
              </a:rPr>
              <a:t>TMin</a:t>
            </a:r>
            <a:endParaRPr lang="en-US" dirty="0">
              <a:latin typeface="Calibri"/>
            </a:endParaRPr>
          </a:p>
          <a:p>
            <a:pPr marL="317500" lvl="1" indent="0"/>
            <a:r>
              <a:rPr lang="en-US" dirty="0">
                <a:latin typeface="Calibri"/>
              </a:rPr>
              <a:t>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int</a:t>
            </a:r>
            <a:r>
              <a:rPr lang="en-US" dirty="0">
                <a:latin typeface="Calibri"/>
              </a:rPr>
              <a:t> →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double</a:t>
            </a:r>
            <a:endParaRPr lang="en-US" dirty="0">
              <a:latin typeface="Courier New Bold"/>
              <a:cs typeface="Courier New Bold"/>
            </a:endParaRPr>
          </a:p>
          <a:p>
            <a:pPr marL="838200" lvl="2"/>
            <a:r>
              <a:rPr lang="en-US" dirty="0">
                <a:latin typeface="Calibri"/>
              </a:rPr>
              <a:t>Exact conversion, as long as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int</a:t>
            </a:r>
            <a:r>
              <a:rPr lang="en-US" dirty="0">
                <a:latin typeface="Calibri"/>
              </a:rPr>
              <a:t> has ≤ 53 bit word size</a:t>
            </a:r>
          </a:p>
          <a:p>
            <a:pPr marL="317500" lvl="1" indent="0"/>
            <a:r>
              <a:rPr lang="en-US" dirty="0">
                <a:latin typeface="Calibri"/>
              </a:rPr>
              <a:t>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int</a:t>
            </a:r>
            <a:r>
              <a:rPr lang="en-US" dirty="0">
                <a:latin typeface="Calibri"/>
              </a:rPr>
              <a:t> → </a:t>
            </a:r>
            <a:r>
              <a:rPr lang="en-US" dirty="0">
                <a:latin typeface="Courier New Bold"/>
                <a:cs typeface="Courier New Bold"/>
                <a:sym typeface="Courier New Bold" charset="0"/>
              </a:rPr>
              <a:t>float</a:t>
            </a:r>
            <a:endParaRPr lang="en-US" dirty="0">
              <a:latin typeface="Courier New Bold"/>
              <a:cs typeface="Courier New Bold"/>
            </a:endParaRPr>
          </a:p>
          <a:p>
            <a:pPr marL="838200" lvl="2"/>
            <a:r>
              <a:rPr lang="en-US" dirty="0"/>
              <a:t>Will round according to rounding mode</a:t>
            </a:r>
          </a:p>
        </p:txBody>
      </p:sp>
    </p:spTree>
    <p:extLst>
      <p:ext uri="{BB962C8B-B14F-4D97-AF65-F5344CB8AC3E}">
        <p14:creationId xmlns:p14="http://schemas.microsoft.com/office/powerpoint/2010/main" val="3051965903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(int)(float)x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x == (int)(double)x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(float)(double)f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== (double)(float)d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 == -(-f);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2/3 == 2/3.0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&lt; 0.0	 ⇒ 	((d*2) &lt; 0.0)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&gt; f	 ⇒ 	-f &gt; -d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 * d &gt;= 0.0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d+f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x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float f = …;</a:t>
            </a:r>
            <a:endParaRPr lang="en-US" sz="24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floating-point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 dirty="0">
                <a:solidFill>
                  <a:srgbClr val="B3B3B3"/>
                </a:solidFill>
                <a:ea typeface="+mn-lt"/>
                <a:cs typeface="+mn-lt"/>
              </a:rPr>
              <a:t>Alternative formats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Floating point in C</a:t>
            </a:r>
          </a:p>
          <a:p>
            <a:r>
              <a:rPr lang="en-US" dirty="0"/>
              <a:t>Constructing a floating-point number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397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05844"/>
              </p:ext>
            </p:extLst>
          </p:nvPr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829690"/>
              </p:ext>
            </p:extLst>
          </p:nvPr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5654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00001101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1.1010000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00010011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1.0011000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1.0001010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00111111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1.1111100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61857"/>
              </p:ext>
            </p:extLst>
          </p:nvPr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016756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17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19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1.000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 63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1.111</a:t>
            </a:r>
            <a:r>
              <a:rPr lang="en-US" sz="1800" b="1" dirty="0">
                <a:solidFill>
                  <a:srgbClr val="980002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1100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111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sz="1800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endParaRPr lang="en-US" sz="1800" b="1" dirty="0">
              <a:latin typeface="Courier New"/>
              <a:cs typeface="Courier New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45618" y="698500"/>
            <a:ext cx="2570340" cy="630942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1.BBG</a:t>
            </a:r>
            <a:r>
              <a:rPr lang="en-US" sz="3600" b="1" dirty="0">
                <a:solidFill>
                  <a:srgbClr val="CC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3943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128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128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1.101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16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19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1.010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20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138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1.001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7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144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 63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10.000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5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1.000/6</a:t>
            </a:r>
            <a:r>
              <a:rPr lang="en-US" b="1" dirty="0">
                <a:latin typeface="Courier New"/>
                <a:cs typeface="Courier New"/>
                <a:sym typeface="Monaco" charset="0"/>
              </a:rPr>
              <a:t>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 64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5211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b="1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="1" baseline="-6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b="1" dirty="0">
              <a:solidFill>
                <a:schemeClr val="tx1"/>
              </a:solidFill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 dirty="0">
                <a:solidFill>
                  <a:srgbClr val="B3B3B3"/>
                </a:solidFill>
              </a:rPr>
              <a:t>Alternative formats</a:t>
            </a:r>
          </a:p>
          <a:p>
            <a:r>
              <a:rPr lang="en-US" dirty="0">
                <a:solidFill>
                  <a:srgbClr val="B3B3B3"/>
                </a:solidFill>
              </a:rPr>
              <a:t>Floating 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IEEE Standard 754</a:t>
            </a:r>
          </a:p>
          <a:p>
            <a:pPr marL="552450" lvl="1"/>
            <a:r>
              <a:rPr lang="en-US" dirty="0">
                <a:latin typeface="Calibri"/>
              </a:rPr>
              <a:t>Established in 1985 as uniform standard for binary floating point arithmetic</a:t>
            </a:r>
          </a:p>
          <a:p>
            <a:pPr marL="838200" lvl="2"/>
            <a:r>
              <a:rPr lang="en-US" dirty="0">
                <a:latin typeface="Calibri"/>
              </a:rPr>
              <a:t>Before that, …</a:t>
            </a:r>
          </a:p>
          <a:p>
            <a:pPr marL="1181100" lvl="3">
              <a:buFont typeface="Wingdings 2" charset="2"/>
              <a:buChar char="¢"/>
            </a:pPr>
            <a:r>
              <a:rPr lang="en-US" dirty="0">
                <a:latin typeface="Calibri"/>
              </a:rPr>
              <a:t>Many idiosyncratic formats</a:t>
            </a:r>
            <a:endParaRPr lang="en-US" dirty="0"/>
          </a:p>
          <a:p>
            <a:pPr marL="1181100" lvl="3">
              <a:buFont typeface="Wingdings 2" charset="2"/>
              <a:buChar char="¢"/>
            </a:pPr>
            <a:r>
              <a:rPr lang="en-US" dirty="0">
                <a:latin typeface="Calibri"/>
              </a:rPr>
              <a:t>Different results from the same program on different machines</a:t>
            </a:r>
            <a:endParaRPr lang="en-US"/>
          </a:p>
          <a:p>
            <a:pPr marL="838200" lvl="2"/>
            <a:r>
              <a:rPr lang="en-US" dirty="0">
                <a:latin typeface="Calibri"/>
              </a:rPr>
              <a:t>Major update in 2008, and minor revisions in 2019</a:t>
            </a:r>
          </a:p>
          <a:p>
            <a:pPr marL="1181100" lvl="3">
              <a:buFont typeface="Wingdings 2" charset="2"/>
              <a:buChar char="¢"/>
            </a:pPr>
            <a:r>
              <a:rPr lang="en-US" dirty="0">
                <a:latin typeface="Calibri"/>
              </a:rPr>
              <a:t>Add decimal floating point for financial applications</a:t>
            </a:r>
          </a:p>
          <a:p>
            <a:pPr marL="552450" lvl="1"/>
            <a:r>
              <a:rPr lang="en-US" dirty="0">
                <a:latin typeface="Calibri"/>
              </a:rPr>
              <a:t>Supported by all major CPUs (and increasingly GPUs)</a:t>
            </a:r>
          </a:p>
          <a:p>
            <a:r>
              <a:rPr lang="en-US" dirty="0"/>
              <a:t>Driven by numerical concerns</a:t>
            </a:r>
          </a:p>
          <a:p>
            <a:pPr marL="552450" lvl="1"/>
            <a:r>
              <a:rPr lang="en-US" dirty="0">
                <a:latin typeface="Calibri"/>
              </a:rPr>
              <a:t>Nice standards for rounding, overflow, underflow</a:t>
            </a:r>
          </a:p>
          <a:p>
            <a:pPr marL="552450" lvl="1"/>
            <a:r>
              <a:rPr lang="en-US" dirty="0">
                <a:latin typeface="Calibri"/>
              </a:rPr>
              <a:t>Hard to make fast in hardware</a:t>
            </a:r>
          </a:p>
          <a:p>
            <a:pPr marL="838200" lvl="2"/>
            <a:r>
              <a:rPr lang="en-US" dirty="0">
                <a:latin typeface="Calibri"/>
              </a:rPr>
              <a:t>Numerical analysts predominated over hardware designers in defining standard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+mn-lt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Binary 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37174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Pages>0</Pages>
  <Words>2943</Words>
  <Characters>0</Characters>
  <Application>Microsoft Office PowerPoint</Application>
  <PresentationFormat>On-screen Show (4:3)</PresentationFormat>
  <Lines>0</Lines>
  <Paragraphs>577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Title Slide</vt:lpstr>
      <vt:lpstr>Title and Content</vt:lpstr>
      <vt:lpstr>Title and Content: Build</vt:lpstr>
      <vt:lpstr>Binary Floating Point  COMP 222: Introduction to Computer Organization</vt:lpstr>
      <vt:lpstr>Binary Floating Point</vt:lpstr>
      <vt:lpstr>Fractional Binary Numbers</vt:lpstr>
      <vt:lpstr>Fractional Binary Numbers</vt:lpstr>
      <vt:lpstr>Fractional Binary Numbers: Examples</vt:lpstr>
      <vt:lpstr>Representable Numbers</vt:lpstr>
      <vt:lpstr>Binary Floating Point</vt:lpstr>
      <vt:lpstr>IEEE Floating Point</vt:lpstr>
      <vt:lpstr>Binary Floating Point Representation</vt:lpstr>
      <vt:lpstr>Basic Formats (2008)</vt:lpstr>
      <vt:lpstr>“Normalized” Values</vt:lpstr>
      <vt:lpstr>Normalized Encoding Example</vt:lpstr>
      <vt:lpstr>Denormalized (Subnormal) Values</vt:lpstr>
      <vt:lpstr>Special Values</vt:lpstr>
      <vt:lpstr>Visualization: Floating Point Encodings</vt:lpstr>
      <vt:lpstr>Binary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the IEEE Encoding</vt:lpstr>
      <vt:lpstr>Binary Floating Point</vt:lpstr>
      <vt:lpstr>Floating Point Operations: Basic Idea</vt:lpstr>
      <vt:lpstr>Rounding</vt:lpstr>
      <vt:lpstr>Closer Look at Round-To-Even</vt:lpstr>
      <vt:lpstr>Rounding Binary Numbers</vt:lpstr>
      <vt:lpstr>Floating Point Multiplication</vt:lpstr>
      <vt:lpstr>Floating Point Addition</vt:lpstr>
      <vt:lpstr>Mathematical Properties of FP Add</vt:lpstr>
      <vt:lpstr>Mathematical Properties of FP Mult</vt:lpstr>
      <vt:lpstr>Binary Floating Point</vt:lpstr>
      <vt:lpstr>Application Driven</vt:lpstr>
      <vt:lpstr>Deep Learning Driven</vt:lpstr>
      <vt:lpstr>Statistics Driven</vt:lpstr>
      <vt:lpstr>Binary Floating Point</vt:lpstr>
      <vt:lpstr>Floating Point in C</vt:lpstr>
      <vt:lpstr>Floating Point in C</vt:lpstr>
      <vt:lpstr>Floating Point Puzzles</vt:lpstr>
      <vt:lpstr>Binary Floating Point</vt:lpstr>
      <vt:lpstr>Creating Floating Point Number</vt:lpstr>
      <vt:lpstr>Normalize</vt:lpstr>
      <vt:lpstr>Rounding</vt:lpstr>
      <vt:lpstr>Postnormalize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Randal Bryant</cp:lastModifiedBy>
  <cp:revision>943</cp:revision>
  <cp:lastPrinted>2012-09-05T04:08:39Z</cp:lastPrinted>
  <dcterms:created xsi:type="dcterms:W3CDTF">2012-09-06T15:16:51Z</dcterms:created>
  <dcterms:modified xsi:type="dcterms:W3CDTF">2024-09-11T18:40:09Z</dcterms:modified>
</cp:coreProperties>
</file>