
<file path=[Content_Types].xml><?xml version="1.0" encoding="utf-8"?>
<Types xmlns="http://schemas.openxmlformats.org/package/2006/content-types"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1" r:id="rId2"/>
    <p:sldMasterId id="2147483699" r:id="rId3"/>
  </p:sldMasterIdLst>
  <p:notesMasterIdLst>
    <p:notesMasterId r:id="rId60"/>
  </p:notesMasterIdLst>
  <p:handoutMasterIdLst>
    <p:handoutMasterId r:id="rId61"/>
  </p:handoutMasterIdLst>
  <p:sldIdLst>
    <p:sldId id="298" r:id="rId4"/>
    <p:sldId id="296" r:id="rId5"/>
    <p:sldId id="257" r:id="rId6"/>
    <p:sldId id="308" r:id="rId7"/>
    <p:sldId id="278" r:id="rId8"/>
    <p:sldId id="310" r:id="rId9"/>
    <p:sldId id="307" r:id="rId10"/>
    <p:sldId id="309" r:id="rId11"/>
    <p:sldId id="283" r:id="rId12"/>
    <p:sldId id="261" r:id="rId13"/>
    <p:sldId id="284" r:id="rId14"/>
    <p:sldId id="287" r:id="rId15"/>
    <p:sldId id="263" r:id="rId16"/>
    <p:sldId id="264" r:id="rId17"/>
    <p:sldId id="288" r:id="rId18"/>
    <p:sldId id="289" r:id="rId19"/>
    <p:sldId id="285" r:id="rId20"/>
    <p:sldId id="311" r:id="rId21"/>
    <p:sldId id="268" r:id="rId22"/>
    <p:sldId id="269" r:id="rId23"/>
    <p:sldId id="270" r:id="rId24"/>
    <p:sldId id="290" r:id="rId25"/>
    <p:sldId id="291" r:id="rId26"/>
    <p:sldId id="292" r:id="rId27"/>
    <p:sldId id="314" r:id="rId28"/>
    <p:sldId id="315" r:id="rId29"/>
    <p:sldId id="312" r:id="rId30"/>
    <p:sldId id="326" r:id="rId31"/>
    <p:sldId id="322" r:id="rId32"/>
    <p:sldId id="318" r:id="rId33"/>
    <p:sldId id="319" r:id="rId34"/>
    <p:sldId id="321" r:id="rId35"/>
    <p:sldId id="320" r:id="rId36"/>
    <p:sldId id="323" r:id="rId37"/>
    <p:sldId id="324" r:id="rId38"/>
    <p:sldId id="325" r:id="rId39"/>
    <p:sldId id="271" r:id="rId40"/>
    <p:sldId id="272" r:id="rId41"/>
    <p:sldId id="273" r:id="rId42"/>
    <p:sldId id="274" r:id="rId43"/>
    <p:sldId id="275" r:id="rId44"/>
    <p:sldId id="297" r:id="rId45"/>
    <p:sldId id="304" r:id="rId46"/>
    <p:sldId id="276" r:id="rId47"/>
    <p:sldId id="294" r:id="rId48"/>
    <p:sldId id="277" r:id="rId49"/>
    <p:sldId id="279" r:id="rId50"/>
    <p:sldId id="280" r:id="rId51"/>
    <p:sldId id="281" r:id="rId52"/>
    <p:sldId id="327" r:id="rId53"/>
    <p:sldId id="299" r:id="rId54"/>
    <p:sldId id="305" r:id="rId55"/>
    <p:sldId id="300" r:id="rId56"/>
    <p:sldId id="301" r:id="rId57"/>
    <p:sldId id="302" r:id="rId58"/>
    <p:sldId id="303" r:id="rId5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648">
          <p15:clr>
            <a:srgbClr val="A4A3A4"/>
          </p15:clr>
        </p15:guide>
        <p15:guide id="2" pos="27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1D465D-138D-0D7A-B110-248794D3E010}" v="4126" dt="2024-09-23T19:27:07.2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2676" autoAdjust="0"/>
  </p:normalViewPr>
  <p:slideViewPr>
    <p:cSldViewPr>
      <p:cViewPr varScale="1">
        <p:scale>
          <a:sx n="107" d="100"/>
          <a:sy n="107" d="100"/>
        </p:scale>
        <p:origin x="1408" y="-32"/>
      </p:cViewPr>
      <p:guideLst>
        <p:guide orient="horz" pos="3648"/>
        <p:guide pos="27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microsoft.com/office/2016/11/relationships/changesInfo" Target="changesInfos/changesInfo1.xml"/><Relationship Id="rId5" Type="http://schemas.openxmlformats.org/officeDocument/2006/relationships/slide" Target="slides/slide2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theme" Target="theme/theme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microsoft.com/office/2015/10/relationships/revisionInfo" Target="revisionInfo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n Cox" userId="S::alc@rice.edu::4319d5d7-4895-438f-a090-42c4160e7830" providerId="AD" clId="Web-{C01D465D-138D-0D7A-B110-248794D3E010}"/>
    <pc:docChg chg="addSld delSld modSld sldOrd addMainMaster">
      <pc:chgData name="Alan Cox" userId="S::alc@rice.edu::4319d5d7-4895-438f-a090-42c4160e7830" providerId="AD" clId="Web-{C01D465D-138D-0D7A-B110-248794D3E010}" dt="2024-09-23T19:27:07.258" v="2945" actId="20577"/>
      <pc:docMkLst>
        <pc:docMk/>
      </pc:docMkLst>
      <pc:sldChg chg="ord">
        <pc:chgData name="Alan Cox" userId="S::alc@rice.edu::4319d5d7-4895-438f-a090-42c4160e7830" providerId="AD" clId="Web-{C01D465D-138D-0D7A-B110-248794D3E010}" dt="2024-09-20T17:47:48.111" v="2482"/>
        <pc:sldMkLst>
          <pc:docMk/>
          <pc:sldMk cId="0" sldId="271"/>
        </pc:sldMkLst>
      </pc:sldChg>
      <pc:sldChg chg="delSp modSp del delAnim">
        <pc:chgData name="Alan Cox" userId="S::alc@rice.edu::4319d5d7-4895-438f-a090-42c4160e7830" providerId="AD" clId="Web-{C01D465D-138D-0D7A-B110-248794D3E010}" dt="2024-09-23T18:42:49.429" v="2926"/>
        <pc:sldMkLst>
          <pc:docMk/>
          <pc:sldMk cId="0" sldId="282"/>
        </pc:sldMkLst>
        <pc:spChg chg="mod">
          <ac:chgData name="Alan Cox" userId="S::alc@rice.edu::4319d5d7-4895-438f-a090-42c4160e7830" providerId="AD" clId="Web-{C01D465D-138D-0D7A-B110-248794D3E010}" dt="2024-09-23T18:39:45.703" v="2883" actId="20577"/>
          <ac:spMkLst>
            <pc:docMk/>
            <pc:sldMk cId="0" sldId="282"/>
            <ac:spMk id="53253" creationId="{EAA17A76-CFF6-586C-1C60-CB9E92B83ACD}"/>
          </ac:spMkLst>
        </pc:spChg>
        <pc:grpChg chg="del">
          <ac:chgData name="Alan Cox" userId="S::alc@rice.edu::4319d5d7-4895-438f-a090-42c4160e7830" providerId="AD" clId="Web-{C01D465D-138D-0D7A-B110-248794D3E010}" dt="2024-09-23T18:40:47.878" v="2899"/>
          <ac:grpSpMkLst>
            <pc:docMk/>
            <pc:sldMk cId="0" sldId="282"/>
            <ac:grpSpMk id="2" creationId="{BBC563D1-EAC6-025A-6643-D95E9D77DAE3}"/>
          </ac:grpSpMkLst>
        </pc:grpChg>
      </pc:sldChg>
      <pc:sldChg chg="modSp">
        <pc:chgData name="Alan Cox" userId="S::alc@rice.edu::4319d5d7-4895-438f-a090-42c4160e7830" providerId="AD" clId="Web-{C01D465D-138D-0D7A-B110-248794D3E010}" dt="2024-09-20T05:20:27.054" v="5" actId="20577"/>
        <pc:sldMkLst>
          <pc:docMk/>
          <pc:sldMk cId="0" sldId="287"/>
        </pc:sldMkLst>
        <pc:spChg chg="mod">
          <ac:chgData name="Alan Cox" userId="S::alc@rice.edu::4319d5d7-4895-438f-a090-42c4160e7830" providerId="AD" clId="Web-{C01D465D-138D-0D7A-B110-248794D3E010}" dt="2024-09-20T05:20:27.054" v="5" actId="20577"/>
          <ac:spMkLst>
            <pc:docMk/>
            <pc:sldMk cId="0" sldId="287"/>
            <ac:spMk id="26629" creationId="{085CF95F-BC76-CF3F-7BF9-C33F127A2934}"/>
          </ac:spMkLst>
        </pc:spChg>
      </pc:sldChg>
      <pc:sldChg chg="modSp">
        <pc:chgData name="Alan Cox" userId="S::alc@rice.edu::4319d5d7-4895-438f-a090-42c4160e7830" providerId="AD" clId="Web-{C01D465D-138D-0D7A-B110-248794D3E010}" dt="2024-09-20T05:26:04.410" v="13" actId="20577"/>
        <pc:sldMkLst>
          <pc:docMk/>
          <pc:sldMk cId="0" sldId="288"/>
        </pc:sldMkLst>
        <pc:spChg chg="mod">
          <ac:chgData name="Alan Cox" userId="S::alc@rice.edu::4319d5d7-4895-438f-a090-42c4160e7830" providerId="AD" clId="Web-{C01D465D-138D-0D7A-B110-248794D3E010}" dt="2024-09-20T05:26:04.410" v="13" actId="20577"/>
          <ac:spMkLst>
            <pc:docMk/>
            <pc:sldMk cId="0" sldId="288"/>
            <ac:spMk id="29704" creationId="{CAE5286C-26E4-8172-69BB-7B1A083DCFBB}"/>
          </ac:spMkLst>
        </pc:spChg>
      </pc:sldChg>
      <pc:sldChg chg="modSp">
        <pc:chgData name="Alan Cox" userId="S::alc@rice.edu::4319d5d7-4895-438f-a090-42c4160e7830" providerId="AD" clId="Web-{C01D465D-138D-0D7A-B110-248794D3E010}" dt="2024-09-20T05:34:15.875" v="21" actId="20577"/>
        <pc:sldMkLst>
          <pc:docMk/>
          <pc:sldMk cId="0" sldId="291"/>
        </pc:sldMkLst>
        <pc:spChg chg="mod">
          <ac:chgData name="Alan Cox" userId="S::alc@rice.edu::4319d5d7-4895-438f-a090-42c4160e7830" providerId="AD" clId="Web-{C01D465D-138D-0D7A-B110-248794D3E010}" dt="2024-09-20T05:34:15.875" v="21" actId="20577"/>
          <ac:spMkLst>
            <pc:docMk/>
            <pc:sldMk cId="0" sldId="291"/>
            <ac:spMk id="37893" creationId="{0A4525A0-B040-0740-AD0D-8BD5CDB8F80F}"/>
          </ac:spMkLst>
        </pc:spChg>
      </pc:sldChg>
      <pc:sldChg chg="ord delAnim">
        <pc:chgData name="Alan Cox" userId="S::alc@rice.edu::4319d5d7-4895-438f-a090-42c4160e7830" providerId="AD" clId="Web-{C01D465D-138D-0D7A-B110-248794D3E010}" dt="2024-09-23T18:44:42.824" v="2933"/>
        <pc:sldMkLst>
          <pc:docMk/>
          <pc:sldMk cId="0" sldId="299"/>
        </pc:sldMkLst>
      </pc:sldChg>
      <pc:sldChg chg="modSp ord">
        <pc:chgData name="Alan Cox" userId="S::alc@rice.edu::4319d5d7-4895-438f-a090-42c4160e7830" providerId="AD" clId="Web-{C01D465D-138D-0D7A-B110-248794D3E010}" dt="2024-09-23T18:33:03.970" v="2858"/>
        <pc:sldMkLst>
          <pc:docMk/>
          <pc:sldMk cId="0" sldId="300"/>
        </pc:sldMkLst>
        <pc:spChg chg="mod">
          <ac:chgData name="Alan Cox" userId="S::alc@rice.edu::4319d5d7-4895-438f-a090-42c4160e7830" providerId="AD" clId="Web-{C01D465D-138D-0D7A-B110-248794D3E010}" dt="2024-09-20T06:59:30.198" v="643" actId="20577"/>
          <ac:spMkLst>
            <pc:docMk/>
            <pc:sldMk cId="0" sldId="300"/>
            <ac:spMk id="56327" creationId="{A3E3F30A-768A-F618-EAFB-84855F548DA0}"/>
          </ac:spMkLst>
        </pc:spChg>
      </pc:sldChg>
      <pc:sldChg chg="ord">
        <pc:chgData name="Alan Cox" userId="S::alc@rice.edu::4319d5d7-4895-438f-a090-42c4160e7830" providerId="AD" clId="Web-{C01D465D-138D-0D7A-B110-248794D3E010}" dt="2024-09-23T18:33:12.111" v="2859"/>
        <pc:sldMkLst>
          <pc:docMk/>
          <pc:sldMk cId="0" sldId="301"/>
        </pc:sldMkLst>
      </pc:sldChg>
      <pc:sldChg chg="ord">
        <pc:chgData name="Alan Cox" userId="S::alc@rice.edu::4319d5d7-4895-438f-a090-42c4160e7830" providerId="AD" clId="Web-{C01D465D-138D-0D7A-B110-248794D3E010}" dt="2024-09-23T18:33:25.549" v="2861"/>
        <pc:sldMkLst>
          <pc:docMk/>
          <pc:sldMk cId="0" sldId="302"/>
        </pc:sldMkLst>
      </pc:sldChg>
      <pc:sldChg chg="delSp modSp ord">
        <pc:chgData name="Alan Cox" userId="S::alc@rice.edu::4319d5d7-4895-438f-a090-42c4160e7830" providerId="AD" clId="Web-{C01D465D-138D-0D7A-B110-248794D3E010}" dt="2024-09-23T18:33:39.018" v="2862"/>
        <pc:sldMkLst>
          <pc:docMk/>
          <pc:sldMk cId="0" sldId="303"/>
        </pc:sldMkLst>
        <pc:spChg chg="del mod">
          <ac:chgData name="Alan Cox" userId="S::alc@rice.edu::4319d5d7-4895-438f-a090-42c4160e7830" providerId="AD" clId="Web-{C01D465D-138D-0D7A-B110-248794D3E010}" dt="2024-09-20T07:02:26.017" v="648"/>
          <ac:spMkLst>
            <pc:docMk/>
            <pc:sldMk cId="0" sldId="303"/>
            <ac:spMk id="9" creationId="{4460FECF-8E68-07D2-DC9A-A824252B5384}"/>
          </ac:spMkLst>
        </pc:spChg>
      </pc:sldChg>
      <pc:sldChg chg="ord">
        <pc:chgData name="Alan Cox" userId="S::alc@rice.edu::4319d5d7-4895-438f-a090-42c4160e7830" providerId="AD" clId="Web-{C01D465D-138D-0D7A-B110-248794D3E010}" dt="2024-09-23T18:32:49.235" v="2857"/>
        <pc:sldMkLst>
          <pc:docMk/>
          <pc:sldMk cId="0" sldId="305"/>
        </pc:sldMkLst>
      </pc:sldChg>
      <pc:sldChg chg="delSp modSp add ord replId delAnim">
        <pc:chgData name="Alan Cox" userId="S::alc@rice.edu::4319d5d7-4895-438f-a090-42c4160e7830" providerId="AD" clId="Web-{C01D465D-138D-0D7A-B110-248794D3E010}" dt="2024-09-20T17:38:56.936" v="2429" actId="20577"/>
        <pc:sldMkLst>
          <pc:docMk/>
          <pc:sldMk cId="444872925" sldId="312"/>
        </pc:sldMkLst>
        <pc:spChg chg="mod">
          <ac:chgData name="Alan Cox" userId="S::alc@rice.edu::4319d5d7-4895-438f-a090-42c4160e7830" providerId="AD" clId="Web-{C01D465D-138D-0D7A-B110-248794D3E010}" dt="2024-09-20T07:52:31.458" v="1465" actId="20577"/>
          <ac:spMkLst>
            <pc:docMk/>
            <pc:sldMk cId="444872925" sldId="312"/>
            <ac:spMk id="53252" creationId="{5B580294-2CE3-62EC-28DF-283305E9D472}"/>
          </ac:spMkLst>
        </pc:spChg>
        <pc:spChg chg="mod">
          <ac:chgData name="Alan Cox" userId="S::alc@rice.edu::4319d5d7-4895-438f-a090-42c4160e7830" providerId="AD" clId="Web-{C01D465D-138D-0D7A-B110-248794D3E010}" dt="2024-09-20T17:38:56.936" v="2429" actId="20577"/>
          <ac:spMkLst>
            <pc:docMk/>
            <pc:sldMk cId="444872925" sldId="312"/>
            <ac:spMk id="53253" creationId="{EAA17A76-CFF6-586C-1C60-CB9E92B83ACD}"/>
          </ac:spMkLst>
        </pc:spChg>
        <pc:spChg chg="del">
          <ac:chgData name="Alan Cox" userId="S::alc@rice.edu::4319d5d7-4895-438f-a090-42c4160e7830" providerId="AD" clId="Web-{C01D465D-138D-0D7A-B110-248794D3E010}" dt="2024-09-20T05:42:45.034" v="28"/>
          <ac:spMkLst>
            <pc:docMk/>
            <pc:sldMk cId="444872925" sldId="312"/>
            <ac:spMk id="53255" creationId="{1C2C9D9F-7278-B22C-FE48-AC0F26D5E0E1}"/>
          </ac:spMkLst>
        </pc:spChg>
        <pc:grpChg chg="del">
          <ac:chgData name="Alan Cox" userId="S::alc@rice.edu::4319d5d7-4895-438f-a090-42c4160e7830" providerId="AD" clId="Web-{C01D465D-138D-0D7A-B110-248794D3E010}" dt="2024-09-20T05:42:02.751" v="27"/>
          <ac:grpSpMkLst>
            <pc:docMk/>
            <pc:sldMk cId="444872925" sldId="312"/>
            <ac:grpSpMk id="2" creationId="{BBC563D1-EAC6-025A-6643-D95E9D77DAE3}"/>
          </ac:grpSpMkLst>
        </pc:grpChg>
      </pc:sldChg>
      <pc:sldChg chg="modSp add del replId">
        <pc:chgData name="Alan Cox" userId="S::alc@rice.edu::4319d5d7-4895-438f-a090-42c4160e7830" providerId="AD" clId="Web-{C01D465D-138D-0D7A-B110-248794D3E010}" dt="2024-09-20T07:40:56.464" v="1306"/>
        <pc:sldMkLst>
          <pc:docMk/>
          <pc:sldMk cId="1462426975" sldId="313"/>
        </pc:sldMkLst>
        <pc:spChg chg="mod">
          <ac:chgData name="Alan Cox" userId="S::alc@rice.edu::4319d5d7-4895-438f-a090-42c4160e7830" providerId="AD" clId="Web-{C01D465D-138D-0D7A-B110-248794D3E010}" dt="2024-09-20T07:05:14.711" v="664" actId="20577"/>
          <ac:spMkLst>
            <pc:docMk/>
            <pc:sldMk cId="1462426975" sldId="313"/>
            <ac:spMk id="53252" creationId="{5B580294-2CE3-62EC-28DF-283305E9D472}"/>
          </ac:spMkLst>
        </pc:spChg>
        <pc:spChg chg="mod">
          <ac:chgData name="Alan Cox" userId="S::alc@rice.edu::4319d5d7-4895-438f-a090-42c4160e7830" providerId="AD" clId="Web-{C01D465D-138D-0D7A-B110-248794D3E010}" dt="2024-09-20T07:21:02.465" v="1151" actId="20577"/>
          <ac:spMkLst>
            <pc:docMk/>
            <pc:sldMk cId="1462426975" sldId="313"/>
            <ac:spMk id="53253" creationId="{EAA17A76-CFF6-586C-1C60-CB9E92B83ACD}"/>
          </ac:spMkLst>
        </pc:spChg>
      </pc:sldChg>
      <pc:sldChg chg="modSp add ord replId">
        <pc:chgData name="Alan Cox" userId="S::alc@rice.edu::4319d5d7-4895-438f-a090-42c4160e7830" providerId="AD" clId="Web-{C01D465D-138D-0D7A-B110-248794D3E010}" dt="2024-09-20T06:57:16.084" v="641" actId="20577"/>
        <pc:sldMkLst>
          <pc:docMk/>
          <pc:sldMk cId="352170536" sldId="314"/>
        </pc:sldMkLst>
        <pc:spChg chg="mod">
          <ac:chgData name="Alan Cox" userId="S::alc@rice.edu::4319d5d7-4895-438f-a090-42c4160e7830" providerId="AD" clId="Web-{C01D465D-138D-0D7A-B110-248794D3E010}" dt="2024-09-20T06:52:56.168" v="629" actId="20577"/>
          <ac:spMkLst>
            <pc:docMk/>
            <pc:sldMk cId="352170536" sldId="314"/>
            <ac:spMk id="35844" creationId="{92CF3971-5393-D2B1-046D-8788751EB920}"/>
          </ac:spMkLst>
        </pc:spChg>
        <pc:spChg chg="mod">
          <ac:chgData name="Alan Cox" userId="S::alc@rice.edu::4319d5d7-4895-438f-a090-42c4160e7830" providerId="AD" clId="Web-{C01D465D-138D-0D7A-B110-248794D3E010}" dt="2024-09-20T06:57:16.084" v="641" actId="20577"/>
          <ac:spMkLst>
            <pc:docMk/>
            <pc:sldMk cId="352170536" sldId="314"/>
            <ac:spMk id="35845" creationId="{23DEDF0B-9D87-E97E-3B15-CEADB5B9C3CA}"/>
          </ac:spMkLst>
        </pc:spChg>
      </pc:sldChg>
      <pc:sldChg chg="addSp modSp add replId">
        <pc:chgData name="Alan Cox" userId="S::alc@rice.edu::4319d5d7-4895-438f-a090-42c4160e7830" providerId="AD" clId="Web-{C01D465D-138D-0D7A-B110-248794D3E010}" dt="2024-09-20T16:03:29.882" v="1716" actId="20577"/>
        <pc:sldMkLst>
          <pc:docMk/>
          <pc:sldMk cId="2627566558" sldId="315"/>
        </pc:sldMkLst>
        <pc:spChg chg="add mod">
          <ac:chgData name="Alan Cox" userId="S::alc@rice.edu::4319d5d7-4895-438f-a090-42c4160e7830" providerId="AD" clId="Web-{C01D465D-138D-0D7A-B110-248794D3E010}" dt="2024-09-20T16:03:16.491" v="1714" actId="20577"/>
          <ac:spMkLst>
            <pc:docMk/>
            <pc:sldMk cId="2627566558" sldId="315"/>
            <ac:spMk id="3" creationId="{73FC5D5D-022E-E9F7-B77E-CEE92F906946}"/>
          </ac:spMkLst>
        </pc:spChg>
        <pc:spChg chg="mod">
          <ac:chgData name="Alan Cox" userId="S::alc@rice.edu::4319d5d7-4895-438f-a090-42c4160e7830" providerId="AD" clId="Web-{C01D465D-138D-0D7A-B110-248794D3E010}" dt="2024-09-20T07:40:51.823" v="1305" actId="20577"/>
          <ac:spMkLst>
            <pc:docMk/>
            <pc:sldMk cId="2627566558" sldId="315"/>
            <ac:spMk id="35844" creationId="{92CF3971-5393-D2B1-046D-8788751EB920}"/>
          </ac:spMkLst>
        </pc:spChg>
        <pc:spChg chg="mod">
          <ac:chgData name="Alan Cox" userId="S::alc@rice.edu::4319d5d7-4895-438f-a090-42c4160e7830" providerId="AD" clId="Web-{C01D465D-138D-0D7A-B110-248794D3E010}" dt="2024-09-20T16:03:29.882" v="1716" actId="20577"/>
          <ac:spMkLst>
            <pc:docMk/>
            <pc:sldMk cId="2627566558" sldId="315"/>
            <ac:spMk id="35845" creationId="{23DEDF0B-9D87-E97E-3B15-CEADB5B9C3CA}"/>
          </ac:spMkLst>
        </pc:spChg>
      </pc:sldChg>
      <pc:sldChg chg="modSp add del replId">
        <pc:chgData name="Alan Cox" userId="S::alc@rice.edu::4319d5d7-4895-438f-a090-42c4160e7830" providerId="AD" clId="Web-{C01D465D-138D-0D7A-B110-248794D3E010}" dt="2024-09-20T16:26:56.263" v="2002"/>
        <pc:sldMkLst>
          <pc:docMk/>
          <pc:sldMk cId="3928901058" sldId="316"/>
        </pc:sldMkLst>
        <pc:spChg chg="mod">
          <ac:chgData name="Alan Cox" userId="S::alc@rice.edu::4319d5d7-4895-438f-a090-42c4160e7830" providerId="AD" clId="Web-{C01D465D-138D-0D7A-B110-248794D3E010}" dt="2024-09-20T15:53:51.735" v="1580" actId="20577"/>
          <ac:spMkLst>
            <pc:docMk/>
            <pc:sldMk cId="3928901058" sldId="316"/>
            <ac:spMk id="53253" creationId="{EAA17A76-CFF6-586C-1C60-CB9E92B83ACD}"/>
          </ac:spMkLst>
        </pc:spChg>
      </pc:sldChg>
      <pc:sldChg chg="modSp add del replId">
        <pc:chgData name="Alan Cox" userId="S::alc@rice.edu::4319d5d7-4895-438f-a090-42c4160e7830" providerId="AD" clId="Web-{C01D465D-138D-0D7A-B110-248794D3E010}" dt="2024-09-20T16:08:42.988" v="1761"/>
        <pc:sldMkLst>
          <pc:docMk/>
          <pc:sldMk cId="3430041760" sldId="317"/>
        </pc:sldMkLst>
        <pc:spChg chg="mod">
          <ac:chgData name="Alan Cox" userId="S::alc@rice.edu::4319d5d7-4895-438f-a090-42c4160e7830" providerId="AD" clId="Web-{C01D465D-138D-0D7A-B110-248794D3E010}" dt="2024-09-20T16:02:02.723" v="1701" actId="20577"/>
          <ac:spMkLst>
            <pc:docMk/>
            <pc:sldMk cId="3430041760" sldId="317"/>
            <ac:spMk id="53253" creationId="{EAA17A76-CFF6-586C-1C60-CB9E92B83ACD}"/>
          </ac:spMkLst>
        </pc:spChg>
      </pc:sldChg>
      <pc:sldChg chg="modSp add replId">
        <pc:chgData name="Alan Cox" userId="S::alc@rice.edu::4319d5d7-4895-438f-a090-42c4160e7830" providerId="AD" clId="Web-{C01D465D-138D-0D7A-B110-248794D3E010}" dt="2024-09-21T18:58:26.087" v="2805" actId="20577"/>
        <pc:sldMkLst>
          <pc:docMk/>
          <pc:sldMk cId="1116766286" sldId="318"/>
        </pc:sldMkLst>
        <pc:spChg chg="mod">
          <ac:chgData name="Alan Cox" userId="S::alc@rice.edu::4319d5d7-4895-438f-a090-42c4160e7830" providerId="AD" clId="Web-{C01D465D-138D-0D7A-B110-248794D3E010}" dt="2024-09-20T16:19:06.949" v="1927" actId="20577"/>
          <ac:spMkLst>
            <pc:docMk/>
            <pc:sldMk cId="1116766286" sldId="318"/>
            <ac:spMk id="53252" creationId="{5B580294-2CE3-62EC-28DF-283305E9D472}"/>
          </ac:spMkLst>
        </pc:spChg>
        <pc:spChg chg="mod">
          <ac:chgData name="Alan Cox" userId="S::alc@rice.edu::4319d5d7-4895-438f-a090-42c4160e7830" providerId="AD" clId="Web-{C01D465D-138D-0D7A-B110-248794D3E010}" dt="2024-09-21T18:58:26.087" v="2805" actId="20577"/>
          <ac:spMkLst>
            <pc:docMk/>
            <pc:sldMk cId="1116766286" sldId="318"/>
            <ac:spMk id="53253" creationId="{EAA17A76-CFF6-586C-1C60-CB9E92B83ACD}"/>
          </ac:spMkLst>
        </pc:spChg>
      </pc:sldChg>
      <pc:sldChg chg="modSp add replId">
        <pc:chgData name="Alan Cox" userId="S::alc@rice.edu::4319d5d7-4895-438f-a090-42c4160e7830" providerId="AD" clId="Web-{C01D465D-138D-0D7A-B110-248794D3E010}" dt="2024-09-20T17:40:45.862" v="2432" actId="20577"/>
        <pc:sldMkLst>
          <pc:docMk/>
          <pc:sldMk cId="308378667" sldId="319"/>
        </pc:sldMkLst>
        <pc:spChg chg="mod">
          <ac:chgData name="Alan Cox" userId="S::alc@rice.edu::4319d5d7-4895-438f-a090-42c4160e7830" providerId="AD" clId="Web-{C01D465D-138D-0D7A-B110-248794D3E010}" dt="2024-09-20T16:27:48.906" v="2010" actId="20577"/>
          <ac:spMkLst>
            <pc:docMk/>
            <pc:sldMk cId="308378667" sldId="319"/>
            <ac:spMk id="53252" creationId="{5B580294-2CE3-62EC-28DF-283305E9D472}"/>
          </ac:spMkLst>
        </pc:spChg>
        <pc:spChg chg="mod">
          <ac:chgData name="Alan Cox" userId="S::alc@rice.edu::4319d5d7-4895-438f-a090-42c4160e7830" providerId="AD" clId="Web-{C01D465D-138D-0D7A-B110-248794D3E010}" dt="2024-09-20T17:40:45.862" v="2432" actId="20577"/>
          <ac:spMkLst>
            <pc:docMk/>
            <pc:sldMk cId="308378667" sldId="319"/>
            <ac:spMk id="53253" creationId="{EAA17A76-CFF6-586C-1C60-CB9E92B83ACD}"/>
          </ac:spMkLst>
        </pc:spChg>
      </pc:sldChg>
      <pc:sldChg chg="modSp add replId">
        <pc:chgData name="Alan Cox" userId="S::alc@rice.edu::4319d5d7-4895-438f-a090-42c4160e7830" providerId="AD" clId="Web-{C01D465D-138D-0D7A-B110-248794D3E010}" dt="2024-09-20T16:41:23.171" v="2197" actId="20577"/>
        <pc:sldMkLst>
          <pc:docMk/>
          <pc:sldMk cId="1052113381" sldId="320"/>
        </pc:sldMkLst>
        <pc:spChg chg="mod">
          <ac:chgData name="Alan Cox" userId="S::alc@rice.edu::4319d5d7-4895-438f-a090-42c4160e7830" providerId="AD" clId="Web-{C01D465D-138D-0D7A-B110-248794D3E010}" dt="2024-09-20T16:41:23.171" v="2197" actId="20577"/>
          <ac:spMkLst>
            <pc:docMk/>
            <pc:sldMk cId="1052113381" sldId="320"/>
            <ac:spMk id="53252" creationId="{5B580294-2CE3-62EC-28DF-283305E9D472}"/>
          </ac:spMkLst>
        </pc:spChg>
        <pc:spChg chg="mod">
          <ac:chgData name="Alan Cox" userId="S::alc@rice.edu::4319d5d7-4895-438f-a090-42c4160e7830" providerId="AD" clId="Web-{C01D465D-138D-0D7A-B110-248794D3E010}" dt="2024-09-20T16:38:47.821" v="2188" actId="20577"/>
          <ac:spMkLst>
            <pc:docMk/>
            <pc:sldMk cId="1052113381" sldId="320"/>
            <ac:spMk id="53253" creationId="{EAA17A76-CFF6-586C-1C60-CB9E92B83ACD}"/>
          </ac:spMkLst>
        </pc:spChg>
      </pc:sldChg>
      <pc:sldChg chg="modSp add replId">
        <pc:chgData name="Alan Cox" userId="S::alc@rice.edu::4319d5d7-4895-438f-a090-42c4160e7830" providerId="AD" clId="Web-{C01D465D-138D-0D7A-B110-248794D3E010}" dt="2024-09-23T19:27:07.258" v="2945" actId="20577"/>
        <pc:sldMkLst>
          <pc:docMk/>
          <pc:sldMk cId="2804237617" sldId="321"/>
        </pc:sldMkLst>
        <pc:spChg chg="mod">
          <ac:chgData name="Alan Cox" userId="S::alc@rice.edu::4319d5d7-4895-438f-a090-42c4160e7830" providerId="AD" clId="Web-{C01D465D-138D-0D7A-B110-248794D3E010}" dt="2024-09-20T17:42:07.599" v="2439" actId="20577"/>
          <ac:spMkLst>
            <pc:docMk/>
            <pc:sldMk cId="2804237617" sldId="321"/>
            <ac:spMk id="53252" creationId="{5B580294-2CE3-62EC-28DF-283305E9D472}"/>
          </ac:spMkLst>
        </pc:spChg>
        <pc:spChg chg="mod">
          <ac:chgData name="Alan Cox" userId="S::alc@rice.edu::4319d5d7-4895-438f-a090-42c4160e7830" providerId="AD" clId="Web-{C01D465D-138D-0D7A-B110-248794D3E010}" dt="2024-09-23T19:27:07.258" v="2945" actId="20577"/>
          <ac:spMkLst>
            <pc:docMk/>
            <pc:sldMk cId="2804237617" sldId="321"/>
            <ac:spMk id="53253" creationId="{EAA17A76-CFF6-586C-1C60-CB9E92B83ACD}"/>
          </ac:spMkLst>
        </pc:spChg>
      </pc:sldChg>
      <pc:sldChg chg="addSp delSp modSp add">
        <pc:chgData name="Alan Cox" userId="S::alc@rice.edu::4319d5d7-4895-438f-a090-42c4160e7830" providerId="AD" clId="Web-{C01D465D-138D-0D7A-B110-248794D3E010}" dt="2024-09-21T19:00:12.822" v="2809" actId="14100"/>
        <pc:sldMkLst>
          <pc:docMk/>
          <pc:sldMk cId="433235746" sldId="322"/>
        </pc:sldMkLst>
        <pc:spChg chg="del">
          <ac:chgData name="Alan Cox" userId="S::alc@rice.edu::4319d5d7-4895-438f-a090-42c4160e7830" providerId="AD" clId="Web-{C01D465D-138D-0D7A-B110-248794D3E010}" dt="2024-09-20T18:06:34.652" v="2529"/>
          <ac:spMkLst>
            <pc:docMk/>
            <pc:sldMk cId="433235746" sldId="322"/>
            <ac:spMk id="2" creationId="{FC5DB8D7-2279-F29F-D4C7-EBEEC30218F1}"/>
          </ac:spMkLst>
        </pc:spChg>
        <pc:spChg chg="add del mod">
          <ac:chgData name="Alan Cox" userId="S::alc@rice.edu::4319d5d7-4895-438f-a090-42c4160e7830" providerId="AD" clId="Web-{C01D465D-138D-0D7A-B110-248794D3E010}" dt="2024-09-20T18:12:53.010" v="2598"/>
          <ac:spMkLst>
            <pc:docMk/>
            <pc:sldMk cId="433235746" sldId="322"/>
            <ac:spMk id="3" creationId="{4A1311B6-D933-A79F-51FD-DCC74624FEA3}"/>
          </ac:spMkLst>
        </pc:spChg>
        <pc:spChg chg="add mod">
          <ac:chgData name="Alan Cox" userId="S::alc@rice.edu::4319d5d7-4895-438f-a090-42c4160e7830" providerId="AD" clId="Web-{C01D465D-138D-0D7A-B110-248794D3E010}" dt="2024-09-20T18:21:34.295" v="2639" actId="14100"/>
          <ac:spMkLst>
            <pc:docMk/>
            <pc:sldMk cId="433235746" sldId="322"/>
            <ac:spMk id="4" creationId="{AC3F90A3-19B6-2AC0-1962-0B1450E93209}"/>
          </ac:spMkLst>
        </pc:spChg>
        <pc:spChg chg="add mod">
          <ac:chgData name="Alan Cox" userId="S::alc@rice.edu::4319d5d7-4895-438f-a090-42c4160e7830" providerId="AD" clId="Web-{C01D465D-138D-0D7A-B110-248794D3E010}" dt="2024-09-21T18:55:27.602" v="2790" actId="14100"/>
          <ac:spMkLst>
            <pc:docMk/>
            <pc:sldMk cId="433235746" sldId="322"/>
            <ac:spMk id="5" creationId="{64D18D7B-4362-3C6C-F797-AD9562D372D7}"/>
          </ac:spMkLst>
        </pc:spChg>
        <pc:spChg chg="add mod">
          <ac:chgData name="Alan Cox" userId="S::alc@rice.edu::4319d5d7-4895-438f-a090-42c4160e7830" providerId="AD" clId="Web-{C01D465D-138D-0D7A-B110-248794D3E010}" dt="2024-09-21T19:00:12.822" v="2809" actId="14100"/>
          <ac:spMkLst>
            <pc:docMk/>
            <pc:sldMk cId="433235746" sldId="322"/>
            <ac:spMk id="6" creationId="{D5680CCB-6DAD-4BC8-118F-DB4ABB1C4A08}"/>
          </ac:spMkLst>
        </pc:spChg>
        <pc:spChg chg="add mod">
          <ac:chgData name="Alan Cox" userId="S::alc@rice.edu::4319d5d7-4895-438f-a090-42c4160e7830" providerId="AD" clId="Web-{C01D465D-138D-0D7A-B110-248794D3E010}" dt="2024-09-21T18:56:46.962" v="2796" actId="14100"/>
          <ac:spMkLst>
            <pc:docMk/>
            <pc:sldMk cId="433235746" sldId="322"/>
            <ac:spMk id="7" creationId="{7B437BA7-EAE8-9A1E-4385-2282D97B4015}"/>
          </ac:spMkLst>
        </pc:spChg>
        <pc:spChg chg="add mod">
          <ac:chgData name="Alan Cox" userId="S::alc@rice.edu::4319d5d7-4895-438f-a090-42c4160e7830" providerId="AD" clId="Web-{C01D465D-138D-0D7A-B110-248794D3E010}" dt="2024-09-21T18:59:51.416" v="2808" actId="14100"/>
          <ac:spMkLst>
            <pc:docMk/>
            <pc:sldMk cId="433235746" sldId="322"/>
            <ac:spMk id="8" creationId="{A8DAAAD1-1584-8C70-0E7D-F15C94F6587D}"/>
          </ac:spMkLst>
        </pc:spChg>
        <pc:spChg chg="add mod">
          <ac:chgData name="Alan Cox" userId="S::alc@rice.edu::4319d5d7-4895-438f-a090-42c4160e7830" providerId="AD" clId="Web-{C01D465D-138D-0D7A-B110-248794D3E010}" dt="2024-09-20T18:27:15.026" v="2664" actId="1076"/>
          <ac:spMkLst>
            <pc:docMk/>
            <pc:sldMk cId="433235746" sldId="322"/>
            <ac:spMk id="9" creationId="{12C14236-99D3-F260-C92F-BDBB36CC2150}"/>
          </ac:spMkLst>
        </pc:spChg>
        <pc:spChg chg="add del">
          <ac:chgData name="Alan Cox" userId="S::alc@rice.edu::4319d5d7-4895-438f-a090-42c4160e7830" providerId="AD" clId="Web-{C01D465D-138D-0D7A-B110-248794D3E010}" dt="2024-09-20T18:21:15.294" v="2637"/>
          <ac:spMkLst>
            <pc:docMk/>
            <pc:sldMk cId="433235746" sldId="322"/>
            <ac:spMk id="10" creationId="{716F31E7-EBBB-AA45-5110-CD1C056F34B2}"/>
          </ac:spMkLst>
        </pc:spChg>
        <pc:spChg chg="add mod">
          <ac:chgData name="Alan Cox" userId="S::alc@rice.edu::4319d5d7-4895-438f-a090-42c4160e7830" providerId="AD" clId="Web-{C01D465D-138D-0D7A-B110-248794D3E010}" dt="2024-09-20T18:19:20.024" v="2629" actId="14100"/>
          <ac:spMkLst>
            <pc:docMk/>
            <pc:sldMk cId="433235746" sldId="322"/>
            <ac:spMk id="11" creationId="{EA56A463-5318-AD5E-5714-D2B402CA6E3E}"/>
          </ac:spMkLst>
        </pc:spChg>
        <pc:spChg chg="add mod">
          <ac:chgData name="Alan Cox" userId="S::alc@rice.edu::4319d5d7-4895-438f-a090-42c4160e7830" providerId="AD" clId="Web-{C01D465D-138D-0D7A-B110-248794D3E010}" dt="2024-09-20T18:19:59.041" v="2631" actId="1076"/>
          <ac:spMkLst>
            <pc:docMk/>
            <pc:sldMk cId="433235746" sldId="322"/>
            <ac:spMk id="12" creationId="{A90BFE77-4835-5311-8422-F54FE68FB161}"/>
          </ac:spMkLst>
        </pc:spChg>
        <pc:spChg chg="add del mod">
          <ac:chgData name="Alan Cox" userId="S::alc@rice.edu::4319d5d7-4895-438f-a090-42c4160e7830" providerId="AD" clId="Web-{C01D465D-138D-0D7A-B110-248794D3E010}" dt="2024-09-20T18:24:22.660" v="2653"/>
          <ac:spMkLst>
            <pc:docMk/>
            <pc:sldMk cId="433235746" sldId="322"/>
            <ac:spMk id="13" creationId="{0AE619D3-5BCE-D7E7-3FA1-23ED38F5CFBF}"/>
          </ac:spMkLst>
        </pc:spChg>
        <pc:spChg chg="add mod">
          <ac:chgData name="Alan Cox" userId="S::alc@rice.edu::4319d5d7-4895-438f-a090-42c4160e7830" providerId="AD" clId="Web-{C01D465D-138D-0D7A-B110-248794D3E010}" dt="2024-09-21T18:55:19.696" v="2789" actId="14100"/>
          <ac:spMkLst>
            <pc:docMk/>
            <pc:sldMk cId="433235746" sldId="322"/>
            <ac:spMk id="14" creationId="{6A4839B1-7D53-FF45-CCCD-5CC6384D37CA}"/>
          </ac:spMkLst>
        </pc:spChg>
        <pc:spChg chg="add mod">
          <ac:chgData name="Alan Cox" userId="S::alc@rice.edu::4319d5d7-4895-438f-a090-42c4160e7830" providerId="AD" clId="Web-{C01D465D-138D-0D7A-B110-248794D3E010}" dt="2024-09-21T18:55:54.024" v="2791" actId="1076"/>
          <ac:spMkLst>
            <pc:docMk/>
            <pc:sldMk cId="433235746" sldId="322"/>
            <ac:spMk id="15" creationId="{8D6F30C1-8EBE-B7EB-ED70-B4B89D238F92}"/>
          </ac:spMkLst>
        </pc:spChg>
        <pc:spChg chg="add mod">
          <ac:chgData name="Alan Cox" userId="S::alc@rice.edu::4319d5d7-4895-438f-a090-42c4160e7830" providerId="AD" clId="Web-{C01D465D-138D-0D7A-B110-248794D3E010}" dt="2024-09-21T18:56:29.915" v="2794" actId="14100"/>
          <ac:spMkLst>
            <pc:docMk/>
            <pc:sldMk cId="433235746" sldId="322"/>
            <ac:spMk id="16" creationId="{1ED23158-6E7D-16B2-54CD-68433418EDFB}"/>
          </ac:spMkLst>
        </pc:spChg>
        <pc:spChg chg="add del">
          <ac:chgData name="Alan Cox" userId="S::alc@rice.edu::4319d5d7-4895-438f-a090-42c4160e7830" providerId="AD" clId="Web-{C01D465D-138D-0D7A-B110-248794D3E010}" dt="2024-09-20T18:28:27.153" v="2666"/>
          <ac:spMkLst>
            <pc:docMk/>
            <pc:sldMk cId="433235746" sldId="322"/>
            <ac:spMk id="17" creationId="{4CC60D7B-08D4-DC5F-D586-9C0C9D791343}"/>
          </ac:spMkLst>
        </pc:spChg>
        <pc:spChg chg="add mod">
          <ac:chgData name="Alan Cox" userId="S::alc@rice.edu::4319d5d7-4895-438f-a090-42c4160e7830" providerId="AD" clId="Web-{C01D465D-138D-0D7A-B110-248794D3E010}" dt="2024-09-20T18:31:13.597" v="2677" actId="1076"/>
          <ac:spMkLst>
            <pc:docMk/>
            <pc:sldMk cId="433235746" sldId="322"/>
            <ac:spMk id="18" creationId="{69EB78E0-49C7-81AE-2D75-C714C53A6869}"/>
          </ac:spMkLst>
        </pc:spChg>
        <pc:spChg chg="add del">
          <ac:chgData name="Alan Cox" userId="S::alc@rice.edu::4319d5d7-4895-438f-a090-42c4160e7830" providerId="AD" clId="Web-{C01D465D-138D-0D7A-B110-248794D3E010}" dt="2024-09-20T18:31:28.426" v="2678"/>
          <ac:spMkLst>
            <pc:docMk/>
            <pc:sldMk cId="433235746" sldId="322"/>
            <ac:spMk id="19" creationId="{6253AFFF-B058-DCAE-73CA-E62780BA9E53}"/>
          </ac:spMkLst>
        </pc:spChg>
        <pc:spChg chg="add mod">
          <ac:chgData name="Alan Cox" userId="S::alc@rice.edu::4319d5d7-4895-438f-a090-42c4160e7830" providerId="AD" clId="Web-{C01D465D-138D-0D7A-B110-248794D3E010}" dt="2024-09-20T18:33:04.663" v="2694" actId="20577"/>
          <ac:spMkLst>
            <pc:docMk/>
            <pc:sldMk cId="433235746" sldId="322"/>
            <ac:spMk id="20" creationId="{44E83F69-4571-F092-A02C-35DCAA55A6E4}"/>
          </ac:spMkLst>
        </pc:spChg>
        <pc:spChg chg="add mod">
          <ac:chgData name="Alan Cox" userId="S::alc@rice.edu::4319d5d7-4895-438f-a090-42c4160e7830" providerId="AD" clId="Web-{C01D465D-138D-0D7A-B110-248794D3E010}" dt="2024-09-20T18:32:49.679" v="2689" actId="20577"/>
          <ac:spMkLst>
            <pc:docMk/>
            <pc:sldMk cId="433235746" sldId="322"/>
            <ac:spMk id="21" creationId="{DB5AD602-C95E-EE27-8E14-3932F2501A6F}"/>
          </ac:spMkLst>
        </pc:spChg>
        <pc:spChg chg="add mod">
          <ac:chgData name="Alan Cox" userId="S::alc@rice.edu::4319d5d7-4895-438f-a090-42c4160e7830" providerId="AD" clId="Web-{C01D465D-138D-0D7A-B110-248794D3E010}" dt="2024-09-20T18:32:42.585" v="2686" actId="20577"/>
          <ac:spMkLst>
            <pc:docMk/>
            <pc:sldMk cId="433235746" sldId="322"/>
            <ac:spMk id="22" creationId="{500E3D7E-C628-94B7-5674-0BEC28A445A6}"/>
          </ac:spMkLst>
        </pc:spChg>
        <pc:spChg chg="add mod">
          <ac:chgData name="Alan Cox" userId="S::alc@rice.edu::4319d5d7-4895-438f-a090-42c4160e7830" providerId="AD" clId="Web-{C01D465D-138D-0D7A-B110-248794D3E010}" dt="2024-09-20T18:34:00.290" v="2704" actId="1076"/>
          <ac:spMkLst>
            <pc:docMk/>
            <pc:sldMk cId="433235746" sldId="322"/>
            <ac:spMk id="23" creationId="{0A9B49A3-4B5D-73C5-C509-E926E419702E}"/>
          </ac:spMkLst>
        </pc:spChg>
        <pc:spChg chg="add mod">
          <ac:chgData name="Alan Cox" userId="S::alc@rice.edu::4319d5d7-4895-438f-a090-42c4160e7830" providerId="AD" clId="Web-{C01D465D-138D-0D7A-B110-248794D3E010}" dt="2024-09-20T18:33:51.337" v="2703" actId="1076"/>
          <ac:spMkLst>
            <pc:docMk/>
            <pc:sldMk cId="433235746" sldId="322"/>
            <ac:spMk id="24" creationId="{775863AC-5CCB-4441-94B5-FFD96101C0B4}"/>
          </ac:spMkLst>
        </pc:spChg>
        <pc:spChg chg="add mod">
          <ac:chgData name="Alan Cox" userId="S::alc@rice.edu::4319d5d7-4895-438f-a090-42c4160e7830" providerId="AD" clId="Web-{C01D465D-138D-0D7A-B110-248794D3E010}" dt="2024-09-20T18:33:39.618" v="2702" actId="1076"/>
          <ac:spMkLst>
            <pc:docMk/>
            <pc:sldMk cId="433235746" sldId="322"/>
            <ac:spMk id="25" creationId="{EF50ADED-0544-E620-4B12-B1B6FB0A65BB}"/>
          </ac:spMkLst>
        </pc:spChg>
        <pc:spChg chg="mod">
          <ac:chgData name="Alan Cox" userId="S::alc@rice.edu::4319d5d7-4895-438f-a090-42c4160e7830" providerId="AD" clId="Web-{C01D465D-138D-0D7A-B110-248794D3E010}" dt="2024-09-20T18:12:37.103" v="2596" actId="1076"/>
          <ac:spMkLst>
            <pc:docMk/>
            <pc:sldMk cId="433235746" sldId="322"/>
            <ac:spMk id="51" creationId="{2DCE92D6-B867-D732-80F5-75C02D645C32}"/>
          </ac:spMkLst>
        </pc:spChg>
        <pc:spChg chg="del mod">
          <ac:chgData name="Alan Cox" userId="S::alc@rice.edu::4319d5d7-4895-438f-a090-42c4160e7830" providerId="AD" clId="Web-{C01D465D-138D-0D7A-B110-248794D3E010}" dt="2024-09-20T18:06:17.433" v="2527"/>
          <ac:spMkLst>
            <pc:docMk/>
            <pc:sldMk cId="433235746" sldId="322"/>
            <ac:spMk id="55" creationId="{9CDCA971-8025-02AB-18F9-FAD6912C5EA5}"/>
          </ac:spMkLst>
        </pc:spChg>
        <pc:spChg chg="del">
          <ac:chgData name="Alan Cox" userId="S::alc@rice.edu::4319d5d7-4895-438f-a090-42c4160e7830" providerId="AD" clId="Web-{C01D465D-138D-0D7A-B110-248794D3E010}" dt="2024-09-20T18:06:54.934" v="2543"/>
          <ac:spMkLst>
            <pc:docMk/>
            <pc:sldMk cId="433235746" sldId="322"/>
            <ac:spMk id="56" creationId="{BDB64A6A-6EC0-2107-CF25-F16C3A45F100}"/>
          </ac:spMkLst>
        </pc:spChg>
        <pc:spChg chg="del">
          <ac:chgData name="Alan Cox" userId="S::alc@rice.edu::4319d5d7-4895-438f-a090-42c4160e7830" providerId="AD" clId="Web-{C01D465D-138D-0D7A-B110-248794D3E010}" dt="2024-09-20T18:06:54.934" v="2542"/>
          <ac:spMkLst>
            <pc:docMk/>
            <pc:sldMk cId="433235746" sldId="322"/>
            <ac:spMk id="57" creationId="{F3701A4C-1410-B904-88F5-E3EB7AA6892A}"/>
          </ac:spMkLst>
        </pc:spChg>
        <pc:spChg chg="del mod">
          <ac:chgData name="Alan Cox" userId="S::alc@rice.edu::4319d5d7-4895-438f-a090-42c4160e7830" providerId="AD" clId="Web-{C01D465D-138D-0D7A-B110-248794D3E010}" dt="2024-09-20T18:06:54.934" v="2541"/>
          <ac:spMkLst>
            <pc:docMk/>
            <pc:sldMk cId="433235746" sldId="322"/>
            <ac:spMk id="58" creationId="{25C93C1D-73B8-049F-0057-9C6C5350F21A}"/>
          </ac:spMkLst>
        </pc:spChg>
        <pc:spChg chg="del">
          <ac:chgData name="Alan Cox" userId="S::alc@rice.edu::4319d5d7-4895-438f-a090-42c4160e7830" providerId="AD" clId="Web-{C01D465D-138D-0D7A-B110-248794D3E010}" dt="2024-09-20T18:06:54.934" v="2540"/>
          <ac:spMkLst>
            <pc:docMk/>
            <pc:sldMk cId="433235746" sldId="322"/>
            <ac:spMk id="59" creationId="{68798108-D9E6-66C4-9365-C3F07D09803B}"/>
          </ac:spMkLst>
        </pc:spChg>
        <pc:spChg chg="del">
          <ac:chgData name="Alan Cox" userId="S::alc@rice.edu::4319d5d7-4895-438f-a090-42c4160e7830" providerId="AD" clId="Web-{C01D465D-138D-0D7A-B110-248794D3E010}" dt="2024-09-20T18:06:54.934" v="2539"/>
          <ac:spMkLst>
            <pc:docMk/>
            <pc:sldMk cId="433235746" sldId="322"/>
            <ac:spMk id="60" creationId="{38EFE8CA-222A-DB60-5A06-ED095E5C6823}"/>
          </ac:spMkLst>
        </pc:spChg>
        <pc:spChg chg="del">
          <ac:chgData name="Alan Cox" userId="S::alc@rice.edu::4319d5d7-4895-438f-a090-42c4160e7830" providerId="AD" clId="Web-{C01D465D-138D-0D7A-B110-248794D3E010}" dt="2024-09-20T18:06:54.934" v="2538"/>
          <ac:spMkLst>
            <pc:docMk/>
            <pc:sldMk cId="433235746" sldId="322"/>
            <ac:spMk id="61" creationId="{47B3526B-F7C7-B54A-7253-1A3386F70B17}"/>
          </ac:spMkLst>
        </pc:spChg>
        <pc:spChg chg="del">
          <ac:chgData name="Alan Cox" userId="S::alc@rice.edu::4319d5d7-4895-438f-a090-42c4160e7830" providerId="AD" clId="Web-{C01D465D-138D-0D7A-B110-248794D3E010}" dt="2024-09-20T18:05:45.057" v="2526"/>
          <ac:spMkLst>
            <pc:docMk/>
            <pc:sldMk cId="433235746" sldId="322"/>
            <ac:spMk id="62" creationId="{C0429B47-67F5-A014-5D00-C2E20FD3E87B}"/>
          </ac:spMkLst>
        </pc:spChg>
        <pc:spChg chg="del">
          <ac:chgData name="Alan Cox" userId="S::alc@rice.edu::4319d5d7-4895-438f-a090-42c4160e7830" providerId="AD" clId="Web-{C01D465D-138D-0D7A-B110-248794D3E010}" dt="2024-09-20T18:06:54.934" v="2537"/>
          <ac:spMkLst>
            <pc:docMk/>
            <pc:sldMk cId="433235746" sldId="322"/>
            <ac:spMk id="63" creationId="{CF13A47A-E8BF-366C-C8C8-6BDA78DE28F4}"/>
          </ac:spMkLst>
        </pc:spChg>
        <pc:spChg chg="del">
          <ac:chgData name="Alan Cox" userId="S::alc@rice.edu::4319d5d7-4895-438f-a090-42c4160e7830" providerId="AD" clId="Web-{C01D465D-138D-0D7A-B110-248794D3E010}" dt="2024-09-20T18:06:54.934" v="2536"/>
          <ac:spMkLst>
            <pc:docMk/>
            <pc:sldMk cId="433235746" sldId="322"/>
            <ac:spMk id="38912" creationId="{307959BB-400A-30B4-322E-ECA312C5D110}"/>
          </ac:spMkLst>
        </pc:spChg>
        <pc:spChg chg="del">
          <ac:chgData name="Alan Cox" userId="S::alc@rice.edu::4319d5d7-4895-438f-a090-42c4160e7830" providerId="AD" clId="Web-{C01D465D-138D-0D7A-B110-248794D3E010}" dt="2024-09-20T18:06:54.934" v="2535"/>
          <ac:spMkLst>
            <pc:docMk/>
            <pc:sldMk cId="433235746" sldId="322"/>
            <ac:spMk id="38913" creationId="{9E9CF400-C889-EFD3-A987-1F65AB6F68AD}"/>
          </ac:spMkLst>
        </pc:spChg>
        <pc:spChg chg="del">
          <ac:chgData name="Alan Cox" userId="S::alc@rice.edu::4319d5d7-4895-438f-a090-42c4160e7830" providerId="AD" clId="Web-{C01D465D-138D-0D7A-B110-248794D3E010}" dt="2024-09-20T18:06:54.934" v="2534"/>
          <ac:spMkLst>
            <pc:docMk/>
            <pc:sldMk cId="433235746" sldId="322"/>
            <ac:spMk id="38914" creationId="{0DB1682F-905D-DC63-06AF-E4EE5B0F40D6}"/>
          </ac:spMkLst>
        </pc:spChg>
        <pc:spChg chg="del">
          <ac:chgData name="Alan Cox" userId="S::alc@rice.edu::4319d5d7-4895-438f-a090-42c4160e7830" providerId="AD" clId="Web-{C01D465D-138D-0D7A-B110-248794D3E010}" dt="2024-09-20T18:06:54.934" v="2533"/>
          <ac:spMkLst>
            <pc:docMk/>
            <pc:sldMk cId="433235746" sldId="322"/>
            <ac:spMk id="38915" creationId="{E8051D7C-7E7D-E842-8263-9846C1344FB8}"/>
          </ac:spMkLst>
        </pc:spChg>
        <pc:spChg chg="mod">
          <ac:chgData name="Alan Cox" userId="S::alc@rice.edu::4319d5d7-4895-438f-a090-42c4160e7830" providerId="AD" clId="Web-{C01D465D-138D-0D7A-B110-248794D3E010}" dt="2024-09-20T18:34:18.088" v="2713" actId="20577"/>
          <ac:spMkLst>
            <pc:docMk/>
            <pc:sldMk cId="433235746" sldId="322"/>
            <ac:spMk id="38916" creationId="{A37C566F-BE5D-8158-FB20-CDF5769582AF}"/>
          </ac:spMkLst>
        </pc:spChg>
        <pc:spChg chg="del">
          <ac:chgData name="Alan Cox" userId="S::alc@rice.edu::4319d5d7-4895-438f-a090-42c4160e7830" providerId="AD" clId="Web-{C01D465D-138D-0D7A-B110-248794D3E010}" dt="2024-09-20T18:06:22.636" v="2528"/>
          <ac:spMkLst>
            <pc:docMk/>
            <pc:sldMk cId="433235746" sldId="322"/>
            <ac:spMk id="38918" creationId="{E74A3816-4581-57A9-7038-061E9DEF885A}"/>
          </ac:spMkLst>
        </pc:spChg>
        <pc:spChg chg="del">
          <ac:chgData name="Alan Cox" userId="S::alc@rice.edu::4319d5d7-4895-438f-a090-42c4160e7830" providerId="AD" clId="Web-{C01D465D-138D-0D7A-B110-248794D3E010}" dt="2024-09-20T18:06:54.934" v="2532"/>
          <ac:spMkLst>
            <pc:docMk/>
            <pc:sldMk cId="433235746" sldId="322"/>
            <ac:spMk id="38952" creationId="{C074AE4D-7313-93C8-81D6-D234ABD14A1E}"/>
          </ac:spMkLst>
        </pc:spChg>
        <pc:spChg chg="del">
          <ac:chgData name="Alan Cox" userId="S::alc@rice.edu::4319d5d7-4895-438f-a090-42c4160e7830" providerId="AD" clId="Web-{C01D465D-138D-0D7A-B110-248794D3E010}" dt="2024-09-20T18:06:54.934" v="2531"/>
          <ac:spMkLst>
            <pc:docMk/>
            <pc:sldMk cId="433235746" sldId="322"/>
            <ac:spMk id="38953" creationId="{C504F54B-075E-7F40-FD2B-8BB1B7DEB6D2}"/>
          </ac:spMkLst>
        </pc:spChg>
        <pc:spChg chg="del">
          <ac:chgData name="Alan Cox" userId="S::alc@rice.edu::4319d5d7-4895-438f-a090-42c4160e7830" providerId="AD" clId="Web-{C01D465D-138D-0D7A-B110-248794D3E010}" dt="2024-09-20T18:06:54.934" v="2530"/>
          <ac:spMkLst>
            <pc:docMk/>
            <pc:sldMk cId="433235746" sldId="322"/>
            <ac:spMk id="38954" creationId="{52BCCEE2-1508-3427-1589-13E00570FF92}"/>
          </ac:spMkLst>
        </pc:spChg>
        <pc:spChg chg="del">
          <ac:chgData name="Alan Cox" userId="S::alc@rice.edu::4319d5d7-4895-438f-a090-42c4160e7830" providerId="AD" clId="Web-{C01D465D-138D-0D7A-B110-248794D3E010}" dt="2024-09-20T18:07:08.732" v="2558"/>
          <ac:spMkLst>
            <pc:docMk/>
            <pc:sldMk cId="433235746" sldId="322"/>
            <ac:spMk id="38955" creationId="{15885D4F-BEDB-8F24-EA13-7139DA30E8CC}"/>
          </ac:spMkLst>
        </pc:spChg>
        <pc:spChg chg="del">
          <ac:chgData name="Alan Cox" userId="S::alc@rice.edu::4319d5d7-4895-438f-a090-42c4160e7830" providerId="AD" clId="Web-{C01D465D-138D-0D7A-B110-248794D3E010}" dt="2024-09-20T18:07:08.732" v="2557"/>
          <ac:spMkLst>
            <pc:docMk/>
            <pc:sldMk cId="433235746" sldId="322"/>
            <ac:spMk id="38956" creationId="{4789D941-0F65-FE42-B523-62E440782C53}"/>
          </ac:spMkLst>
        </pc:spChg>
        <pc:spChg chg="del">
          <ac:chgData name="Alan Cox" userId="S::alc@rice.edu::4319d5d7-4895-438f-a090-42c4160e7830" providerId="AD" clId="Web-{C01D465D-138D-0D7A-B110-248794D3E010}" dt="2024-09-20T18:07:08.732" v="2556"/>
          <ac:spMkLst>
            <pc:docMk/>
            <pc:sldMk cId="433235746" sldId="322"/>
            <ac:spMk id="38957" creationId="{8CFAC18C-5C96-E208-10E3-05897BD4A5BD}"/>
          </ac:spMkLst>
        </pc:spChg>
        <pc:spChg chg="del">
          <ac:chgData name="Alan Cox" userId="S::alc@rice.edu::4319d5d7-4895-438f-a090-42c4160e7830" providerId="AD" clId="Web-{C01D465D-138D-0D7A-B110-248794D3E010}" dt="2024-09-20T18:07:08.732" v="2555"/>
          <ac:spMkLst>
            <pc:docMk/>
            <pc:sldMk cId="433235746" sldId="322"/>
            <ac:spMk id="38958" creationId="{DCD0E2DD-7DFD-83D7-BEED-6587B69AFC1C}"/>
          </ac:spMkLst>
        </pc:spChg>
        <pc:spChg chg="del">
          <ac:chgData name="Alan Cox" userId="S::alc@rice.edu::4319d5d7-4895-438f-a090-42c4160e7830" providerId="AD" clId="Web-{C01D465D-138D-0D7A-B110-248794D3E010}" dt="2024-09-20T18:07:08.732" v="2554"/>
          <ac:spMkLst>
            <pc:docMk/>
            <pc:sldMk cId="433235746" sldId="322"/>
            <ac:spMk id="38959" creationId="{CBB88D58-89FD-6154-30C1-5919EE59440A}"/>
          </ac:spMkLst>
        </pc:spChg>
        <pc:spChg chg="del">
          <ac:chgData name="Alan Cox" userId="S::alc@rice.edu::4319d5d7-4895-438f-a090-42c4160e7830" providerId="AD" clId="Web-{C01D465D-138D-0D7A-B110-248794D3E010}" dt="2024-09-20T18:07:08.732" v="2553"/>
          <ac:spMkLst>
            <pc:docMk/>
            <pc:sldMk cId="433235746" sldId="322"/>
            <ac:spMk id="38960" creationId="{73146F7A-50A2-9EB5-1831-B44C0601E103}"/>
          </ac:spMkLst>
        </pc:spChg>
        <pc:spChg chg="del">
          <ac:chgData name="Alan Cox" userId="S::alc@rice.edu::4319d5d7-4895-438f-a090-42c4160e7830" providerId="AD" clId="Web-{C01D465D-138D-0D7A-B110-248794D3E010}" dt="2024-09-20T18:07:08.732" v="2552"/>
          <ac:spMkLst>
            <pc:docMk/>
            <pc:sldMk cId="433235746" sldId="322"/>
            <ac:spMk id="38961" creationId="{F23C365C-6A5A-1653-B414-3A71B5B0C261}"/>
          </ac:spMkLst>
        </pc:spChg>
        <pc:spChg chg="del">
          <ac:chgData name="Alan Cox" userId="S::alc@rice.edu::4319d5d7-4895-438f-a090-42c4160e7830" providerId="AD" clId="Web-{C01D465D-138D-0D7A-B110-248794D3E010}" dt="2024-09-20T18:07:08.732" v="2551"/>
          <ac:spMkLst>
            <pc:docMk/>
            <pc:sldMk cId="433235746" sldId="322"/>
            <ac:spMk id="38962" creationId="{E3A6FAC2-A119-EF53-60F7-3AAA71BDE175}"/>
          </ac:spMkLst>
        </pc:spChg>
        <pc:spChg chg="del">
          <ac:chgData name="Alan Cox" userId="S::alc@rice.edu::4319d5d7-4895-438f-a090-42c4160e7830" providerId="AD" clId="Web-{C01D465D-138D-0D7A-B110-248794D3E010}" dt="2024-09-20T18:07:08.732" v="2550"/>
          <ac:spMkLst>
            <pc:docMk/>
            <pc:sldMk cId="433235746" sldId="322"/>
            <ac:spMk id="38963" creationId="{EEE6924C-5EEF-8506-8EC7-CCDB51989C78}"/>
          </ac:spMkLst>
        </pc:spChg>
        <pc:spChg chg="del">
          <ac:chgData name="Alan Cox" userId="S::alc@rice.edu::4319d5d7-4895-438f-a090-42c4160e7830" providerId="AD" clId="Web-{C01D465D-138D-0D7A-B110-248794D3E010}" dt="2024-09-20T18:07:08.732" v="2549"/>
          <ac:spMkLst>
            <pc:docMk/>
            <pc:sldMk cId="433235746" sldId="322"/>
            <ac:spMk id="38964" creationId="{4136CBD9-2BDB-E9C8-14DB-5F4F5B4D02BA}"/>
          </ac:spMkLst>
        </pc:spChg>
        <pc:spChg chg="del">
          <ac:chgData name="Alan Cox" userId="S::alc@rice.edu::4319d5d7-4895-438f-a090-42c4160e7830" providerId="AD" clId="Web-{C01D465D-138D-0D7A-B110-248794D3E010}" dt="2024-09-20T18:07:08.732" v="2548"/>
          <ac:spMkLst>
            <pc:docMk/>
            <pc:sldMk cId="433235746" sldId="322"/>
            <ac:spMk id="38965" creationId="{EE88B781-E1DB-DEEF-AAEE-8A9B869B258C}"/>
          </ac:spMkLst>
        </pc:spChg>
        <pc:spChg chg="del">
          <ac:chgData name="Alan Cox" userId="S::alc@rice.edu::4319d5d7-4895-438f-a090-42c4160e7830" providerId="AD" clId="Web-{C01D465D-138D-0D7A-B110-248794D3E010}" dt="2024-09-20T18:07:08.732" v="2547"/>
          <ac:spMkLst>
            <pc:docMk/>
            <pc:sldMk cId="433235746" sldId="322"/>
            <ac:spMk id="38966" creationId="{DA7BD21B-C65C-2015-8F6E-3AC3F7A2F416}"/>
          </ac:spMkLst>
        </pc:spChg>
        <pc:spChg chg="del">
          <ac:chgData name="Alan Cox" userId="S::alc@rice.edu::4319d5d7-4895-438f-a090-42c4160e7830" providerId="AD" clId="Web-{C01D465D-138D-0D7A-B110-248794D3E010}" dt="2024-09-20T18:07:08.732" v="2546"/>
          <ac:spMkLst>
            <pc:docMk/>
            <pc:sldMk cId="433235746" sldId="322"/>
            <ac:spMk id="38967" creationId="{AADA8A5F-D96E-8A9C-7A6F-7F5B824E4099}"/>
          </ac:spMkLst>
        </pc:spChg>
        <pc:spChg chg="del">
          <ac:chgData name="Alan Cox" userId="S::alc@rice.edu::4319d5d7-4895-438f-a090-42c4160e7830" providerId="AD" clId="Web-{C01D465D-138D-0D7A-B110-248794D3E010}" dt="2024-09-20T18:07:08.732" v="2545"/>
          <ac:spMkLst>
            <pc:docMk/>
            <pc:sldMk cId="433235746" sldId="322"/>
            <ac:spMk id="38968" creationId="{830BFE3B-8B53-B091-4007-06BC4353C2C3}"/>
          </ac:spMkLst>
        </pc:spChg>
        <pc:spChg chg="del">
          <ac:chgData name="Alan Cox" userId="S::alc@rice.edu::4319d5d7-4895-438f-a090-42c4160e7830" providerId="AD" clId="Web-{C01D465D-138D-0D7A-B110-248794D3E010}" dt="2024-09-20T18:07:08.732" v="2544"/>
          <ac:spMkLst>
            <pc:docMk/>
            <pc:sldMk cId="433235746" sldId="322"/>
            <ac:spMk id="38969" creationId="{57FEC0BF-343F-4EEF-4CA2-40CFA34EE025}"/>
          </ac:spMkLst>
        </pc:spChg>
        <pc:spChg chg="mod">
          <ac:chgData name="Alan Cox" userId="S::alc@rice.edu::4319d5d7-4895-438f-a090-42c4160e7830" providerId="AD" clId="Web-{C01D465D-138D-0D7A-B110-248794D3E010}" dt="2024-09-20T18:13:15.573" v="2600" actId="14100"/>
          <ac:spMkLst>
            <pc:docMk/>
            <pc:sldMk cId="433235746" sldId="322"/>
            <ac:spMk id="38971" creationId="{72734FF7-6979-4857-AB38-CA4DC57CA5D3}"/>
          </ac:spMkLst>
        </pc:spChg>
        <pc:spChg chg="mod">
          <ac:chgData name="Alan Cox" userId="S::alc@rice.edu::4319d5d7-4895-438f-a090-42c4160e7830" providerId="AD" clId="Web-{C01D465D-138D-0D7A-B110-248794D3E010}" dt="2024-09-20T18:14:03.747" v="2606" actId="20577"/>
          <ac:spMkLst>
            <pc:docMk/>
            <pc:sldMk cId="433235746" sldId="322"/>
            <ac:spMk id="38972" creationId="{DA89FEBA-7E6B-CE62-31BD-A37468EFD2A0}"/>
          </ac:spMkLst>
        </pc:spChg>
        <pc:spChg chg="del">
          <ac:chgData name="Alan Cox" userId="S::alc@rice.edu::4319d5d7-4895-438f-a090-42c4160e7830" providerId="AD" clId="Web-{C01D465D-138D-0D7A-B110-248794D3E010}" dt="2024-09-20T18:03:55.334" v="2522"/>
          <ac:spMkLst>
            <pc:docMk/>
            <pc:sldMk cId="433235746" sldId="322"/>
            <ac:spMk id="38975" creationId="{AE816727-101F-CA6C-8EB8-5855E2EE0D8A}"/>
          </ac:spMkLst>
        </pc:spChg>
      </pc:sldChg>
      <pc:sldChg chg="addSp modSp add ord replId">
        <pc:chgData name="Alan Cox" userId="S::alc@rice.edu::4319d5d7-4895-438f-a090-42c4160e7830" providerId="AD" clId="Web-{C01D465D-138D-0D7A-B110-248794D3E010}" dt="2024-09-20T18:39:53.538" v="2751" actId="20577"/>
        <pc:sldMkLst>
          <pc:docMk/>
          <pc:sldMk cId="3353005512" sldId="323"/>
        </pc:sldMkLst>
        <pc:spChg chg="add mod">
          <ac:chgData name="Alan Cox" userId="S::alc@rice.edu::4319d5d7-4895-438f-a090-42c4160e7830" providerId="AD" clId="Web-{C01D465D-138D-0D7A-B110-248794D3E010}" dt="2024-09-20T18:35:52.029" v="2717" actId="1076"/>
          <ac:spMkLst>
            <pc:docMk/>
            <pc:sldMk cId="3353005512" sldId="323"/>
            <ac:spMk id="2" creationId="{4C5BC7F6-9EBD-F435-CCB3-9193DDFA8BFE}"/>
          </ac:spMkLst>
        </pc:spChg>
        <pc:spChg chg="add mod">
          <ac:chgData name="Alan Cox" userId="S::alc@rice.edu::4319d5d7-4895-438f-a090-42c4160e7830" providerId="AD" clId="Web-{C01D465D-138D-0D7A-B110-248794D3E010}" dt="2024-09-20T18:36:27.921" v="2729" actId="20577"/>
          <ac:spMkLst>
            <pc:docMk/>
            <pc:sldMk cId="3353005512" sldId="323"/>
            <ac:spMk id="3" creationId="{0B16BF54-E345-CA4E-B71C-E5AD90FD0A0A}"/>
          </ac:spMkLst>
        </pc:spChg>
        <pc:spChg chg="add mod">
          <ac:chgData name="Alan Cox" userId="S::alc@rice.edu::4319d5d7-4895-438f-a090-42c4160e7830" providerId="AD" clId="Web-{C01D465D-138D-0D7A-B110-248794D3E010}" dt="2024-09-20T18:36:54.062" v="2732" actId="14100"/>
          <ac:spMkLst>
            <pc:docMk/>
            <pc:sldMk cId="3353005512" sldId="323"/>
            <ac:spMk id="10" creationId="{D54D4532-5111-43A8-4492-5D96CFEFFEF2}"/>
          </ac:spMkLst>
        </pc:spChg>
        <pc:spChg chg="mod">
          <ac:chgData name="Alan Cox" userId="S::alc@rice.edu::4319d5d7-4895-438f-a090-42c4160e7830" providerId="AD" clId="Web-{C01D465D-138D-0D7A-B110-248794D3E010}" dt="2024-09-20T18:39:53.538" v="2751" actId="20577"/>
          <ac:spMkLst>
            <pc:docMk/>
            <pc:sldMk cId="3353005512" sldId="323"/>
            <ac:spMk id="38916" creationId="{A37C566F-BE5D-8158-FB20-CDF5769582AF}"/>
          </ac:spMkLst>
        </pc:spChg>
      </pc:sldChg>
      <pc:sldChg chg="modSp add replId">
        <pc:chgData name="Alan Cox" userId="S::alc@rice.edu::4319d5d7-4895-438f-a090-42c4160e7830" providerId="AD" clId="Web-{C01D465D-138D-0D7A-B110-248794D3E010}" dt="2024-09-20T18:40:29.867" v="2763" actId="20577"/>
        <pc:sldMkLst>
          <pc:docMk/>
          <pc:sldMk cId="1242982199" sldId="324"/>
        </pc:sldMkLst>
        <pc:spChg chg="mod">
          <ac:chgData name="Alan Cox" userId="S::alc@rice.edu::4319d5d7-4895-438f-a090-42c4160e7830" providerId="AD" clId="Web-{C01D465D-138D-0D7A-B110-248794D3E010}" dt="2024-09-20T18:38:34.300" v="2739" actId="14100"/>
          <ac:spMkLst>
            <pc:docMk/>
            <pc:sldMk cId="1242982199" sldId="324"/>
            <ac:spMk id="11" creationId="{EA56A463-5318-AD5E-5714-D2B402CA6E3E}"/>
          </ac:spMkLst>
        </pc:spChg>
        <pc:spChg chg="mod">
          <ac:chgData name="Alan Cox" userId="S::alc@rice.edu::4319d5d7-4895-438f-a090-42c4160e7830" providerId="AD" clId="Web-{C01D465D-138D-0D7A-B110-248794D3E010}" dt="2024-09-20T18:40:29.867" v="2763" actId="20577"/>
          <ac:spMkLst>
            <pc:docMk/>
            <pc:sldMk cId="1242982199" sldId="324"/>
            <ac:spMk id="38916" creationId="{A37C566F-BE5D-8158-FB20-CDF5769582AF}"/>
          </ac:spMkLst>
        </pc:spChg>
      </pc:sldChg>
      <pc:sldChg chg="delSp modSp add replId">
        <pc:chgData name="Alan Cox" userId="S::alc@rice.edu::4319d5d7-4895-438f-a090-42c4160e7830" providerId="AD" clId="Web-{C01D465D-138D-0D7A-B110-248794D3E010}" dt="2024-09-20T18:42:14.387" v="2785" actId="20577"/>
        <pc:sldMkLst>
          <pc:docMk/>
          <pc:sldMk cId="3015313676" sldId="325"/>
        </pc:sldMkLst>
        <pc:spChg chg="del">
          <ac:chgData name="Alan Cox" userId="S::alc@rice.edu::4319d5d7-4895-438f-a090-42c4160e7830" providerId="AD" clId="Web-{C01D465D-138D-0D7A-B110-248794D3E010}" dt="2024-09-20T18:41:09.087" v="2765"/>
          <ac:spMkLst>
            <pc:docMk/>
            <pc:sldMk cId="3015313676" sldId="325"/>
            <ac:spMk id="7" creationId="{7B437BA7-EAE8-9A1E-4385-2282D97B4015}"/>
          </ac:spMkLst>
        </pc:spChg>
        <pc:spChg chg="del">
          <ac:chgData name="Alan Cox" userId="S::alc@rice.edu::4319d5d7-4895-438f-a090-42c4160e7830" providerId="AD" clId="Web-{C01D465D-138D-0D7A-B110-248794D3E010}" dt="2024-09-20T18:41:45.901" v="2770"/>
          <ac:spMkLst>
            <pc:docMk/>
            <pc:sldMk cId="3015313676" sldId="325"/>
            <ac:spMk id="12" creationId="{A90BFE77-4835-5311-8422-F54FE68FB161}"/>
          </ac:spMkLst>
        </pc:spChg>
        <pc:spChg chg="del">
          <ac:chgData name="Alan Cox" userId="S::alc@rice.edu::4319d5d7-4895-438f-a090-42c4160e7830" providerId="AD" clId="Web-{C01D465D-138D-0D7A-B110-248794D3E010}" dt="2024-09-20T18:41:25.416" v="2768"/>
          <ac:spMkLst>
            <pc:docMk/>
            <pc:sldMk cId="3015313676" sldId="325"/>
            <ac:spMk id="15" creationId="{8D6F30C1-8EBE-B7EB-ED70-B4B89D238F92}"/>
          </ac:spMkLst>
        </pc:spChg>
        <pc:spChg chg="del">
          <ac:chgData name="Alan Cox" userId="S::alc@rice.edu::4319d5d7-4895-438f-a090-42c4160e7830" providerId="AD" clId="Web-{C01D465D-138D-0D7A-B110-248794D3E010}" dt="2024-09-20T18:41:17.010" v="2766"/>
          <ac:spMkLst>
            <pc:docMk/>
            <pc:sldMk cId="3015313676" sldId="325"/>
            <ac:spMk id="16" creationId="{1ED23158-6E7D-16B2-54CD-68433418EDFB}"/>
          </ac:spMkLst>
        </pc:spChg>
        <pc:spChg chg="del">
          <ac:chgData name="Alan Cox" userId="S::alc@rice.edu::4319d5d7-4895-438f-a090-42c4160e7830" providerId="AD" clId="Web-{C01D465D-138D-0D7A-B110-248794D3E010}" dt="2024-09-20T18:41:21.525" v="2767"/>
          <ac:spMkLst>
            <pc:docMk/>
            <pc:sldMk cId="3015313676" sldId="325"/>
            <ac:spMk id="21" creationId="{DB5AD602-C95E-EE27-8E14-3932F2501A6F}"/>
          </ac:spMkLst>
        </pc:spChg>
        <pc:spChg chg="del">
          <ac:chgData name="Alan Cox" userId="S::alc@rice.edu::4319d5d7-4895-438f-a090-42c4160e7830" providerId="AD" clId="Web-{C01D465D-138D-0D7A-B110-248794D3E010}" dt="2024-09-20T18:41:36.260" v="2769"/>
          <ac:spMkLst>
            <pc:docMk/>
            <pc:sldMk cId="3015313676" sldId="325"/>
            <ac:spMk id="24" creationId="{775863AC-5CCB-4441-94B5-FFD96101C0B4}"/>
          </ac:spMkLst>
        </pc:spChg>
        <pc:spChg chg="mod">
          <ac:chgData name="Alan Cox" userId="S::alc@rice.edu::4319d5d7-4895-438f-a090-42c4160e7830" providerId="AD" clId="Web-{C01D465D-138D-0D7A-B110-248794D3E010}" dt="2024-09-20T18:42:14.387" v="2785" actId="20577"/>
          <ac:spMkLst>
            <pc:docMk/>
            <pc:sldMk cId="3015313676" sldId="325"/>
            <ac:spMk id="38916" creationId="{A37C566F-BE5D-8158-FB20-CDF5769582AF}"/>
          </ac:spMkLst>
        </pc:spChg>
      </pc:sldChg>
      <pc:sldChg chg="modSp add replId">
        <pc:chgData name="Alan Cox" userId="S::alc@rice.edu::4319d5d7-4895-438f-a090-42c4160e7830" providerId="AD" clId="Web-{C01D465D-138D-0D7A-B110-248794D3E010}" dt="2024-09-23T18:37:07.260" v="2878" actId="20577"/>
        <pc:sldMkLst>
          <pc:docMk/>
          <pc:sldMk cId="4195115339" sldId="326"/>
        </pc:sldMkLst>
        <pc:spChg chg="mod">
          <ac:chgData name="Alan Cox" userId="S::alc@rice.edu::4319d5d7-4895-438f-a090-42c4160e7830" providerId="AD" clId="Web-{C01D465D-138D-0D7A-B110-248794D3E010}" dt="2024-09-23T18:37:07.260" v="2878" actId="20577"/>
          <ac:spMkLst>
            <pc:docMk/>
            <pc:sldMk cId="4195115339" sldId="326"/>
            <ac:spMk id="53252" creationId="{5B580294-2CE3-62EC-28DF-283305E9D472}"/>
          </ac:spMkLst>
        </pc:spChg>
        <pc:spChg chg="mod">
          <ac:chgData name="Alan Cox" userId="S::alc@rice.edu::4319d5d7-4895-438f-a090-42c4160e7830" providerId="AD" clId="Web-{C01D465D-138D-0D7A-B110-248794D3E010}" dt="2024-09-23T18:27:46.818" v="2834" actId="20577"/>
          <ac:spMkLst>
            <pc:docMk/>
            <pc:sldMk cId="4195115339" sldId="326"/>
            <ac:spMk id="53253" creationId="{EAA17A76-CFF6-586C-1C60-CB9E92B83ACD}"/>
          </ac:spMkLst>
        </pc:spChg>
      </pc:sldChg>
      <pc:sldChg chg="addSp modSp add ord replId addAnim modAnim">
        <pc:chgData name="Alan Cox" userId="S::alc@rice.edu::4319d5d7-4895-438f-a090-42c4160e7830" providerId="AD" clId="Web-{C01D465D-138D-0D7A-B110-248794D3E010}" dt="2024-09-23T18:44:17.885" v="2930"/>
        <pc:sldMkLst>
          <pc:docMk/>
          <pc:sldMk cId="2053933174" sldId="327"/>
        </pc:sldMkLst>
        <pc:spChg chg="add">
          <ac:chgData name="Alan Cox" userId="S::alc@rice.edu::4319d5d7-4895-438f-a090-42c4160e7830" providerId="AD" clId="Web-{C01D465D-138D-0D7A-B110-248794D3E010}" dt="2024-09-23T18:41:11.050" v="2900"/>
          <ac:spMkLst>
            <pc:docMk/>
            <pc:sldMk cId="2053933174" sldId="327"/>
            <ac:spMk id="3" creationId="{7791C438-0BAE-FF81-A8CE-21520D078D03}"/>
          </ac:spMkLst>
        </pc:spChg>
        <pc:spChg chg="add mod">
          <ac:chgData name="Alan Cox" userId="S::alc@rice.edu::4319d5d7-4895-438f-a090-42c4160e7830" providerId="AD" clId="Web-{C01D465D-138D-0D7A-B110-248794D3E010}" dt="2024-09-23T18:41:45.958" v="2901" actId="1076"/>
          <ac:spMkLst>
            <pc:docMk/>
            <pc:sldMk cId="2053933174" sldId="327"/>
            <ac:spMk id="4" creationId="{0BFBA5F1-8CB0-DFDD-9E98-A05056631D10}"/>
          </ac:spMkLst>
        </pc:spChg>
        <pc:spChg chg="mod">
          <ac:chgData name="Alan Cox" userId="S::alc@rice.edu::4319d5d7-4895-438f-a090-42c4160e7830" providerId="AD" clId="Web-{C01D465D-138D-0D7A-B110-248794D3E010}" dt="2024-09-23T18:42:44.272" v="2925" actId="20577"/>
          <ac:spMkLst>
            <pc:docMk/>
            <pc:sldMk cId="2053933174" sldId="327"/>
            <ac:spMk id="53252" creationId="{5B580294-2CE3-62EC-28DF-283305E9D472}"/>
          </ac:spMkLst>
        </pc:spChg>
        <pc:spChg chg="mod">
          <ac:chgData name="Alan Cox" userId="S::alc@rice.edu::4319d5d7-4895-438f-a090-42c4160e7830" providerId="AD" clId="Web-{C01D465D-138D-0D7A-B110-248794D3E010}" dt="2024-09-23T18:40:33.471" v="2898" actId="20577"/>
          <ac:spMkLst>
            <pc:docMk/>
            <pc:sldMk cId="2053933174" sldId="327"/>
            <ac:spMk id="53253" creationId="{EAA17A76-CFF6-586C-1C60-CB9E92B83ACD}"/>
          </ac:spMkLst>
        </pc:spChg>
        <pc:grpChg chg="add">
          <ac:chgData name="Alan Cox" userId="S::alc@rice.edu::4319d5d7-4895-438f-a090-42c4160e7830" providerId="AD" clId="Web-{C01D465D-138D-0D7A-B110-248794D3E010}" dt="2024-09-23T18:41:11.050" v="2900"/>
          <ac:grpSpMkLst>
            <pc:docMk/>
            <pc:sldMk cId="2053933174" sldId="327"/>
            <ac:grpSpMk id="2" creationId="{BBC563D1-EAC6-025A-6643-D95E9D77DAE3}"/>
          </ac:grpSpMkLst>
        </pc:grpChg>
      </pc:sldChg>
      <pc:sldMasterChg chg="add addSldLayout">
        <pc:chgData name="Alan Cox" userId="S::alc@rice.edu::4319d5d7-4895-438f-a090-42c4160e7830" providerId="AD" clId="Web-{C01D465D-138D-0D7A-B110-248794D3E010}" dt="2024-09-20T18:01:56.548" v="2487"/>
        <pc:sldMasterMkLst>
          <pc:docMk/>
          <pc:sldMasterMk cId="0" sldId="2147483699"/>
        </pc:sldMasterMkLst>
        <pc:sldLayoutChg chg="add">
          <pc:chgData name="Alan Cox" userId="S::alc@rice.edu::4319d5d7-4895-438f-a090-42c4160e7830" providerId="AD" clId="Web-{C01D465D-138D-0D7A-B110-248794D3E010}" dt="2024-09-20T18:01:56.548" v="2487"/>
          <pc:sldLayoutMkLst>
            <pc:docMk/>
            <pc:sldMasterMk cId="0" sldId="2147483699"/>
            <pc:sldLayoutMk cId="0" sldId="2147483700"/>
          </pc:sldLayoutMkLst>
        </pc:sldLayoutChg>
      </pc:sldMasterChg>
    </pc:docChg>
  </pc:docChgLst>
  <pc:docChgLst>
    <pc:chgData name="Alan Cox" userId="S::alc@rice.edu::4319d5d7-4895-438f-a090-42c4160e7830" providerId="AD" clId="Web-{5EC62E2A-CE42-8DEB-F0B3-6F54FE85CF53}"/>
    <pc:docChg chg="modSld">
      <pc:chgData name="Alan Cox" userId="S::alc@rice.edu::4319d5d7-4895-438f-a090-42c4160e7830" providerId="AD" clId="Web-{5EC62E2A-CE42-8DEB-F0B3-6F54FE85CF53}" dt="2024-09-18T18:14:48.548" v="58" actId="20577"/>
      <pc:docMkLst>
        <pc:docMk/>
      </pc:docMkLst>
      <pc:sldChg chg="modSp">
        <pc:chgData name="Alan Cox" userId="S::alc@rice.edu::4319d5d7-4895-438f-a090-42c4160e7830" providerId="AD" clId="Web-{5EC62E2A-CE42-8DEB-F0B3-6F54FE85CF53}" dt="2024-09-18T18:12:29.919" v="56" actId="20577"/>
        <pc:sldMkLst>
          <pc:docMk/>
          <pc:sldMk cId="0" sldId="257"/>
        </pc:sldMkLst>
        <pc:spChg chg="mod">
          <ac:chgData name="Alan Cox" userId="S::alc@rice.edu::4319d5d7-4895-438f-a090-42c4160e7830" providerId="AD" clId="Web-{5EC62E2A-CE42-8DEB-F0B3-6F54FE85CF53}" dt="2024-09-18T18:12:29.919" v="56" actId="20577"/>
          <ac:spMkLst>
            <pc:docMk/>
            <pc:sldMk cId="0" sldId="257"/>
            <ac:spMk id="17413" creationId="{D2F4ABC6-158B-C8C5-3E02-F7EC4E8EBC96}"/>
          </ac:spMkLst>
        </pc:spChg>
      </pc:sldChg>
      <pc:sldChg chg="modSp">
        <pc:chgData name="Alan Cox" userId="S::alc@rice.edu::4319d5d7-4895-438f-a090-42c4160e7830" providerId="AD" clId="Web-{5EC62E2A-CE42-8DEB-F0B3-6F54FE85CF53}" dt="2024-09-18T18:14:48.548" v="58" actId="20577"/>
        <pc:sldMkLst>
          <pc:docMk/>
          <pc:sldMk cId="0" sldId="264"/>
        </pc:sldMkLst>
        <pc:spChg chg="mod">
          <ac:chgData name="Alan Cox" userId="S::alc@rice.edu::4319d5d7-4895-438f-a090-42c4160e7830" providerId="AD" clId="Web-{5EC62E2A-CE42-8DEB-F0B3-6F54FE85CF53}" dt="2024-09-18T18:14:48.548" v="58" actId="20577"/>
          <ac:spMkLst>
            <pc:docMk/>
            <pc:sldMk cId="0" sldId="264"/>
            <ac:spMk id="28678" creationId="{43C48C4C-0587-49CE-CC0A-E49D00B26CBF}"/>
          </ac:spMkLst>
        </pc:spChg>
      </pc:sldChg>
      <pc:sldChg chg="modSp">
        <pc:chgData name="Alan Cox" userId="S::alc@rice.edu::4319d5d7-4895-438f-a090-42c4160e7830" providerId="AD" clId="Web-{5EC62E2A-CE42-8DEB-F0B3-6F54FE85CF53}" dt="2024-09-18T07:38:48.188" v="0" actId="14100"/>
        <pc:sldMkLst>
          <pc:docMk/>
          <pc:sldMk cId="0" sldId="277"/>
        </pc:sldMkLst>
        <pc:cxnChg chg="mod">
          <ac:chgData name="Alan Cox" userId="S::alc@rice.edu::4319d5d7-4895-438f-a090-42c4160e7830" providerId="AD" clId="Web-{5EC62E2A-CE42-8DEB-F0B3-6F54FE85CF53}" dt="2024-09-18T07:38:48.188" v="0" actId="14100"/>
          <ac:cxnSpMkLst>
            <pc:docMk/>
            <pc:sldMk cId="0" sldId="277"/>
            <ac:cxnSpMk id="13" creationId="{DCFB2F73-A4BF-9FC4-B479-B827A4217CD3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C02A0-2CB8-F64C-87A7-A5563D28AA9B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85E4B-77DA-1E4C-9EDA-713D746B90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27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4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187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40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/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ransition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8196" name="Rectangle 4"/>
          <p:cNvSpPr>
            <a:spLocks/>
          </p:cNvSpPr>
          <p:nvPr/>
        </p:nvSpPr>
        <p:spPr bwMode="auto">
          <a:xfrm>
            <a:off x="685800" y="4076700"/>
            <a:ext cx="1251368" cy="75661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t">
            <a:spAutoFit/>
          </a:bodyPr>
          <a:lstStyle/>
          <a:p>
            <a:pPr algn="l">
              <a:spcBef>
                <a:spcPts val="475"/>
              </a:spcBef>
            </a:pPr>
            <a:r>
              <a:rPr lang="en-US" sz="2000" b="1" dirty="0">
                <a:solidFill>
                  <a:schemeClr val="tx1"/>
                </a:solidFill>
                <a:latin typeface="+mn-lt"/>
                <a:ea typeface="Calibri Bold"/>
                <a:cs typeface="Calibri Bold"/>
                <a:sym typeface="Calibri Bold" charset="0"/>
              </a:rPr>
              <a:t>Instructor:</a:t>
            </a:r>
            <a:r>
              <a:rPr lang="en-US" sz="2000" b="1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 charset="0"/>
              </a:rPr>
              <a:t> </a:t>
            </a:r>
          </a:p>
          <a:p>
            <a:pPr algn="l">
              <a:spcBef>
                <a:spcPts val="475"/>
              </a:spcBef>
            </a:pPr>
            <a:r>
              <a:rPr lang="en-US" sz="2000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 charset="0"/>
              </a:rPr>
              <a:t>Alan L. Cox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1752600"/>
            <a:ext cx="7772400" cy="1820862"/>
          </a:xfrm>
        </p:spPr>
        <p:txBody>
          <a:bodyPr/>
          <a:lstStyle/>
          <a:p>
            <a:r>
              <a:rPr lang="en-US" dirty="0">
                <a:latin typeface="+mn-lt"/>
              </a:rPr>
              <a:t>Memory Allocation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COMP 222: Introduction to Computer Organization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27159045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>
            <a:extLst>
              <a:ext uri="{FF2B5EF4-FFF2-40B4-BE49-F238E27FC236}">
                <a16:creationId xmlns:a16="http://schemas.microsoft.com/office/drawing/2014/main" id="{3A4C8D2D-FE62-ED48-891A-3D51A06E5F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Allocation</a:t>
            </a:r>
          </a:p>
        </p:txBody>
      </p:sp>
      <p:sp>
        <p:nvSpPr>
          <p:cNvPr id="24581" name="Rectangle 3">
            <a:extLst>
              <a:ext uri="{FF2B5EF4-FFF2-40B4-BE49-F238E27FC236}">
                <a16:creationId xmlns:a16="http://schemas.microsoft.com/office/drawing/2014/main" id="{DB298F93-4EE5-1409-9139-856CFFDDA3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 all data, memory must be </a:t>
            </a:r>
            <a:r>
              <a:rPr lang="en-US" altLang="en-US" i="1"/>
              <a:t>allocated</a:t>
            </a:r>
            <a:endParaRPr lang="en-US" altLang="en-US"/>
          </a:p>
          <a:p>
            <a:pPr lvl="1" eaLnBrk="1" hangingPunct="1"/>
            <a:r>
              <a:rPr lang="en-US" altLang="en-US"/>
              <a:t>Allocated = memory space reserved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Two questions:</a:t>
            </a:r>
          </a:p>
          <a:p>
            <a:pPr lvl="1" eaLnBrk="1" hangingPunct="1"/>
            <a:r>
              <a:rPr lang="en-US" altLang="en-US"/>
              <a:t>When do we know the size to allocate?</a:t>
            </a:r>
          </a:p>
          <a:p>
            <a:pPr lvl="1" eaLnBrk="1" hangingPunct="1"/>
            <a:r>
              <a:rPr lang="en-US" altLang="en-US"/>
              <a:t>When do we allocate?</a:t>
            </a:r>
          </a:p>
          <a:p>
            <a:pPr eaLnBrk="1" hangingPunct="1"/>
            <a:r>
              <a:rPr lang="en-US" altLang="en-US"/>
              <a:t>Two possible answers for each:</a:t>
            </a:r>
          </a:p>
          <a:p>
            <a:pPr lvl="1" eaLnBrk="1" hangingPunct="1"/>
            <a:r>
              <a:rPr lang="en-US" altLang="en-US"/>
              <a:t>Compile-time (</a:t>
            </a:r>
            <a:r>
              <a:rPr lang="en-US" altLang="en-US" i="1"/>
              <a:t>static</a:t>
            </a:r>
            <a:r>
              <a:rPr lang="en-US" altLang="en-US"/>
              <a:t>)</a:t>
            </a:r>
          </a:p>
          <a:p>
            <a:pPr lvl="1" eaLnBrk="1" hangingPunct="1"/>
            <a:r>
              <a:rPr lang="en-US" altLang="en-US"/>
              <a:t>Run-time (</a:t>
            </a:r>
            <a:r>
              <a:rPr lang="en-US" altLang="en-US" i="1"/>
              <a:t>dynamic</a:t>
            </a:r>
            <a:r>
              <a:rPr lang="en-US" altLang="en-US"/>
              <a:t>)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>
            <a:extLst>
              <a:ext uri="{FF2B5EF4-FFF2-40B4-BE49-F238E27FC236}">
                <a16:creationId xmlns:a16="http://schemas.microsoft.com/office/drawing/2014/main" id="{3863B7D1-AC07-30D7-7A27-5A6973D2F8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much memory to allocate?</a:t>
            </a:r>
          </a:p>
        </p:txBody>
      </p:sp>
      <p:sp>
        <p:nvSpPr>
          <p:cNvPr id="185347" name="Rectangle 3">
            <a:extLst>
              <a:ext uri="{FF2B5EF4-FFF2-40B4-BE49-F238E27FC236}">
                <a16:creationId xmlns:a16="http://schemas.microsoft.com/office/drawing/2014/main" id="{864629A0-03C7-9133-1636-83EEFE6F4D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Sometimes obvious: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Sometimes not: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/>
              <a:t>How will these be used???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600" dirty="0"/>
              <a:t>Will they point to already allocated memory (what we</a:t>
            </a:r>
            <a:r>
              <a:rPr lang="ja-JP" altLang="en-US" sz="160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’</a:t>
            </a:r>
            <a:r>
              <a:rPr lang="en-US" altLang="ja-JP" sz="1600" dirty="0" err="1">
                <a:ea typeface="MS PGothic" panose="020B0600070205080204" pitchFamily="34" charset="-128"/>
              </a:rPr>
              <a:t>ve</a:t>
            </a:r>
            <a:r>
              <a:rPr lang="en-US" altLang="ja-JP" sz="1600" dirty="0">
                <a:ea typeface="MS PGothic" panose="020B0600070205080204" pitchFamily="34" charset="-128"/>
              </a:rPr>
              <a:t> seen so far)?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600" dirty="0"/>
              <a:t>Will new memory need to be allocated (we haven</a:t>
            </a:r>
            <a:r>
              <a:rPr lang="ja-JP" altLang="en-US" sz="1600">
                <a:ea typeface="MS PGothic" panose="020B0600070205080204" pitchFamily="34" charset="-128"/>
              </a:rPr>
              <a:t>’</a:t>
            </a:r>
            <a:r>
              <a:rPr lang="en-US" altLang="ja-JP" sz="1600" dirty="0">
                <a:ea typeface="MS PGothic" panose="020B0600070205080204" pitchFamily="34" charset="-128"/>
              </a:rPr>
              <a:t>t seen this yet)?</a:t>
            </a:r>
            <a:endParaRPr lang="en-US" altLang="en-US" sz="1600" dirty="0"/>
          </a:p>
        </p:txBody>
      </p:sp>
      <p:sp>
        <p:nvSpPr>
          <p:cNvPr id="25606" name="Text Box 4">
            <a:extLst>
              <a:ext uri="{FF2B5EF4-FFF2-40B4-BE49-F238E27FC236}">
                <a16:creationId xmlns:a16="http://schemas.microsoft.com/office/drawing/2014/main" id="{82748222-4C56-CBB2-6B1D-881229DF4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995488"/>
            <a:ext cx="2149475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char  c;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int   array[10];</a:t>
            </a:r>
          </a:p>
        </p:txBody>
      </p:sp>
      <p:sp>
        <p:nvSpPr>
          <p:cNvPr id="25607" name="Line 5">
            <a:extLst>
              <a:ext uri="{FF2B5EF4-FFF2-40B4-BE49-F238E27FC236}">
                <a16:creationId xmlns:a16="http://schemas.microsoft.com/office/drawing/2014/main" id="{0B39DC8F-9B37-4F18-3D77-0CA941D4A6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2071688"/>
            <a:ext cx="152400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Text Box 6">
            <a:extLst>
              <a:ext uri="{FF2B5EF4-FFF2-40B4-BE49-F238E27FC236}">
                <a16:creationId xmlns:a16="http://schemas.microsoft.com/office/drawing/2014/main" id="{F9BE296F-DF57-B7D0-FFD9-9A3DAA526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7225" y="1871663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1800" dirty="0">
                <a:latin typeface="Arial" panose="020B0604020202020204" pitchFamily="34" charset="0"/>
              </a:rPr>
              <a:t>One byte</a:t>
            </a:r>
          </a:p>
        </p:txBody>
      </p:sp>
      <p:sp>
        <p:nvSpPr>
          <p:cNvPr id="25609" name="Text Box 7">
            <a:extLst>
              <a:ext uri="{FF2B5EF4-FFF2-40B4-BE49-F238E27FC236}">
                <a16:creationId xmlns:a16="http://schemas.microsoft.com/office/drawing/2014/main" id="{937B3E2D-10D0-14F3-41D8-B9F6CA383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376488"/>
            <a:ext cx="3768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1800" dirty="0">
                <a:latin typeface="Arial" panose="020B0604020202020204" pitchFamily="34" charset="0"/>
              </a:rPr>
              <a:t>10 * </a:t>
            </a:r>
            <a:r>
              <a:rPr lang="en-US" altLang="en-US" sz="1800" dirty="0" err="1">
                <a:latin typeface="Arial" panose="020B0604020202020204" pitchFamily="34" charset="0"/>
              </a:rPr>
              <a:t>sizeof</a:t>
            </a:r>
            <a:r>
              <a:rPr lang="en-US" altLang="en-US" sz="1800" dirty="0">
                <a:latin typeface="Arial" panose="020B0604020202020204" pitchFamily="34" charset="0"/>
              </a:rPr>
              <a:t>(int) (= 40 on CLEAR)</a:t>
            </a:r>
          </a:p>
        </p:txBody>
      </p:sp>
      <p:sp>
        <p:nvSpPr>
          <p:cNvPr id="25610" name="Line 8">
            <a:extLst>
              <a:ext uri="{FF2B5EF4-FFF2-40B4-BE49-F238E27FC236}">
                <a16:creationId xmlns:a16="http://schemas.microsoft.com/office/drawing/2014/main" id="{5DA66D1D-7029-310A-DA9A-7F541824B9E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10000" y="2452688"/>
            <a:ext cx="68580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353" name="Text Box 9">
            <a:extLst>
              <a:ext uri="{FF2B5EF4-FFF2-40B4-BE49-F238E27FC236}">
                <a16:creationId xmlns:a16="http://schemas.microsoft.com/office/drawing/2014/main" id="{BC9E65E5-0581-FCAD-C0DF-05DD48DBAA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1650" y="3657600"/>
            <a:ext cx="211455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char *c;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int  *array;</a:t>
            </a:r>
          </a:p>
        </p:txBody>
      </p:sp>
      <p:sp>
        <p:nvSpPr>
          <p:cNvPr id="185354" name="Line 10">
            <a:extLst>
              <a:ext uri="{FF2B5EF4-FFF2-40B4-BE49-F238E27FC236}">
                <a16:creationId xmlns:a16="http://schemas.microsoft.com/office/drawing/2014/main" id="{7189FE8C-B677-B158-0227-01F6DFAB64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90850" y="3733800"/>
            <a:ext cx="152400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355" name="Text Box 11">
            <a:extLst>
              <a:ext uri="{FF2B5EF4-FFF2-40B4-BE49-F238E27FC236}">
                <a16:creationId xmlns:a16="http://schemas.microsoft.com/office/drawing/2014/main" id="{1FB0F554-ACAF-A320-2BB8-80F638C93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6275" y="3352800"/>
            <a:ext cx="3514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1800" dirty="0">
                <a:latin typeface="Arial" panose="020B0604020202020204" pitchFamily="34" charset="0"/>
              </a:rPr>
              <a:t>Is this going to point to one character or a string?</a:t>
            </a:r>
          </a:p>
        </p:txBody>
      </p:sp>
      <p:sp>
        <p:nvSpPr>
          <p:cNvPr id="185356" name="Text Box 12">
            <a:extLst>
              <a:ext uri="{FF2B5EF4-FFF2-40B4-BE49-F238E27FC236}">
                <a16:creationId xmlns:a16="http://schemas.microsoft.com/office/drawing/2014/main" id="{69088E89-3986-4490-9CCB-14BAEA2112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4850" y="4038600"/>
            <a:ext cx="3067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1800" dirty="0">
                <a:latin typeface="Arial" panose="020B0604020202020204" pitchFamily="34" charset="0"/>
              </a:rPr>
              <a:t>How big will this array be?</a:t>
            </a:r>
          </a:p>
        </p:txBody>
      </p:sp>
      <p:sp>
        <p:nvSpPr>
          <p:cNvPr id="185357" name="Line 13">
            <a:extLst>
              <a:ext uri="{FF2B5EF4-FFF2-40B4-BE49-F238E27FC236}">
                <a16:creationId xmlns:a16="http://schemas.microsoft.com/office/drawing/2014/main" id="{689F1F27-F43C-E3A4-A1D5-2EF4EDD543D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52800" y="4114800"/>
            <a:ext cx="116205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53" grpId="0" animBg="1"/>
      <p:bldP spid="185355" grpId="0"/>
      <p:bldP spid="1853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>
            <a:extLst>
              <a:ext uri="{FF2B5EF4-FFF2-40B4-BE49-F238E27FC236}">
                <a16:creationId xmlns:a16="http://schemas.microsoft.com/office/drawing/2014/main" id="{C91CFC8A-1994-EA19-A5B7-8FC16BF93D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malloc()</a:t>
            </a:r>
          </a:p>
        </p:txBody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085CF95F-BC76-CF3F-7BF9-C33F127A29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Allocate memory dynamically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Pass a size (number of bytes to allocate)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Finds unused memory that is large enough to hold the specified number of bytes and reserves 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Returns a </a:t>
            </a:r>
            <a:r>
              <a:rPr lang="en-US" altLang="en-US" dirty="0">
                <a:latin typeface="Courier New" panose="02070309020205020404" pitchFamily="49" charset="0"/>
              </a:rPr>
              <a:t>void *</a:t>
            </a:r>
            <a:r>
              <a:rPr lang="en-US" altLang="en-US" dirty="0"/>
              <a:t> that points to the allocated memory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b="1" i="1" dirty="0">
                <a:latin typeface="Calibri"/>
              </a:rPr>
              <a:t>No typecast is needed</a:t>
            </a:r>
            <a:r>
              <a:rPr lang="en-US" altLang="en-US" dirty="0">
                <a:latin typeface="Calibri"/>
              </a:rPr>
              <a:t> for pointer assignment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Essentially equivalent to </a:t>
            </a:r>
            <a:r>
              <a:rPr lang="en-US" altLang="en-US" dirty="0">
                <a:latin typeface="Courier New" panose="02070309020205020404" pitchFamily="49" charset="0"/>
              </a:rPr>
              <a:t>new</a:t>
            </a:r>
            <a:r>
              <a:rPr lang="en-US" altLang="en-US" dirty="0"/>
              <a:t> in Java</a:t>
            </a:r>
          </a:p>
        </p:txBody>
      </p:sp>
      <p:sp>
        <p:nvSpPr>
          <p:cNvPr id="26630" name="Text Box 4">
            <a:extLst>
              <a:ext uri="{FF2B5EF4-FFF2-40B4-BE49-F238E27FC236}">
                <a16:creationId xmlns:a16="http://schemas.microsoft.com/office/drawing/2014/main" id="{55B6089F-3D5D-447F-0888-81BDB2867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036763"/>
            <a:ext cx="6337300" cy="925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1800" dirty="0">
                <a:latin typeface="Courier New" panose="02070309020205020404" pitchFamily="49" charset="0"/>
              </a:rPr>
              <a:t>#include &lt;</a:t>
            </a:r>
            <a:r>
              <a:rPr lang="en-US" altLang="en-US" sz="1800" dirty="0" err="1">
                <a:latin typeface="Courier New" panose="02070309020205020404" pitchFamily="49" charset="0"/>
              </a:rPr>
              <a:t>stdlib.h</a:t>
            </a:r>
            <a:r>
              <a:rPr lang="en-US" altLang="en-US" sz="1800" dirty="0">
                <a:latin typeface="Courier New" panose="02070309020205020404" pitchFamily="49" charset="0"/>
              </a:rPr>
              <a:t>&gt;</a:t>
            </a:r>
          </a:p>
          <a:p>
            <a:pPr algn="l" eaLnBrk="1" hangingPunct="1">
              <a:spcBef>
                <a:spcPct val="0"/>
              </a:spcBef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 altLang="en-US" sz="1800" dirty="0">
                <a:latin typeface="Courier New" panose="02070309020205020404" pitchFamily="49" charset="0"/>
              </a:rPr>
              <a:t>int *array = malloc(</a:t>
            </a:r>
            <a:r>
              <a:rPr lang="en-US" altLang="en-US" sz="1800" dirty="0" err="1">
                <a:latin typeface="Courier New" panose="02070309020205020404" pitchFamily="49" charset="0"/>
              </a:rPr>
              <a:t>num_items</a:t>
            </a:r>
            <a:r>
              <a:rPr lang="en-US" altLang="en-US" sz="1800" dirty="0">
                <a:latin typeface="Courier New" panose="02070309020205020404" pitchFamily="49" charset="0"/>
              </a:rPr>
              <a:t> * </a:t>
            </a:r>
            <a:r>
              <a:rPr lang="en-US" altLang="en-US" sz="1800" dirty="0" err="1">
                <a:latin typeface="Courier New" panose="02070309020205020404" pitchFamily="49" charset="0"/>
              </a:rPr>
              <a:t>sizeof</a:t>
            </a:r>
            <a:r>
              <a:rPr lang="en-US" altLang="en-US" sz="1800" dirty="0">
                <a:latin typeface="Courier New" panose="02070309020205020404" pitchFamily="49" charset="0"/>
              </a:rPr>
              <a:t>(int));</a:t>
            </a:r>
          </a:p>
        </p:txBody>
      </p:sp>
      <p:sp>
        <p:nvSpPr>
          <p:cNvPr id="26631" name="Text Box 6">
            <a:extLst>
              <a:ext uri="{FF2B5EF4-FFF2-40B4-BE49-F238E27FC236}">
                <a16:creationId xmlns:a16="http://schemas.microsoft.com/office/drawing/2014/main" id="{0E8E3941-BBE5-D405-809F-5D955E6D50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247775"/>
            <a:ext cx="23622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Tahoma" panose="020B0604030504040204" pitchFamily="34" charset="0"/>
              </a:rPr>
              <a:t>Won</a:t>
            </a:r>
            <a:r>
              <a:rPr lang="ja-JP" altLang="en-US" sz="1600">
                <a:latin typeface="Tahoma" panose="020B0604030504040204" pitchFamily="34" charset="0"/>
              </a:rPr>
              <a:t>’</a:t>
            </a:r>
            <a:r>
              <a:rPr lang="en-US" altLang="ja-JP" sz="1600">
                <a:latin typeface="Tahoma" panose="020B0604030504040204" pitchFamily="34" charset="0"/>
              </a:rPr>
              <a:t>t continually remind you of this</a:t>
            </a: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6632" name="Line 7">
            <a:extLst>
              <a:ext uri="{FF2B5EF4-FFF2-40B4-BE49-F238E27FC236}">
                <a16:creationId xmlns:a16="http://schemas.microsoft.com/office/drawing/2014/main" id="{EFE020A5-4505-1200-139D-26023D4052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1600200"/>
            <a:ext cx="20574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15">
            <a:extLst>
              <a:ext uri="{FF2B5EF4-FFF2-40B4-BE49-F238E27FC236}">
                <a16:creationId xmlns:a16="http://schemas.microsoft.com/office/drawing/2014/main" id="{35BE8627-1702-F11C-BA8D-33D2DF2B32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malloc()</a:t>
            </a:r>
          </a:p>
        </p:txBody>
      </p:sp>
      <p:sp>
        <p:nvSpPr>
          <p:cNvPr id="27653" name="Rectangle 16">
            <a:extLst>
              <a:ext uri="{FF2B5EF4-FFF2-40B4-BE49-F238E27FC236}">
                <a16:creationId xmlns:a16="http://schemas.microsoft.com/office/drawing/2014/main" id="{86169CB6-B9E9-C73A-A73C-7F58D6AAE2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en-US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latin typeface="Courier New" panose="02070309020205020404" pitchFamily="49" charset="0"/>
              </a:rPr>
              <a:t>i</a:t>
            </a:r>
            <a:r>
              <a:rPr lang="en-US" altLang="en-US" dirty="0"/>
              <a:t> and </a:t>
            </a:r>
            <a:r>
              <a:rPr lang="en-US" altLang="en-US" dirty="0">
                <a:latin typeface="Courier New" panose="02070309020205020404" pitchFamily="49" charset="0"/>
              </a:rPr>
              <a:t>array</a:t>
            </a:r>
            <a:r>
              <a:rPr lang="en-US" altLang="en-US" dirty="0"/>
              <a:t> are interchangeable</a:t>
            </a:r>
            <a:endParaRPr lang="en-US" altLang="en-US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Arrays </a:t>
            </a:r>
            <a:r>
              <a:rPr lang="en-US" altLang="en-US" dirty="0">
                <a:sym typeface="Symbol" panose="05050102010706020507" pitchFamily="18" charset="2"/>
              </a:rPr>
              <a:t> pointers to the initial (0th) array element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err="1">
                <a:latin typeface="Courier New" panose="02070309020205020404" pitchFamily="49" charset="0"/>
                <a:sym typeface="Symbol" panose="05050102010706020507" pitchFamily="18" charset="2"/>
              </a:rPr>
              <a:t>i</a:t>
            </a:r>
            <a:r>
              <a:rPr lang="en-US" altLang="en-US" dirty="0">
                <a:sym typeface="Symbol" panose="05050102010706020507" pitchFamily="18" charset="2"/>
              </a:rPr>
              <a:t> could point to an array, as well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sym typeface="Symbol" panose="05050102010706020507" pitchFamily="18" charset="2"/>
              </a:rPr>
              <a:t>May change over the course of the program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ym typeface="Symbol" panose="05050102010706020507" pitchFamily="18" charset="2"/>
              </a:rPr>
              <a:t>Allocated memory is </a:t>
            </a:r>
            <a:r>
              <a:rPr lang="en-US" altLang="en-US" i="1" u="sng" dirty="0">
                <a:sym typeface="Symbol" panose="05050102010706020507" pitchFamily="18" charset="2"/>
              </a:rPr>
              <a:t>not</a:t>
            </a:r>
            <a:r>
              <a:rPr lang="en-US" altLang="en-US" dirty="0">
                <a:sym typeface="Symbol" panose="05050102010706020507" pitchFamily="18" charset="2"/>
              </a:rPr>
              <a:t> initialized!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err="1">
                <a:latin typeface="Courier New" panose="02070309020205020404" pitchFamily="49" charset="0"/>
                <a:sym typeface="Symbol" panose="05050102010706020507" pitchFamily="18" charset="2"/>
              </a:rPr>
              <a:t>calloc</a:t>
            </a:r>
            <a:r>
              <a:rPr lang="en-US" altLang="en-US" dirty="0">
                <a:sym typeface="Symbol" panose="05050102010706020507" pitchFamily="18" charset="2"/>
              </a:rPr>
              <a:t> zeroes allocated memory (otherwise, same as </a:t>
            </a:r>
            <a:r>
              <a:rPr lang="en-US" altLang="en-US" dirty="0">
                <a:latin typeface="Courier New" panose="02070309020205020404" pitchFamily="49" charset="0"/>
                <a:sym typeface="Symbol" panose="05050102010706020507" pitchFamily="18" charset="2"/>
              </a:rPr>
              <a:t>malloc</a:t>
            </a:r>
            <a:r>
              <a:rPr lang="en-US" altLang="en-US" dirty="0">
                <a:sym typeface="Symbol" panose="05050102010706020507" pitchFamily="18" charset="2"/>
              </a:rPr>
              <a:t>; details to come in practice lab)</a:t>
            </a:r>
          </a:p>
        </p:txBody>
      </p:sp>
      <p:sp>
        <p:nvSpPr>
          <p:cNvPr id="27654" name="Text Box 3">
            <a:extLst>
              <a:ext uri="{FF2B5EF4-FFF2-40B4-BE49-F238E27FC236}">
                <a16:creationId xmlns:a16="http://schemas.microsoft.com/office/drawing/2014/main" id="{CB25224F-FCD7-FE29-D1D7-34AE36F08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190625"/>
            <a:ext cx="5654675" cy="2298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1800" dirty="0">
                <a:latin typeface="Courier New" panose="02070309020205020404" pitchFamily="49" charset="0"/>
              </a:rPr>
              <a:t>int *</a:t>
            </a:r>
            <a:r>
              <a:rPr lang="en-US" altLang="en-US" sz="1800" dirty="0" err="1"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latin typeface="Courier New" panose="02070309020205020404" pitchFamily="49" charset="0"/>
              </a:rPr>
              <a:t>;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800" dirty="0">
                <a:latin typeface="Courier New" panose="02070309020205020404" pitchFamily="49" charset="0"/>
              </a:rPr>
              <a:t>int *array;</a:t>
            </a:r>
          </a:p>
          <a:p>
            <a:pPr algn="l" eaLnBrk="1" hangingPunct="1">
              <a:spcBef>
                <a:spcPct val="0"/>
              </a:spcBef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 altLang="en-US" sz="1800" dirty="0" err="1"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latin typeface="Courier New" panose="02070309020205020404" pitchFamily="49" charset="0"/>
              </a:rPr>
              <a:t> = malloc(</a:t>
            </a:r>
            <a:r>
              <a:rPr lang="en-US" altLang="en-US" sz="1800" dirty="0" err="1">
                <a:latin typeface="Courier New" panose="02070309020205020404" pitchFamily="49" charset="0"/>
              </a:rPr>
              <a:t>sizeof</a:t>
            </a:r>
            <a:r>
              <a:rPr lang="en-US" altLang="en-US" sz="1800" dirty="0">
                <a:latin typeface="Courier New" panose="02070309020205020404" pitchFamily="49" charset="0"/>
              </a:rPr>
              <a:t>(int));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800" dirty="0">
                <a:latin typeface="Courier New" panose="02070309020205020404" pitchFamily="49" charset="0"/>
              </a:rPr>
              <a:t>array = malloc(</a:t>
            </a:r>
            <a:r>
              <a:rPr lang="en-US" altLang="en-US" sz="1800" dirty="0" err="1">
                <a:latin typeface="Courier New" panose="02070309020205020404" pitchFamily="49" charset="0"/>
              </a:rPr>
              <a:t>num_items</a:t>
            </a:r>
            <a:r>
              <a:rPr lang="en-US" altLang="en-US" sz="1800" dirty="0">
                <a:latin typeface="Courier New" panose="02070309020205020404" pitchFamily="49" charset="0"/>
              </a:rPr>
              <a:t> * </a:t>
            </a:r>
            <a:r>
              <a:rPr lang="en-US" altLang="en-US" sz="1800" dirty="0" err="1">
                <a:latin typeface="Courier New" panose="02070309020205020404" pitchFamily="49" charset="0"/>
              </a:rPr>
              <a:t>sizeof</a:t>
            </a:r>
            <a:r>
              <a:rPr lang="en-US" altLang="en-US" sz="1800" dirty="0">
                <a:latin typeface="Courier New" panose="02070309020205020404" pitchFamily="49" charset="0"/>
              </a:rPr>
              <a:t>(int));</a:t>
            </a:r>
          </a:p>
          <a:p>
            <a:pPr algn="l" eaLnBrk="1" hangingPunct="1">
              <a:spcBef>
                <a:spcPct val="0"/>
              </a:spcBef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 altLang="en-US" sz="1800" dirty="0">
                <a:latin typeface="Courier New" panose="02070309020205020404" pitchFamily="49" charset="0"/>
              </a:rPr>
              <a:t>*</a:t>
            </a:r>
            <a:r>
              <a:rPr lang="en-US" altLang="en-US" sz="1800" dirty="0" err="1"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latin typeface="Courier New" panose="02070309020205020404" pitchFamily="49" charset="0"/>
              </a:rPr>
              <a:t> = 3;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800" dirty="0">
                <a:latin typeface="Courier New" panose="02070309020205020404" pitchFamily="49" charset="0"/>
              </a:rPr>
              <a:t>array[3] = 5;</a:t>
            </a:r>
          </a:p>
        </p:txBody>
      </p:sp>
      <p:sp>
        <p:nvSpPr>
          <p:cNvPr id="27655" name="Text Box 7">
            <a:extLst>
              <a:ext uri="{FF2B5EF4-FFF2-40B4-BE49-F238E27FC236}">
                <a16:creationId xmlns:a16="http://schemas.microsoft.com/office/drawing/2014/main" id="{761D45D5-9B51-15CD-313F-1448FE6E8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143000"/>
            <a:ext cx="2209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600" b="0">
                <a:latin typeface="Tahoma" panose="020B0604030504040204" pitchFamily="34" charset="0"/>
              </a:rPr>
              <a:t>Statically or dynamically allocates space for 2 pointers</a:t>
            </a:r>
          </a:p>
        </p:txBody>
      </p:sp>
      <p:sp>
        <p:nvSpPr>
          <p:cNvPr id="27656" name="Line 8">
            <a:extLst>
              <a:ext uri="{FF2B5EF4-FFF2-40B4-BE49-F238E27FC236}">
                <a16:creationId xmlns:a16="http://schemas.microsoft.com/office/drawing/2014/main" id="{C13ED020-9519-856E-25A8-F5FA880272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1419225"/>
            <a:ext cx="2438400" cy="76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Text Box 11">
            <a:extLst>
              <a:ext uri="{FF2B5EF4-FFF2-40B4-BE49-F238E27FC236}">
                <a16:creationId xmlns:a16="http://schemas.microsoft.com/office/drawing/2014/main" id="{5926BBDA-4398-C1BD-22E2-D1F23AF1D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1647825"/>
            <a:ext cx="16002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600" b="0">
                <a:latin typeface="Tahoma" panose="020B0604030504040204" pitchFamily="34" charset="0"/>
              </a:rPr>
              <a:t>Dynamically allocates space for data</a:t>
            </a:r>
          </a:p>
        </p:txBody>
      </p:sp>
      <p:sp>
        <p:nvSpPr>
          <p:cNvPr id="27658" name="Line 12">
            <a:extLst>
              <a:ext uri="{FF2B5EF4-FFF2-40B4-BE49-F238E27FC236}">
                <a16:creationId xmlns:a16="http://schemas.microsoft.com/office/drawing/2014/main" id="{C420BFEB-63DA-3D18-D669-9F5F506C5F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10200" y="2028825"/>
            <a:ext cx="20574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5">
            <a:extLst>
              <a:ext uri="{FF2B5EF4-FFF2-40B4-BE49-F238E27FC236}">
                <a16:creationId xmlns:a16="http://schemas.microsoft.com/office/drawing/2014/main" id="{1C992282-3E88-D80C-D801-7485735E41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malloc()</a:t>
            </a:r>
          </a:p>
        </p:txBody>
      </p:sp>
      <p:sp>
        <p:nvSpPr>
          <p:cNvPr id="28677" name="Rectangle 6">
            <a:extLst>
              <a:ext uri="{FF2B5EF4-FFF2-40B4-BE49-F238E27FC236}">
                <a16:creationId xmlns:a16="http://schemas.microsoft.com/office/drawing/2014/main" id="{5B23DDBF-8551-BF86-302D-A59F66BED6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000"/>
              <a:t>Always check the return value of library calls like </a:t>
            </a:r>
            <a:r>
              <a:rPr lang="en-US" altLang="en-US" sz="2000">
                <a:latin typeface="Courier New" panose="02070309020205020404" pitchFamily="49" charset="0"/>
              </a:rPr>
              <a:t>malloc()</a:t>
            </a:r>
            <a:r>
              <a:rPr lang="en-US" altLang="en-US" sz="2000"/>
              <a:t> for errors</a:t>
            </a:r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r>
              <a:rPr lang="en-US" altLang="en-US" sz="1800"/>
              <a:t>For brevity, won</a:t>
            </a:r>
            <a:r>
              <a:rPr lang="ja-JP" altLang="en-US" sz="1800">
                <a:ea typeface="MS PGothic" panose="020B0600070205080204" pitchFamily="34" charset="-128"/>
              </a:rPr>
              <a:t>’</a:t>
            </a:r>
            <a:r>
              <a:rPr lang="en-US" altLang="ja-JP" sz="1800">
                <a:ea typeface="MS PGothic" panose="020B0600070205080204" pitchFamily="34" charset="-128"/>
              </a:rPr>
              <a:t>t in class</a:t>
            </a:r>
          </a:p>
          <a:p>
            <a:pPr lvl="2" eaLnBrk="1" hangingPunct="1"/>
            <a:r>
              <a:rPr lang="en-US" altLang="en-US" sz="1600"/>
              <a:t>Lab examples and provided code for assignments will</a:t>
            </a:r>
          </a:p>
          <a:p>
            <a:pPr lvl="1" eaLnBrk="1" hangingPunct="1"/>
            <a:r>
              <a:rPr lang="en-US" altLang="en-US" sz="1800"/>
              <a:t>Textbook uses capitalization convention</a:t>
            </a:r>
          </a:p>
          <a:p>
            <a:pPr lvl="2" eaLnBrk="1" hangingPunct="1"/>
            <a:r>
              <a:rPr lang="en-US" altLang="en-US" sz="1600"/>
              <a:t>Capitalized version of functions are wrappers that check for errors and exit if they occur (i.e. </a:t>
            </a:r>
            <a:r>
              <a:rPr lang="en-US" altLang="en-US" sz="1600">
                <a:latin typeface="Courier New" panose="02070309020205020404" pitchFamily="49" charset="0"/>
              </a:rPr>
              <a:t>Malloc</a:t>
            </a:r>
            <a:r>
              <a:rPr lang="en-US" altLang="en-US" sz="1600"/>
              <a:t>)</a:t>
            </a:r>
          </a:p>
          <a:p>
            <a:pPr lvl="2" eaLnBrk="1" hangingPunct="1"/>
            <a:r>
              <a:rPr lang="en-US" altLang="en-US" sz="1600"/>
              <a:t>May not be appropriate to always exit on a </a:t>
            </a:r>
            <a:r>
              <a:rPr lang="en-US" altLang="en-US" sz="1600">
                <a:latin typeface="Courier New" panose="02070309020205020404" pitchFamily="49" charset="0"/>
              </a:rPr>
              <a:t>malloc</a:t>
            </a:r>
            <a:r>
              <a:rPr lang="en-US" altLang="en-US" sz="1600"/>
              <a:t> error, though, as you may be able to recover memory</a:t>
            </a:r>
          </a:p>
        </p:txBody>
      </p:sp>
      <p:sp>
        <p:nvSpPr>
          <p:cNvPr id="28678" name="Text Box 4">
            <a:extLst>
              <a:ext uri="{FF2B5EF4-FFF2-40B4-BE49-F238E27FC236}">
                <a16:creationId xmlns:a16="http://schemas.microsoft.com/office/drawing/2014/main" id="{43C48C4C-0587-49CE-CC0A-E49D00B26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213" y="2209800"/>
            <a:ext cx="5205412" cy="1520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int *a = malloc(</a:t>
            </a:r>
            <a:r>
              <a:rPr lang="en-US" altLang="en-US" sz="1600" dirty="0" err="1">
                <a:latin typeface="Courier New" panose="02070309020205020404" pitchFamily="49" charset="0"/>
              </a:rPr>
              <a:t>num_items</a:t>
            </a:r>
            <a:r>
              <a:rPr lang="en-US" altLang="en-US" sz="1600" dirty="0">
                <a:latin typeface="Courier New" panose="02070309020205020404" pitchFamily="49" charset="0"/>
              </a:rPr>
              <a:t> * </a:t>
            </a:r>
            <a:r>
              <a:rPr lang="en-US" altLang="en-US" sz="1600" dirty="0" err="1">
                <a:latin typeface="Courier New" panose="02070309020205020404" pitchFamily="49" charset="0"/>
              </a:rPr>
              <a:t>sizeof</a:t>
            </a:r>
            <a:r>
              <a:rPr lang="en-US" altLang="en-US" sz="1600" dirty="0">
                <a:latin typeface="Courier New" panose="02070309020205020404" pitchFamily="49" charset="0"/>
              </a:rPr>
              <a:t>(int));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if (a == NULL) {</a:t>
            </a: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  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fprintf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(stderr,</a:t>
            </a:r>
            <a:r>
              <a:rPr lang="en-US" altLang="ja-JP" sz="1600" dirty="0">
                <a:latin typeface="Courier New"/>
                <a:ea typeface="MS PGothic"/>
                <a:cs typeface="Arial"/>
              </a:rPr>
              <a:t> </a:t>
            </a:r>
            <a:r>
              <a:rPr lang="ja-JP" altLang="en-US" sz="1600">
                <a:latin typeface="Courier New"/>
                <a:ea typeface="MS PGothic"/>
                <a:cs typeface="Arial"/>
              </a:rPr>
              <a:t>“</a:t>
            </a:r>
            <a:r>
              <a:rPr lang="en-US" altLang="ja-JP" sz="1600" dirty="0">
                <a:latin typeface="Courier New"/>
                <a:ea typeface="MS PGothic"/>
                <a:cs typeface="Arial"/>
              </a:rPr>
              <a:t>Out of memory.\n</a:t>
            </a:r>
            <a:r>
              <a:rPr lang="ja-JP" altLang="en-US" sz="1600">
                <a:latin typeface="Courier New"/>
                <a:ea typeface="MS PGothic"/>
                <a:cs typeface="Arial"/>
              </a:rPr>
              <a:t>”</a:t>
            </a:r>
            <a:r>
              <a:rPr lang="en-US" altLang="ja-JP" sz="1600" dirty="0">
                <a:latin typeface="Courier New"/>
                <a:ea typeface="MS PGothic"/>
                <a:cs typeface="Arial"/>
              </a:rPr>
              <a:t>);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exit(1);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8679" name="Text Box 7">
            <a:extLst>
              <a:ext uri="{FF2B5EF4-FFF2-40B4-BE49-F238E27FC236}">
                <a16:creationId xmlns:a16="http://schemas.microsoft.com/office/drawing/2014/main" id="{AD908280-AFA7-662C-D8BD-A72C8738B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429000"/>
            <a:ext cx="21986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b="0">
                <a:latin typeface="Arial" panose="020B0604020202020204" pitchFamily="34" charset="0"/>
              </a:rPr>
              <a:t>Terminate now!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b="0">
                <a:latin typeface="Arial" panose="020B0604020202020204" pitchFamily="34" charset="0"/>
              </a:rPr>
              <a:t>And, indicate error.</a:t>
            </a:r>
          </a:p>
        </p:txBody>
      </p:sp>
      <p:sp>
        <p:nvSpPr>
          <p:cNvPr id="28680" name="Line 9">
            <a:extLst>
              <a:ext uri="{FF2B5EF4-FFF2-40B4-BE49-F238E27FC236}">
                <a16:creationId xmlns:a16="http://schemas.microsoft.com/office/drawing/2014/main" id="{D206770A-7D0F-DFD8-18CE-4ED6EEA9642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43200" y="3276600"/>
            <a:ext cx="403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>
            <a:extLst>
              <a:ext uri="{FF2B5EF4-FFF2-40B4-BE49-F238E27FC236}">
                <a16:creationId xmlns:a16="http://schemas.microsoft.com/office/drawing/2014/main" id="{50570659-165F-5831-196D-0083561EA6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When to Allocate?</a:t>
            </a:r>
          </a:p>
        </p:txBody>
      </p:sp>
      <p:sp>
        <p:nvSpPr>
          <p:cNvPr id="29701" name="Rectangle 3">
            <a:extLst>
              <a:ext uri="{FF2B5EF4-FFF2-40B4-BE49-F238E27FC236}">
                <a16:creationId xmlns:a16="http://schemas.microsoft.com/office/drawing/2014/main" id="{88CD4F63-518F-3236-F8E3-4A3C8A1F145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en-US" altLang="en-US" sz="2000"/>
              <a:t>Static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Typically global variables: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800"/>
          </a:p>
          <a:p>
            <a:pPr lvl="1" eaLnBrk="1" hangingPunct="1">
              <a:lnSpc>
                <a:spcPct val="90000"/>
              </a:lnSpc>
            </a:pPr>
            <a:endParaRPr lang="en-US" altLang="en-US" sz="1800"/>
          </a:p>
          <a:p>
            <a:pPr lvl="1" eaLnBrk="1" hangingPunct="1">
              <a:lnSpc>
                <a:spcPct val="90000"/>
              </a:lnSpc>
            </a:pPr>
            <a:endParaRPr lang="en-US" altLang="en-US" sz="1800"/>
          </a:p>
          <a:p>
            <a:pPr lvl="1" eaLnBrk="1" hangingPunct="1">
              <a:lnSpc>
                <a:spcPct val="90000"/>
              </a:lnSpc>
            </a:pPr>
            <a:endParaRPr lang="en-US" altLang="en-US" sz="1800"/>
          </a:p>
          <a:p>
            <a:pPr lvl="1" eaLnBrk="1" hangingPunct="1">
              <a:lnSpc>
                <a:spcPct val="90000"/>
              </a:lnSpc>
            </a:pPr>
            <a:endParaRPr lang="en-US" altLang="en-US" sz="1800"/>
          </a:p>
          <a:p>
            <a:pPr lvl="1" eaLnBrk="1" hangingPunct="1">
              <a:lnSpc>
                <a:spcPct val="90000"/>
              </a:lnSpc>
            </a:pPr>
            <a:endParaRPr lang="en-US" altLang="en-US" sz="1800"/>
          </a:p>
          <a:p>
            <a:pPr lvl="1" eaLnBrk="1" hangingPunct="1">
              <a:lnSpc>
                <a:spcPct val="90000"/>
              </a:lnSpc>
            </a:pPr>
            <a:endParaRPr lang="en-US" altLang="en-US" sz="1800"/>
          </a:p>
          <a:p>
            <a:pPr lvl="1" eaLnBrk="1" hangingPunct="1">
              <a:lnSpc>
                <a:spcPct val="90000"/>
              </a:lnSpc>
            </a:pPr>
            <a:endParaRPr lang="en-US" altLang="en-US" sz="1800"/>
          </a:p>
          <a:p>
            <a:pPr lvl="1" eaLnBrk="1" hangingPunct="1">
              <a:lnSpc>
                <a:spcPct val="90000"/>
              </a:lnSpc>
            </a:pPr>
            <a:endParaRPr lang="en-US" altLang="en-US" sz="1800"/>
          </a:p>
          <a:p>
            <a:pPr lvl="1" eaLnBrk="1" hangingPunct="1">
              <a:lnSpc>
                <a:spcPct val="90000"/>
              </a:lnSpc>
            </a:pPr>
            <a:r>
              <a:rPr lang="en-US" altLang="en-US" sz="1800"/>
              <a:t>Only one copy ever exists, so can allocate at compile-time</a:t>
            </a:r>
          </a:p>
        </p:txBody>
      </p:sp>
      <p:sp>
        <p:nvSpPr>
          <p:cNvPr id="29702" name="Rectangle 4">
            <a:extLst>
              <a:ext uri="{FF2B5EF4-FFF2-40B4-BE49-F238E27FC236}">
                <a16:creationId xmlns:a16="http://schemas.microsoft.com/office/drawing/2014/main" id="{A96ABBEE-1E8C-A286-AA58-FFE2975C90A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2000"/>
              <a:t>Dynamic time</a:t>
            </a:r>
          </a:p>
          <a:p>
            <a:pPr lvl="1" eaLnBrk="1" hangingPunct="1"/>
            <a:r>
              <a:rPr lang="en-US" altLang="en-US" sz="1800"/>
              <a:t>Typically local variables:</a:t>
            </a:r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r>
              <a:rPr lang="en-US" altLang="en-US" sz="1800"/>
              <a:t>One copy exists for each call – may be unbounded # of calls, so can</a:t>
            </a:r>
            <a:r>
              <a:rPr lang="ja-JP" altLang="en-US" sz="1800">
                <a:ea typeface="MS PGothic" panose="020B0600070205080204" pitchFamily="34" charset="-128"/>
              </a:rPr>
              <a:t>’</a:t>
            </a:r>
            <a:r>
              <a:rPr lang="en-US" altLang="ja-JP" sz="1800">
                <a:ea typeface="MS PGothic" panose="020B0600070205080204" pitchFamily="34" charset="-128"/>
              </a:rPr>
              <a:t>t allocate at compile-time</a:t>
            </a:r>
            <a:endParaRPr lang="en-US" altLang="en-US" sz="1800"/>
          </a:p>
        </p:txBody>
      </p:sp>
      <p:sp>
        <p:nvSpPr>
          <p:cNvPr id="29703" name="Text Box 5">
            <a:extLst>
              <a:ext uri="{FF2B5EF4-FFF2-40B4-BE49-F238E27FC236}">
                <a16:creationId xmlns:a16="http://schemas.microsoft.com/office/drawing/2014/main" id="{F78AB4FA-AF55-D400-4416-9703A451C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565400"/>
            <a:ext cx="1905000" cy="1520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int  value;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int main(void)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…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</a:t>
            </a:r>
            <a:endParaRPr lang="en-US" altLang="en-US" sz="2800" u="sng" dirty="0">
              <a:latin typeface="Courier New" panose="02070309020205020404" pitchFamily="49" charset="0"/>
            </a:endParaRPr>
          </a:p>
        </p:txBody>
      </p:sp>
      <p:sp>
        <p:nvSpPr>
          <p:cNvPr id="29704" name="Text Box 6">
            <a:extLst>
              <a:ext uri="{FF2B5EF4-FFF2-40B4-BE49-F238E27FC236}">
                <a16:creationId xmlns:a16="http://schemas.microsoft.com/office/drawing/2014/main" id="{CAE5286C-26E4-8172-69BB-7B1A083DC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133600"/>
            <a:ext cx="1905000" cy="2695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int f(…)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int  value;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…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int main(void)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   …</a:t>
            </a:r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>
            <a:extLst>
              <a:ext uri="{FF2B5EF4-FFF2-40B4-BE49-F238E27FC236}">
                <a16:creationId xmlns:a16="http://schemas.microsoft.com/office/drawing/2014/main" id="{5604DCC5-70B7-C956-990B-F1F5AB1406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When to Allocate?</a:t>
            </a:r>
          </a:p>
        </p:txBody>
      </p:sp>
      <p:sp>
        <p:nvSpPr>
          <p:cNvPr id="30725" name="Rectangle 3">
            <a:extLst>
              <a:ext uri="{FF2B5EF4-FFF2-40B4-BE49-F238E27FC236}">
                <a16:creationId xmlns:a16="http://schemas.microsoft.com/office/drawing/2014/main" id="{1A34529D-B852-52A3-95F6-0D9692661F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Static time</a:t>
            </a:r>
          </a:p>
          <a:p>
            <a:pPr lvl="1" eaLnBrk="1" hangingPunct="1"/>
            <a:r>
              <a:rPr lang="en-US" altLang="en-US"/>
              <a:t>Some local variables:</a:t>
            </a:r>
          </a:p>
        </p:txBody>
      </p:sp>
      <p:sp>
        <p:nvSpPr>
          <p:cNvPr id="30726" name="Text Box 4">
            <a:extLst>
              <a:ext uri="{FF2B5EF4-FFF2-40B4-BE49-F238E27FC236}">
                <a16:creationId xmlns:a16="http://schemas.microsoft.com/office/drawing/2014/main" id="{E5389D72-E6DD-22D9-8D93-5529C079D1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1275" y="2333625"/>
            <a:ext cx="2760663" cy="2695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int f(…)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static int  value;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…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int main(void)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…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90470" name="Text Box 6">
            <a:extLst>
              <a:ext uri="{FF2B5EF4-FFF2-40B4-BE49-F238E27FC236}">
                <a16:creationId xmlns:a16="http://schemas.microsoft.com/office/drawing/2014/main" id="{BE3DFEF2-74DC-E0D1-11AA-A693FE4A3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4343400"/>
            <a:ext cx="28194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b="0">
                <a:latin typeface="Tahoma" panose="020B0604030504040204" pitchFamily="34" charset="0"/>
              </a:rPr>
              <a:t>Confusingly, local </a:t>
            </a:r>
            <a:r>
              <a:rPr lang="en-US" altLang="en-US" sz="1800">
                <a:latin typeface="Courier New" panose="02070309020205020404" pitchFamily="49" charset="0"/>
              </a:rPr>
              <a:t>static</a:t>
            </a:r>
            <a:r>
              <a:rPr lang="en-US" altLang="en-US" sz="1800" b="0">
                <a:latin typeface="Tahoma" panose="020B0604030504040204" pitchFamily="34" charset="0"/>
              </a:rPr>
              <a:t> has nothing to do with global </a:t>
            </a:r>
            <a:r>
              <a:rPr lang="en-US" altLang="en-US" sz="1800">
                <a:latin typeface="Courier New" panose="02070309020205020404" pitchFamily="49" charset="0"/>
              </a:rPr>
              <a:t>static</a:t>
            </a:r>
            <a:r>
              <a:rPr lang="en-US" altLang="en-US" sz="1800" b="0">
                <a:latin typeface="Tahoma" panose="020B0604030504040204" pitchFamily="34" charset="0"/>
              </a:rPr>
              <a:t>!</a:t>
            </a:r>
            <a:endParaRPr lang="en-US" altLang="en-US" b="0" u="sng">
              <a:latin typeface="Courier New" panose="02070309020205020404" pitchFamily="49" charset="0"/>
            </a:endParaRPr>
          </a:p>
        </p:txBody>
      </p:sp>
      <p:grpSp>
        <p:nvGrpSpPr>
          <p:cNvPr id="2" name="Group 9">
            <a:extLst>
              <a:ext uri="{FF2B5EF4-FFF2-40B4-BE49-F238E27FC236}">
                <a16:creationId xmlns:a16="http://schemas.microsoft.com/office/drawing/2014/main" id="{8EDEF199-73B8-14DE-A893-BDD305700154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3200400"/>
            <a:ext cx="3124200" cy="1068388"/>
            <a:chOff x="96" y="2016"/>
            <a:chExt cx="1968" cy="673"/>
          </a:xfrm>
        </p:grpSpPr>
        <p:sp>
          <p:nvSpPr>
            <p:cNvPr id="30729" name="Line 5">
              <a:extLst>
                <a:ext uri="{FF2B5EF4-FFF2-40B4-BE49-F238E27FC236}">
                  <a16:creationId xmlns:a16="http://schemas.microsoft.com/office/drawing/2014/main" id="{45C29032-FB47-3154-8D25-1494BF4D15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92" y="2016"/>
              <a:ext cx="672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0" name="Text Box 8">
              <a:extLst>
                <a:ext uri="{FF2B5EF4-FFF2-40B4-BE49-F238E27FC236}">
                  <a16:creationId xmlns:a16="http://schemas.microsoft.com/office/drawing/2014/main" id="{3FDB428D-832C-14E3-0471-6C81450055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112"/>
              <a:ext cx="1440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800" b="0">
                  <a:latin typeface="Tahoma" panose="020B0604030504040204" pitchFamily="34" charset="0"/>
                </a:rPr>
                <a:t>One copy exists for all calls – allocated at compile-time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7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>
            <a:extLst>
              <a:ext uri="{FF2B5EF4-FFF2-40B4-BE49-F238E27FC236}">
                <a16:creationId xmlns:a16="http://schemas.microsoft.com/office/drawing/2014/main" id="{5DB26641-56FC-C781-366B-600C858A64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Allocation in Process Memory</a:t>
            </a:r>
          </a:p>
        </p:txBody>
      </p:sp>
      <p:sp>
        <p:nvSpPr>
          <p:cNvPr id="31749" name="Rectangle 4">
            <a:extLst>
              <a:ext uri="{FF2B5EF4-FFF2-40B4-BE49-F238E27FC236}">
                <a16:creationId xmlns:a16="http://schemas.microsoft.com/office/drawing/2014/main" id="{4CFB87EE-9BA9-3446-3767-9D14BEAF1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257300"/>
            <a:ext cx="3352800" cy="49530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31750" name="Rectangle 6">
            <a:extLst>
              <a:ext uri="{FF2B5EF4-FFF2-40B4-BE49-F238E27FC236}">
                <a16:creationId xmlns:a16="http://schemas.microsoft.com/office/drawing/2014/main" id="{7AE08153-47B9-014A-8C69-40835ADB9B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714500"/>
            <a:ext cx="3352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800">
                <a:latin typeface="Arial" panose="020B0604020202020204" pitchFamily="34" charset="0"/>
              </a:rPr>
              <a:t>Stack</a:t>
            </a:r>
          </a:p>
        </p:txBody>
      </p:sp>
      <p:sp>
        <p:nvSpPr>
          <p:cNvPr id="31751" name="Rectangle 7">
            <a:extLst>
              <a:ext uri="{FF2B5EF4-FFF2-40B4-BE49-F238E27FC236}">
                <a16:creationId xmlns:a16="http://schemas.microsoft.com/office/drawing/2014/main" id="{FB9D9DC6-DAF7-5372-89D1-CC0BEEA06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086100"/>
            <a:ext cx="3352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800">
                <a:latin typeface="Arial" panose="020B0604020202020204" pitchFamily="34" charset="0"/>
              </a:rPr>
              <a:t>Shared Libraries</a:t>
            </a:r>
          </a:p>
        </p:txBody>
      </p:sp>
      <p:sp>
        <p:nvSpPr>
          <p:cNvPr id="31752" name="Rectangle 8">
            <a:extLst>
              <a:ext uri="{FF2B5EF4-FFF2-40B4-BE49-F238E27FC236}">
                <a16:creationId xmlns:a16="http://schemas.microsoft.com/office/drawing/2014/main" id="{6CD20747-B5EC-CBC0-382A-739A42ABF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381500"/>
            <a:ext cx="3352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800">
                <a:latin typeface="Arial" panose="020B0604020202020204" pitchFamily="34" charset="0"/>
              </a:rPr>
              <a:t>Heap</a:t>
            </a:r>
          </a:p>
        </p:txBody>
      </p:sp>
      <p:sp>
        <p:nvSpPr>
          <p:cNvPr id="31753" name="Rectangle 9">
            <a:extLst>
              <a:ext uri="{FF2B5EF4-FFF2-40B4-BE49-F238E27FC236}">
                <a16:creationId xmlns:a16="http://schemas.microsoft.com/office/drawing/2014/main" id="{3AC3680B-5BAD-6866-A002-4D59E13D4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838700"/>
            <a:ext cx="3352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800">
                <a:latin typeface="Arial" panose="020B0604020202020204" pitchFamily="34" charset="0"/>
              </a:rPr>
              <a:t>Read/Write Data</a:t>
            </a:r>
          </a:p>
        </p:txBody>
      </p:sp>
      <p:sp>
        <p:nvSpPr>
          <p:cNvPr id="31754" name="Rectangle 10">
            <a:extLst>
              <a:ext uri="{FF2B5EF4-FFF2-40B4-BE49-F238E27FC236}">
                <a16:creationId xmlns:a16="http://schemas.microsoft.com/office/drawing/2014/main" id="{17518077-9593-56C8-0263-49863EF18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5295900"/>
            <a:ext cx="3352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800">
                <a:latin typeface="Arial" panose="020B0604020202020204" pitchFamily="34" charset="0"/>
              </a:rPr>
              <a:t>Read-only Code and Data</a:t>
            </a:r>
          </a:p>
        </p:txBody>
      </p:sp>
      <p:sp>
        <p:nvSpPr>
          <p:cNvPr id="31755" name="Rectangle 11">
            <a:extLst>
              <a:ext uri="{FF2B5EF4-FFF2-40B4-BE49-F238E27FC236}">
                <a16:creationId xmlns:a16="http://schemas.microsoft.com/office/drawing/2014/main" id="{E1A84F5E-8502-75B8-3D54-7AFA782BD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5753100"/>
            <a:ext cx="3352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31756" name="Line 12">
            <a:extLst>
              <a:ext uri="{FF2B5EF4-FFF2-40B4-BE49-F238E27FC236}">
                <a16:creationId xmlns:a16="http://schemas.microsoft.com/office/drawing/2014/main" id="{018DCA6F-C975-EAEB-174E-7364E099DA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24200" y="40767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Line 14">
            <a:extLst>
              <a:ext uri="{FF2B5EF4-FFF2-40B4-BE49-F238E27FC236}">
                <a16:creationId xmlns:a16="http://schemas.microsoft.com/office/drawing/2014/main" id="{A6B906E6-3582-7FE3-733B-9ED370B1B5AA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21717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Text Box 15">
            <a:extLst>
              <a:ext uri="{FF2B5EF4-FFF2-40B4-BE49-F238E27FC236}">
                <a16:creationId xmlns:a16="http://schemas.microsoft.com/office/drawing/2014/main" id="{071E2A5F-893A-D036-B059-1798FAF4A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8875"/>
            <a:ext cx="1473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200">
                <a:latin typeface="Courier New" panose="02070309020205020404" pitchFamily="49" charset="0"/>
              </a:rPr>
              <a:t>0x7FFFFFFFFFFF</a:t>
            </a:r>
          </a:p>
        </p:txBody>
      </p:sp>
      <p:sp>
        <p:nvSpPr>
          <p:cNvPr id="31759" name="Text Box 16">
            <a:extLst>
              <a:ext uri="{FF2B5EF4-FFF2-40B4-BE49-F238E27FC236}">
                <a16:creationId xmlns:a16="http://schemas.microsoft.com/office/drawing/2014/main" id="{73E2D0AA-3521-C6B2-A545-5D86169A9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22988"/>
            <a:ext cx="14732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200">
                <a:latin typeface="Courier New" panose="02070309020205020404" pitchFamily="49" charset="0"/>
              </a:rPr>
              <a:t>0x000000000000</a:t>
            </a:r>
          </a:p>
        </p:txBody>
      </p:sp>
      <p:sp>
        <p:nvSpPr>
          <p:cNvPr id="31760" name="AutoShape 19">
            <a:extLst>
              <a:ext uri="{FF2B5EF4-FFF2-40B4-BE49-F238E27FC236}">
                <a16:creationId xmlns:a16="http://schemas.microsoft.com/office/drawing/2014/main" id="{04015288-5E8C-4DFD-EF96-75123036FABA}"/>
              </a:ext>
            </a:extLst>
          </p:cNvPr>
          <p:cNvSpPr>
            <a:spLocks/>
          </p:cNvSpPr>
          <p:nvPr/>
        </p:nvSpPr>
        <p:spPr bwMode="auto">
          <a:xfrm>
            <a:off x="4876800" y="4410075"/>
            <a:ext cx="228600" cy="381000"/>
          </a:xfrm>
          <a:prstGeom prst="rightBrace">
            <a:avLst>
              <a:gd name="adj1" fmla="val 13889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31761" name="Text Box 20">
            <a:extLst>
              <a:ext uri="{FF2B5EF4-FFF2-40B4-BE49-F238E27FC236}">
                <a16:creationId xmlns:a16="http://schemas.microsoft.com/office/drawing/2014/main" id="{CC5419CA-12E5-C487-A0A7-7A66409E6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405313"/>
            <a:ext cx="3816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>
                <a:latin typeface="Arial" panose="020B0604020202020204" pitchFamily="34" charset="0"/>
              </a:rPr>
              <a:t>Dynamic size, dynamic allocation</a:t>
            </a:r>
          </a:p>
        </p:txBody>
      </p:sp>
      <p:sp>
        <p:nvSpPr>
          <p:cNvPr id="31762" name="AutoShape 21">
            <a:extLst>
              <a:ext uri="{FF2B5EF4-FFF2-40B4-BE49-F238E27FC236}">
                <a16:creationId xmlns:a16="http://schemas.microsoft.com/office/drawing/2014/main" id="{6E67C5AC-BB52-2C8E-AE19-D594CCEEBC5C}"/>
              </a:ext>
            </a:extLst>
          </p:cNvPr>
          <p:cNvSpPr>
            <a:spLocks/>
          </p:cNvSpPr>
          <p:nvPr/>
        </p:nvSpPr>
        <p:spPr bwMode="auto">
          <a:xfrm>
            <a:off x="4876800" y="1757363"/>
            <a:ext cx="228600" cy="381000"/>
          </a:xfrm>
          <a:prstGeom prst="rightBrace">
            <a:avLst>
              <a:gd name="adj1" fmla="val 13889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31763" name="Text Box 22">
            <a:extLst>
              <a:ext uri="{FF2B5EF4-FFF2-40B4-BE49-F238E27FC236}">
                <a16:creationId xmlns:a16="http://schemas.microsoft.com/office/drawing/2014/main" id="{8E6C0260-3709-17BB-4C41-F41BB24D9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752600"/>
            <a:ext cx="3486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>
                <a:latin typeface="Arial" panose="020B0604020202020204" pitchFamily="34" charset="0"/>
              </a:rPr>
              <a:t>Static size, dynamic allocation</a:t>
            </a:r>
          </a:p>
        </p:txBody>
      </p:sp>
      <p:sp>
        <p:nvSpPr>
          <p:cNvPr id="31764" name="AutoShape 27">
            <a:extLst>
              <a:ext uri="{FF2B5EF4-FFF2-40B4-BE49-F238E27FC236}">
                <a16:creationId xmlns:a16="http://schemas.microsoft.com/office/drawing/2014/main" id="{4DC2DE60-299F-28F0-5EBA-F644B8B3715E}"/>
              </a:ext>
            </a:extLst>
          </p:cNvPr>
          <p:cNvSpPr>
            <a:spLocks/>
          </p:cNvSpPr>
          <p:nvPr/>
        </p:nvSpPr>
        <p:spPr bwMode="auto">
          <a:xfrm>
            <a:off x="4876800" y="4876800"/>
            <a:ext cx="228600" cy="381000"/>
          </a:xfrm>
          <a:prstGeom prst="rightBrace">
            <a:avLst>
              <a:gd name="adj1" fmla="val 13889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31765" name="Text Box 28">
            <a:extLst>
              <a:ext uri="{FF2B5EF4-FFF2-40B4-BE49-F238E27FC236}">
                <a16:creationId xmlns:a16="http://schemas.microsoft.com/office/drawing/2014/main" id="{5DF542E7-B4D7-E428-3F86-9FEE96A77E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872038"/>
            <a:ext cx="315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>
                <a:latin typeface="Arial" panose="020B0604020202020204" pitchFamily="34" charset="0"/>
              </a:rPr>
              <a:t>Static size, static allocation</a:t>
            </a:r>
          </a:p>
        </p:txBody>
      </p:sp>
      <p:sp>
        <p:nvSpPr>
          <p:cNvPr id="31766" name="Text Box 29">
            <a:extLst>
              <a:ext uri="{FF2B5EF4-FFF2-40B4-BE49-F238E27FC236}">
                <a16:creationId xmlns:a16="http://schemas.microsoft.com/office/drawing/2014/main" id="{35381D4C-402E-9605-C403-5D301D7FA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257800"/>
            <a:ext cx="3041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Global variables 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(and static local variables)</a:t>
            </a:r>
          </a:p>
        </p:txBody>
      </p:sp>
      <p:sp>
        <p:nvSpPr>
          <p:cNvPr id="31767" name="Text Box 31">
            <a:extLst>
              <a:ext uri="{FF2B5EF4-FFF2-40B4-BE49-F238E27FC236}">
                <a16:creationId xmlns:a16="http://schemas.microsoft.com/office/drawing/2014/main" id="{128451FD-3E6D-CA1C-7024-2654973BA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9650" y="2147888"/>
            <a:ext cx="1835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Local variables</a:t>
            </a:r>
          </a:p>
        </p:txBody>
      </p:sp>
      <p:sp>
        <p:nvSpPr>
          <p:cNvPr id="31768" name="Text Box 32">
            <a:extLst>
              <a:ext uri="{FF2B5EF4-FFF2-40B4-BE49-F238E27FC236}">
                <a16:creationId xmlns:a16="http://schemas.microsoft.com/office/drawing/2014/main" id="{A7264F88-46F7-39AC-2882-112A274DF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7700" y="3702050"/>
            <a:ext cx="2711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Programmer controlled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(variable-sized objects)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>
            <a:extLst>
              <a:ext uri="{FF2B5EF4-FFF2-40B4-BE49-F238E27FC236}">
                <a16:creationId xmlns:a16="http://schemas.microsoft.com/office/drawing/2014/main" id="{50C78C61-E265-33D2-1885-A46D549D1A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Why are there different methods?</a:t>
            </a:r>
          </a:p>
        </p:txBody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2C6C7774-47EC-0CD2-7002-17559076DE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Heap allocation is the most general</a:t>
            </a:r>
          </a:p>
          <a:p>
            <a:pPr lvl="1" eaLnBrk="1" hangingPunct="1"/>
            <a:r>
              <a:rPr lang="en-US" altLang="en-US"/>
              <a:t>Supports any size and number of allocations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Why don’t we use it for everything?</a:t>
            </a:r>
          </a:p>
          <a:p>
            <a:pPr lvl="1" eaLnBrk="1" hangingPunct="1"/>
            <a:r>
              <a:rPr lang="en-US" altLang="en-US"/>
              <a:t>Performance</a:t>
            </a:r>
            <a:endParaRPr lang="en-US" altLang="ja-JP">
              <a:ea typeface="MS PGothic" panose="020B0600070205080204" pitchFamily="34" charset="-128"/>
            </a:endParaRP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Static allocation takes no run time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Stack allocation takes orders of magnitude less run time than heap allocation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7">
            <a:extLst>
              <a:ext uri="{FF2B5EF4-FFF2-40B4-BE49-F238E27FC236}">
                <a16:creationId xmlns:a16="http://schemas.microsoft.com/office/drawing/2014/main" id="{DFF6D123-BD76-84A0-EAA9-8CF524A251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Deallocation</a:t>
            </a:r>
          </a:p>
        </p:txBody>
      </p:sp>
      <p:sp>
        <p:nvSpPr>
          <p:cNvPr id="33797" name="Rectangle 8">
            <a:extLst>
              <a:ext uri="{FF2B5EF4-FFF2-40B4-BE49-F238E27FC236}">
                <a16:creationId xmlns:a16="http://schemas.microsoft.com/office/drawing/2014/main" id="{215259AB-46E6-180B-D925-96DCDB0FD1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Space allocated via variable definition (entering scope) is automatically deallocated when exiting scope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Can</a:t>
            </a:r>
            <a:r>
              <a:rPr lang="ja-JP" altLang="en-US">
                <a:ea typeface="MS PGothic" panose="020B0600070205080204" pitchFamily="34" charset="-128"/>
              </a:rPr>
              <a:t>’</a:t>
            </a:r>
            <a:r>
              <a:rPr lang="en-US" altLang="ja-JP">
                <a:ea typeface="MS PGothic" panose="020B0600070205080204" pitchFamily="34" charset="-128"/>
              </a:rPr>
              <a:t>t refer to </a:t>
            </a:r>
            <a:r>
              <a:rPr lang="en-US" altLang="ja-JP">
                <a:latin typeface="Courier New" panose="02070309020205020404" pitchFamily="49" charset="0"/>
                <a:ea typeface="MS PGothic" panose="020B0600070205080204" pitchFamily="34" charset="-128"/>
              </a:rPr>
              <a:t>y</a:t>
            </a:r>
            <a:r>
              <a:rPr lang="en-US" altLang="ja-JP">
                <a:ea typeface="MS PGothic" panose="020B0600070205080204" pitchFamily="34" charset="-128"/>
              </a:rPr>
              <a:t> or </a:t>
            </a:r>
            <a:r>
              <a:rPr lang="en-US" altLang="ja-JP">
                <a:latin typeface="Courier New" panose="02070309020205020404" pitchFamily="49" charset="0"/>
                <a:ea typeface="MS PGothic" panose="020B0600070205080204" pitchFamily="34" charset="-128"/>
              </a:rPr>
              <a:t>array</a:t>
            </a:r>
            <a:r>
              <a:rPr lang="en-US" altLang="ja-JP">
                <a:ea typeface="MS PGothic" panose="020B0600070205080204" pitchFamily="34" charset="-128"/>
              </a:rPr>
              <a:t> outside of  </a:t>
            </a:r>
            <a:r>
              <a:rPr lang="en-US" altLang="ja-JP">
                <a:latin typeface="Courier New" panose="02070309020205020404" pitchFamily="49" charset="0"/>
                <a:ea typeface="MS PGothic" panose="020B0600070205080204" pitchFamily="34" charset="-128"/>
              </a:rPr>
              <a:t>f()</a:t>
            </a:r>
            <a:r>
              <a:rPr lang="en-US" altLang="ja-JP">
                <a:ea typeface="MS PGothic" panose="020B0600070205080204" pitchFamily="34" charset="-128"/>
              </a:rPr>
              <a:t>, so their space is deallocated upon return</a:t>
            </a:r>
            <a:endParaRPr lang="en-US" altLang="en-US"/>
          </a:p>
        </p:txBody>
      </p:sp>
      <p:sp>
        <p:nvSpPr>
          <p:cNvPr id="33798" name="Text Box 4">
            <a:extLst>
              <a:ext uri="{FF2B5EF4-FFF2-40B4-BE49-F238E27FC236}">
                <a16:creationId xmlns:a16="http://schemas.microsoft.com/office/drawing/2014/main" id="{6315141B-390C-426E-E3EF-A03A04B21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17800"/>
            <a:ext cx="2393950" cy="1814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… f(void)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int  y;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int  array[10];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…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>
            <a:extLst>
              <a:ext uri="{FF2B5EF4-FFF2-40B4-BE49-F238E27FC236}">
                <a16:creationId xmlns:a16="http://schemas.microsoft.com/office/drawing/2014/main" id="{F559F2D6-3FBF-4B4B-8FD2-1B59C03A01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Objectives</a:t>
            </a:r>
          </a:p>
        </p:txBody>
      </p:sp>
      <p:sp>
        <p:nvSpPr>
          <p:cNvPr id="16386" name="Content Placeholder 2">
            <a:extLst>
              <a:ext uri="{FF2B5EF4-FFF2-40B4-BE49-F238E27FC236}">
                <a16:creationId xmlns:a16="http://schemas.microsoft.com/office/drawing/2014/main" id="{61DD0149-120B-7979-FE0C-A2FBC19371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Be able to describe the differences between static and dynamic memory allocation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Be able to use malloc() and free() to manage dynamically allocated memory in your programs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Be able to analyze programs for memory management related bugs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5">
            <a:extLst>
              <a:ext uri="{FF2B5EF4-FFF2-40B4-BE49-F238E27FC236}">
                <a16:creationId xmlns:a16="http://schemas.microsoft.com/office/drawing/2014/main" id="{95B06A80-AAF3-59EC-9FB7-65C3F61B41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Deallocation</a:t>
            </a:r>
          </a:p>
        </p:txBody>
      </p:sp>
      <p:sp>
        <p:nvSpPr>
          <p:cNvPr id="34821" name="Rectangle 6">
            <a:extLst>
              <a:ext uri="{FF2B5EF4-FFF2-40B4-BE49-F238E27FC236}">
                <a16:creationId xmlns:a16="http://schemas.microsoft.com/office/drawing/2014/main" id="{1767ED77-43CD-D34D-56B7-AB1CDBA587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Courier New" panose="02070309020205020404" pitchFamily="49" charset="0"/>
              </a:rPr>
              <a:t>malloc()</a:t>
            </a:r>
            <a:r>
              <a:rPr lang="en-US" altLang="en-US"/>
              <a:t> allocates memory explicitly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Must also deallocate it explicitly (using </a:t>
            </a:r>
            <a:r>
              <a:rPr lang="en-US" altLang="en-US">
                <a:latin typeface="Courier New" panose="02070309020205020404" pitchFamily="49" charset="0"/>
              </a:rPr>
              <a:t>free()</a:t>
            </a:r>
            <a:r>
              <a:rPr lang="en-US" altLang="en-US"/>
              <a:t>)!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Not automatically deallocated (garbage collected) as in Python and Java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Forgetting to deallocate leads to memory leaks &amp; running out of memory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/>
          </a:p>
          <a:p>
            <a:pPr lvl="1" eaLnBrk="1" hangingPunct="1">
              <a:lnSpc>
                <a:spcPct val="90000"/>
              </a:lnSpc>
            </a:pPr>
            <a:endParaRPr lang="en-US" altLang="en-US"/>
          </a:p>
          <a:p>
            <a:pPr lvl="1" eaLnBrk="1" hangingPunct="1">
              <a:lnSpc>
                <a:spcPct val="90000"/>
              </a:lnSpc>
            </a:pPr>
            <a:endParaRPr lang="en-US" altLang="en-US"/>
          </a:p>
          <a:p>
            <a:pPr lvl="1" eaLnBrk="1" hangingPunct="1">
              <a:lnSpc>
                <a:spcPct val="90000"/>
              </a:lnSpc>
            </a:pPr>
            <a:endParaRPr lang="en-US" altLang="en-US"/>
          </a:p>
          <a:p>
            <a:pPr lvl="1" eaLnBrk="1" hangingPunct="1">
              <a:lnSpc>
                <a:spcPct val="90000"/>
              </a:lnSpc>
            </a:pPr>
            <a:endParaRPr lang="en-US" altLang="en-US"/>
          </a:p>
          <a:p>
            <a:pPr lvl="1"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Must not use a freed pointer unless reassigned or reallocated</a:t>
            </a:r>
          </a:p>
        </p:txBody>
      </p:sp>
      <p:sp>
        <p:nvSpPr>
          <p:cNvPr id="34822" name="Text Box 4">
            <a:extLst>
              <a:ext uri="{FF2B5EF4-FFF2-40B4-BE49-F238E27FC236}">
                <a16:creationId xmlns:a16="http://schemas.microsoft.com/office/drawing/2014/main" id="{E1C99BDC-22D1-653E-DB0A-FA2951E22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048000"/>
            <a:ext cx="5205412" cy="1520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int *a = malloc(</a:t>
            </a:r>
            <a:r>
              <a:rPr lang="en-US" altLang="en-US" sz="1600" dirty="0" err="1">
                <a:latin typeface="Courier New" panose="02070309020205020404" pitchFamily="49" charset="0"/>
              </a:rPr>
              <a:t>num_items</a:t>
            </a:r>
            <a:r>
              <a:rPr lang="en-US" altLang="en-US" sz="1600" dirty="0">
                <a:latin typeface="Courier New" panose="02070309020205020404" pitchFamily="49" charset="0"/>
              </a:rPr>
              <a:t> * </a:t>
            </a:r>
            <a:r>
              <a:rPr lang="en-US" altLang="en-US" sz="1600" dirty="0" err="1">
                <a:latin typeface="Courier New" panose="02070309020205020404" pitchFamily="49" charset="0"/>
              </a:rPr>
              <a:t>sizeof</a:t>
            </a:r>
            <a:r>
              <a:rPr lang="en-US" altLang="en-US" sz="1600" dirty="0">
                <a:latin typeface="Courier New" panose="02070309020205020404" pitchFamily="49" charset="0"/>
              </a:rPr>
              <a:t>(int));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…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free(a);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…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a = malloc(2 * </a:t>
            </a:r>
            <a:r>
              <a:rPr lang="en-US" altLang="en-US" sz="1600" dirty="0" err="1">
                <a:latin typeface="Courier New" panose="02070309020205020404" pitchFamily="49" charset="0"/>
              </a:rPr>
              <a:t>num_items</a:t>
            </a:r>
            <a:r>
              <a:rPr lang="en-US" altLang="en-US" sz="1600" dirty="0">
                <a:latin typeface="Courier New" panose="02070309020205020404" pitchFamily="49" charset="0"/>
              </a:rPr>
              <a:t> * </a:t>
            </a:r>
            <a:r>
              <a:rPr lang="en-US" altLang="en-US" sz="1600" dirty="0" err="1">
                <a:latin typeface="Courier New" panose="02070309020205020404" pitchFamily="49" charset="0"/>
              </a:rPr>
              <a:t>sizeof</a:t>
            </a:r>
            <a:r>
              <a:rPr lang="en-US" altLang="en-US" sz="1600" dirty="0">
                <a:latin typeface="Courier New" panose="02070309020205020404" pitchFamily="49" charset="0"/>
              </a:rPr>
              <a:t>(int));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>
            <a:extLst>
              <a:ext uri="{FF2B5EF4-FFF2-40B4-BE49-F238E27FC236}">
                <a16:creationId xmlns:a16="http://schemas.microsoft.com/office/drawing/2014/main" id="{92CF3971-5393-D2B1-046D-8788751EB9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Deallocation</a:t>
            </a:r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23DEDF0B-9D87-E97E-3B15-CEADB5B9C3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Space allocated by malloc() is freed when the program terminates</a:t>
            </a:r>
          </a:p>
          <a:p>
            <a:pPr lvl="1" eaLnBrk="1" hangingPunct="1"/>
            <a:r>
              <a:rPr lang="en-US" altLang="en-US"/>
              <a:t>If data structure is used until program termination, don</a:t>
            </a:r>
            <a:r>
              <a:rPr lang="ja-JP" altLang="en-US">
                <a:ea typeface="MS PGothic" panose="020B0600070205080204" pitchFamily="34" charset="-128"/>
              </a:rPr>
              <a:t>’</a:t>
            </a:r>
            <a:r>
              <a:rPr lang="en-US" altLang="ja-JP">
                <a:ea typeface="MS PGothic" panose="020B0600070205080204" pitchFamily="34" charset="-128"/>
              </a:rPr>
              <a:t>t need to free</a:t>
            </a:r>
          </a:p>
          <a:p>
            <a:pPr lvl="1" eaLnBrk="1" hangingPunct="1"/>
            <a:r>
              <a:rPr lang="en-US" altLang="en-US"/>
              <a:t>Entire process</a:t>
            </a:r>
            <a:r>
              <a:rPr lang="ja-JP" altLang="en-US">
                <a:ea typeface="MS PGothic" panose="020B0600070205080204" pitchFamily="34" charset="-128"/>
              </a:rPr>
              <a:t>’</a:t>
            </a:r>
            <a:r>
              <a:rPr lang="en-US" altLang="ja-JP">
                <a:ea typeface="MS PGothic" panose="020B0600070205080204" pitchFamily="34" charset="-128"/>
              </a:rPr>
              <a:t> memory is deallocated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>
            <a:extLst>
              <a:ext uri="{FF2B5EF4-FFF2-40B4-BE49-F238E27FC236}">
                <a16:creationId xmlns:a16="http://schemas.microsoft.com/office/drawing/2014/main" id="{2C0FBA14-CA97-51AB-05B4-970BEBFCEC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Back to </a:t>
            </a:r>
            <a:r>
              <a:rPr lang="en-US" altLang="en-US">
                <a:latin typeface="Courier New" panose="02070309020205020404" pitchFamily="49" charset="0"/>
              </a:rPr>
              <a:t>create_date</a:t>
            </a:r>
          </a:p>
        </p:txBody>
      </p:sp>
      <p:sp>
        <p:nvSpPr>
          <p:cNvPr id="36869" name="Text Box 3">
            <a:extLst>
              <a:ext uri="{FF2B5EF4-FFF2-40B4-BE49-F238E27FC236}">
                <a16:creationId xmlns:a16="http://schemas.microsoft.com/office/drawing/2014/main" id="{7F1C4797-655D-6C66-C77B-6ED5D2A57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485900"/>
            <a:ext cx="3048000" cy="3589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Date *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create_date3(int month,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int day, int year)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 Date *d;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 d-&gt;month = month;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 d-&gt;day   = day;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 d-&gt;year  = year;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 return (d);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91497" name="AutoShape 9">
            <a:extLst>
              <a:ext uri="{FF2B5EF4-FFF2-40B4-BE49-F238E27FC236}">
                <a16:creationId xmlns:a16="http://schemas.microsoft.com/office/drawing/2014/main" id="{89D34B3D-0F51-BDDC-79DE-2048C2F8D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3192463"/>
            <a:ext cx="800100" cy="4572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191498" name="Text Box 10">
            <a:extLst>
              <a:ext uri="{FF2B5EF4-FFF2-40B4-BE49-F238E27FC236}">
                <a16:creationId xmlns:a16="http://schemas.microsoft.com/office/drawing/2014/main" id="{626A2656-577B-EDDE-D66A-BC9A9AE70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485900"/>
            <a:ext cx="4114800" cy="4475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Date *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create_date3(int month,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int day, int year)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 Date *d;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 d = malloc(</a:t>
            </a:r>
            <a:r>
              <a:rPr lang="en-US" altLang="en-US" sz="1600" dirty="0" err="1">
                <a:latin typeface="Courier New" panose="02070309020205020404" pitchFamily="49" charset="0"/>
              </a:rPr>
              <a:t>sizeof</a:t>
            </a:r>
            <a:r>
              <a:rPr lang="en-US" altLang="en-US" sz="1600" dirty="0">
                <a:latin typeface="Courier New" panose="02070309020205020404" pitchFamily="49" charset="0"/>
              </a:rPr>
              <a:t>(Date));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 if (d != NULL) 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     d-&gt;month = month;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     d-&gt;day   = day;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     d-&gt;year  = year;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 }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 return (d);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7" grpId="0" animBg="1"/>
      <p:bldP spid="19149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>
            <a:extLst>
              <a:ext uri="{FF2B5EF4-FFF2-40B4-BE49-F238E27FC236}">
                <a16:creationId xmlns:a16="http://schemas.microsoft.com/office/drawing/2014/main" id="{5F6EB37E-8963-106D-1310-6459F3DBE8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Pitfall</a:t>
            </a:r>
          </a:p>
        </p:txBody>
      </p:sp>
      <p:sp>
        <p:nvSpPr>
          <p:cNvPr id="37893" name="Text Box 5">
            <a:extLst>
              <a:ext uri="{FF2B5EF4-FFF2-40B4-BE49-F238E27FC236}">
                <a16:creationId xmlns:a16="http://schemas.microsoft.com/office/drawing/2014/main" id="{0A4525A0-B040-0740-AD0D-8BD5CDB8F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4953000" cy="3576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void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foo(void)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Date *today;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  today = create_date3(9, 20, 2024);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/* Use </a:t>
            </a:r>
            <a:r>
              <a:rPr lang="ja-JP" altLang="en-US" sz="1600">
                <a:latin typeface="Courier New" panose="02070309020205020404" pitchFamily="49" charset="0"/>
              </a:rPr>
              <a:t>“</a:t>
            </a:r>
            <a:r>
              <a:rPr lang="en-US" altLang="ja-JP" sz="1600" dirty="0">
                <a:latin typeface="Courier New" panose="02070309020205020404" pitchFamily="49" charset="0"/>
              </a:rPr>
              <a:t>today</a:t>
            </a:r>
            <a:r>
              <a:rPr lang="ja-JP" altLang="en-US" sz="1600">
                <a:latin typeface="Courier New" panose="02070309020205020404" pitchFamily="49" charset="0"/>
              </a:rPr>
              <a:t>”</a:t>
            </a:r>
            <a:r>
              <a:rPr lang="en-US" altLang="ja-JP" sz="1600" dirty="0">
                <a:latin typeface="Courier New" panose="02070309020205020404" pitchFamily="49" charset="0"/>
              </a:rPr>
              <a:t>, if it is not NULL. */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...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return;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</p:txBody>
      </p:sp>
      <p:grpSp>
        <p:nvGrpSpPr>
          <p:cNvPr id="2" name="Group 11">
            <a:extLst>
              <a:ext uri="{FF2B5EF4-FFF2-40B4-BE49-F238E27FC236}">
                <a16:creationId xmlns:a16="http://schemas.microsoft.com/office/drawing/2014/main" id="{5BBA862F-8F59-054A-AD22-E0846D37A14C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4495800"/>
            <a:ext cx="5105400" cy="1676400"/>
            <a:chOff x="1152" y="2832"/>
            <a:chExt cx="3216" cy="1056"/>
          </a:xfrm>
        </p:grpSpPr>
        <p:sp>
          <p:nvSpPr>
            <p:cNvPr id="37898" name="Line 6">
              <a:extLst>
                <a:ext uri="{FF2B5EF4-FFF2-40B4-BE49-F238E27FC236}">
                  <a16:creationId xmlns:a16="http://schemas.microsoft.com/office/drawing/2014/main" id="{1F38795A-269A-D190-4547-1138A8743E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152" y="2832"/>
              <a:ext cx="672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9" name="Text Box 7">
              <a:extLst>
                <a:ext uri="{FF2B5EF4-FFF2-40B4-BE49-F238E27FC236}">
                  <a16:creationId xmlns:a16="http://schemas.microsoft.com/office/drawing/2014/main" id="{85CFB875-4B2E-059F-CCEF-6E23ED15F3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3138"/>
              <a:ext cx="2544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800" b="0">
                  <a:latin typeface="Tahoma" panose="020B0604030504040204" pitchFamily="34" charset="0"/>
                </a:rPr>
                <a:t>Memory is still allocated for </a:t>
              </a:r>
              <a:r>
                <a:rPr lang="ja-JP" altLang="en-US" sz="1800" b="0">
                  <a:latin typeface="Tahoma" panose="020B0604030504040204" pitchFamily="34" charset="0"/>
                </a:rPr>
                <a:t>“</a:t>
              </a:r>
              <a:r>
                <a:rPr lang="en-US" altLang="ja-JP" sz="1800" b="0">
                  <a:latin typeface="Tahoma" panose="020B0604030504040204" pitchFamily="34" charset="0"/>
                </a:rPr>
                <a:t>today</a:t>
              </a:r>
              <a:r>
                <a:rPr lang="ja-JP" altLang="en-US" sz="1800" b="0">
                  <a:latin typeface="Tahoma" panose="020B0604030504040204" pitchFamily="34" charset="0"/>
                </a:rPr>
                <a:t>”</a:t>
              </a:r>
              <a:r>
                <a:rPr lang="en-US" altLang="ja-JP" sz="1800" b="0">
                  <a:latin typeface="Tahoma" panose="020B0604030504040204" pitchFamily="34" charset="0"/>
                </a:rPr>
                <a:t>!</a:t>
              </a:r>
            </a:p>
            <a:p>
              <a:pPr eaLnBrk="1" hangingPunct="1">
                <a:spcBef>
                  <a:spcPct val="0"/>
                </a:spcBef>
              </a:pPr>
              <a:endParaRPr lang="en-US" altLang="en-US" sz="1800" b="0">
                <a:latin typeface="Tahoma" panose="020B0604030504040204" pitchFamily="34" charset="0"/>
              </a:endParaRPr>
            </a:p>
            <a:p>
              <a:pPr eaLnBrk="1" hangingPunct="1">
                <a:spcBef>
                  <a:spcPct val="0"/>
                </a:spcBef>
              </a:pPr>
              <a:r>
                <a:rPr lang="en-US" altLang="en-US" sz="1800" b="0">
                  <a:latin typeface="Tahoma" panose="020B0604030504040204" pitchFamily="34" charset="0"/>
                </a:rPr>
                <a:t>Will never be deallocated (calling function doesn</a:t>
              </a:r>
              <a:r>
                <a:rPr lang="ja-JP" altLang="en-US" sz="1800" b="0">
                  <a:latin typeface="Tahoma" panose="020B0604030504040204" pitchFamily="34" charset="0"/>
                </a:rPr>
                <a:t>’</a:t>
              </a:r>
              <a:r>
                <a:rPr lang="en-US" altLang="ja-JP" sz="1800" b="0">
                  <a:latin typeface="Tahoma" panose="020B0604030504040204" pitchFamily="34" charset="0"/>
                </a:rPr>
                <a:t>t even know about it)</a:t>
              </a:r>
              <a:endParaRPr lang="en-US" altLang="en-US" sz="1800" b="0">
                <a:latin typeface="Tahoma" panose="020B0604030504040204" pitchFamily="34" charset="0"/>
              </a:endParaRPr>
            </a:p>
          </p:txBody>
        </p:sp>
      </p:grpSp>
      <p:grpSp>
        <p:nvGrpSpPr>
          <p:cNvPr id="3" name="Group 12">
            <a:extLst>
              <a:ext uri="{FF2B5EF4-FFF2-40B4-BE49-F238E27FC236}">
                <a16:creationId xmlns:a16="http://schemas.microsoft.com/office/drawing/2014/main" id="{9253EAF8-EC9F-DB63-B6DD-B862E43C52A1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1524000"/>
            <a:ext cx="5105400" cy="1219200"/>
            <a:chOff x="2352" y="960"/>
            <a:chExt cx="3216" cy="768"/>
          </a:xfrm>
        </p:grpSpPr>
        <p:sp>
          <p:nvSpPr>
            <p:cNvPr id="37896" name="Line 8">
              <a:extLst>
                <a:ext uri="{FF2B5EF4-FFF2-40B4-BE49-F238E27FC236}">
                  <a16:creationId xmlns:a16="http://schemas.microsoft.com/office/drawing/2014/main" id="{308ABB64-271A-D6C0-B44F-69C458FFA2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52" y="1296"/>
              <a:ext cx="1344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7" name="Text Box 9">
              <a:extLst>
                <a:ext uri="{FF2B5EF4-FFF2-40B4-BE49-F238E27FC236}">
                  <a16:creationId xmlns:a16="http://schemas.microsoft.com/office/drawing/2014/main" id="{7E50A022-4986-F443-69D2-F7A2ADA565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960"/>
              <a:ext cx="1872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800" b="0">
                  <a:latin typeface="Tahoma" panose="020B0604030504040204" pitchFamily="34" charset="0"/>
                </a:rPr>
                <a:t>Potential problem: memory allocation is performed in this function (may not know its implementation)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>
            <a:extLst>
              <a:ext uri="{FF2B5EF4-FFF2-40B4-BE49-F238E27FC236}">
                <a16:creationId xmlns:a16="http://schemas.microsoft.com/office/drawing/2014/main" id="{BC6BABE4-7542-C7C5-646B-9231E40D18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Possible Solutions</a:t>
            </a:r>
          </a:p>
        </p:txBody>
      </p:sp>
      <p:sp>
        <p:nvSpPr>
          <p:cNvPr id="38917" name="Text Box 5">
            <a:extLst>
              <a:ext uri="{FF2B5EF4-FFF2-40B4-BE49-F238E27FC236}">
                <a16:creationId xmlns:a16="http://schemas.microsoft.com/office/drawing/2014/main" id="{721A7CA4-AD57-178F-675B-EB6FA43C1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35075"/>
            <a:ext cx="3581400" cy="3870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void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foo(void)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Date *today;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today = create_date3(…);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/* Use </a:t>
            </a:r>
            <a:r>
              <a:rPr lang="ja-JP" altLang="en-US" sz="1600">
                <a:latin typeface="Courier New" panose="02070309020205020404" pitchFamily="49" charset="0"/>
              </a:rPr>
              <a:t>“</a:t>
            </a:r>
            <a:r>
              <a:rPr lang="en-US" altLang="ja-JP" sz="1600" dirty="0">
                <a:latin typeface="Courier New" panose="02070309020205020404" pitchFamily="49" charset="0"/>
              </a:rPr>
              <a:t>today</a:t>
            </a:r>
            <a:r>
              <a:rPr lang="ja-JP" altLang="en-US" sz="1600">
                <a:latin typeface="Courier New" panose="02070309020205020404" pitchFamily="49" charset="0"/>
              </a:rPr>
              <a:t>”</a:t>
            </a:r>
            <a:r>
              <a:rPr lang="en-US" altLang="ja-JP" sz="1600" dirty="0">
                <a:latin typeface="Courier New" panose="02070309020205020404" pitchFamily="49" charset="0"/>
              </a:rPr>
              <a:t>, … */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...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free(today);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return;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94567" name="Text Box 7">
            <a:extLst>
              <a:ext uri="{FF2B5EF4-FFF2-40B4-BE49-F238E27FC236}">
                <a16:creationId xmlns:a16="http://schemas.microsoft.com/office/drawing/2014/main" id="{29AE4A5A-6A79-C269-94E8-D4A1A1F48E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1235075"/>
            <a:ext cx="3581400" cy="3870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void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foo(void)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Date *today;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today = create_date3(…);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/* Use </a:t>
            </a:r>
            <a:r>
              <a:rPr lang="ja-JP" altLang="en-US" sz="1600">
                <a:latin typeface="Courier New" panose="02070309020205020404" pitchFamily="49" charset="0"/>
              </a:rPr>
              <a:t>“</a:t>
            </a:r>
            <a:r>
              <a:rPr lang="en-US" altLang="ja-JP" sz="1600" dirty="0">
                <a:latin typeface="Courier New" panose="02070309020205020404" pitchFamily="49" charset="0"/>
              </a:rPr>
              <a:t>today</a:t>
            </a:r>
            <a:r>
              <a:rPr lang="ja-JP" altLang="en-US" sz="1600">
                <a:latin typeface="Courier New" panose="02070309020205020404" pitchFamily="49" charset="0"/>
              </a:rPr>
              <a:t>”</a:t>
            </a:r>
            <a:r>
              <a:rPr lang="en-US" altLang="ja-JP" sz="1600" dirty="0">
                <a:latin typeface="Courier New" panose="02070309020205020404" pitchFamily="49" charset="0"/>
              </a:rPr>
              <a:t>, … */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...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</a:t>
            </a:r>
            <a:r>
              <a:rPr lang="en-US" altLang="en-US" sz="1600" dirty="0" err="1">
                <a:latin typeface="Courier New" panose="02070309020205020404" pitchFamily="49" charset="0"/>
              </a:rPr>
              <a:t>destroy_date</a:t>
            </a:r>
            <a:r>
              <a:rPr lang="en-US" altLang="en-US" sz="1600" dirty="0">
                <a:latin typeface="Courier New" panose="02070309020205020404" pitchFamily="49" charset="0"/>
              </a:rPr>
              <a:t>(today);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return;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8919" name="Line 8">
            <a:extLst>
              <a:ext uri="{FF2B5EF4-FFF2-40B4-BE49-F238E27FC236}">
                <a16:creationId xmlns:a16="http://schemas.microsoft.com/office/drawing/2014/main" id="{708CAAA8-10EE-CA7D-E389-64CDED756EC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5000" y="4495800"/>
            <a:ext cx="30480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0" name="Line 9">
            <a:extLst>
              <a:ext uri="{FF2B5EF4-FFF2-40B4-BE49-F238E27FC236}">
                <a16:creationId xmlns:a16="http://schemas.microsoft.com/office/drawing/2014/main" id="{C919C826-7369-9141-64D6-4F5EA603AA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3048000"/>
            <a:ext cx="76200" cy="2209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1" name="Text Box 10">
            <a:extLst>
              <a:ext uri="{FF2B5EF4-FFF2-40B4-BE49-F238E27FC236}">
                <a16:creationId xmlns:a16="http://schemas.microsoft.com/office/drawing/2014/main" id="{756313EE-EFB9-A533-D768-3EB182583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257800"/>
            <a:ext cx="33528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b="0">
                <a:latin typeface="Tahoma" panose="020B0604030504040204" pitchFamily="34" charset="0"/>
              </a:rPr>
              <a:t>Explicitly deallocate memory – specification of create_date3 must tell you to do this</a:t>
            </a:r>
          </a:p>
        </p:txBody>
      </p:sp>
      <p:sp>
        <p:nvSpPr>
          <p:cNvPr id="194571" name="Text Box 11">
            <a:extLst>
              <a:ext uri="{FF2B5EF4-FFF2-40B4-BE49-F238E27FC236}">
                <a16:creationId xmlns:a16="http://schemas.microsoft.com/office/drawing/2014/main" id="{C47A7C2D-CF05-5728-3A70-2B42333A5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5257800"/>
            <a:ext cx="381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b="0">
                <a:latin typeface="Tahoma" panose="020B0604030504040204" pitchFamily="34" charset="0"/>
              </a:rPr>
              <a:t>Complete the abstraction – </a:t>
            </a:r>
            <a:r>
              <a:rPr lang="ja-JP" altLang="en-US" sz="1800" b="0">
                <a:latin typeface="Tahoma" panose="020B0604030504040204" pitchFamily="34" charset="0"/>
              </a:rPr>
              <a:t>“</a:t>
            </a:r>
            <a:r>
              <a:rPr lang="en-US" altLang="ja-JP" sz="1800" b="0">
                <a:latin typeface="Tahoma" panose="020B0604030504040204" pitchFamily="34" charset="0"/>
              </a:rPr>
              <a:t>create</a:t>
            </a:r>
            <a:r>
              <a:rPr lang="ja-JP" altLang="en-US" sz="1800" b="0">
                <a:latin typeface="Tahoma" panose="020B0604030504040204" pitchFamily="34" charset="0"/>
              </a:rPr>
              <a:t>”</a:t>
            </a:r>
            <a:r>
              <a:rPr lang="en-US" altLang="ja-JP" sz="1800" b="0">
                <a:latin typeface="Tahoma" panose="020B0604030504040204" pitchFamily="34" charset="0"/>
              </a:rPr>
              <a:t> has a corresponding </a:t>
            </a:r>
            <a:r>
              <a:rPr lang="ja-JP" altLang="en-US" sz="1800" b="0">
                <a:latin typeface="Tahoma" panose="020B0604030504040204" pitchFamily="34" charset="0"/>
              </a:rPr>
              <a:t>“</a:t>
            </a:r>
            <a:r>
              <a:rPr lang="en-US" altLang="ja-JP" sz="1800" b="0">
                <a:latin typeface="Tahoma" panose="020B0604030504040204" pitchFamily="34" charset="0"/>
              </a:rPr>
              <a:t>destroy</a:t>
            </a:r>
            <a:r>
              <a:rPr lang="ja-JP" altLang="en-US" sz="1800" b="0">
                <a:latin typeface="Tahoma" panose="020B0604030504040204" pitchFamily="34" charset="0"/>
              </a:rPr>
              <a:t>”</a:t>
            </a:r>
            <a:endParaRPr lang="en-US" altLang="en-US" sz="1800" b="0">
              <a:latin typeface="Tahoma" panose="020B0604030504040204" pitchFamily="34" charset="0"/>
            </a:endParaRPr>
          </a:p>
        </p:txBody>
      </p:sp>
      <p:sp>
        <p:nvSpPr>
          <p:cNvPr id="194572" name="Line 12">
            <a:extLst>
              <a:ext uri="{FF2B5EF4-FFF2-40B4-BE49-F238E27FC236}">
                <a16:creationId xmlns:a16="http://schemas.microsoft.com/office/drawing/2014/main" id="{34ECAF59-6474-435B-2787-CA02DBE6169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48400" y="4495800"/>
            <a:ext cx="30480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7" grpId="0" animBg="1"/>
      <p:bldP spid="19457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>
            <a:extLst>
              <a:ext uri="{FF2B5EF4-FFF2-40B4-BE49-F238E27FC236}">
                <a16:creationId xmlns:a16="http://schemas.microsoft.com/office/drawing/2014/main" id="{92CF3971-5393-D2B1-046D-8788751EB9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Scenario</a:t>
            </a:r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23DEDF0B-9D87-E97E-3B15-CEADB5B9C3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Suppose that we want to maintain a collection of integers, but ...</a:t>
            </a:r>
          </a:p>
          <a:p>
            <a:pPr lvl="1"/>
            <a:r>
              <a:rPr lang="en-US" altLang="en-US" dirty="0">
                <a:latin typeface="Calibri"/>
              </a:rPr>
              <a:t>Over time, we will both add integers to and remove integers from the collection</a:t>
            </a:r>
          </a:p>
          <a:p>
            <a:pPr lvl="1"/>
            <a:r>
              <a:rPr lang="en-US" altLang="en-US" dirty="0">
                <a:latin typeface="Calibri"/>
              </a:rPr>
              <a:t>And, we don't know the maximum size of the collection </a:t>
            </a:r>
            <a:r>
              <a:rPr lang="en-US" dirty="0">
                <a:latin typeface="Calibri"/>
                <a:ea typeface="Calibri"/>
                <a:cs typeface="Calibri"/>
              </a:rPr>
              <a:t>in advance</a:t>
            </a:r>
            <a:endParaRPr lang="en-US" dirty="0"/>
          </a:p>
          <a:p>
            <a:endParaRPr lang="en-US" altLang="en-US" dirty="0">
              <a:latin typeface="Calibri"/>
            </a:endParaRPr>
          </a:p>
          <a:p>
            <a:r>
              <a:rPr lang="en-US" altLang="en-US" dirty="0">
                <a:latin typeface="Calibri"/>
              </a:rPr>
              <a:t>We could use an array, but …</a:t>
            </a:r>
            <a:endParaRPr lang="en-US" dirty="0">
              <a:latin typeface="Calibri Bold"/>
            </a:endParaRPr>
          </a:p>
          <a:p>
            <a:pPr lvl="1"/>
            <a:r>
              <a:rPr lang="en-US" altLang="en-US" dirty="0">
                <a:latin typeface="Calibri"/>
              </a:rPr>
              <a:t>For example, what happens when the size of the collection grows to the point that it exceeds the array size?</a:t>
            </a:r>
          </a:p>
          <a:p>
            <a:endParaRPr lang="en-US" altLang="en-US" dirty="0">
              <a:latin typeface="Calibri"/>
            </a:endParaRPr>
          </a:p>
          <a:p>
            <a:r>
              <a:rPr lang="en-US" altLang="en-US" dirty="0">
                <a:latin typeface="Calibri"/>
              </a:rPr>
              <a:t>What are the alternatives?</a:t>
            </a:r>
            <a:endParaRPr lang="en-US" dirty="0">
              <a:latin typeface="Calibri Bold"/>
            </a:endParaRPr>
          </a:p>
          <a:p>
            <a:endParaRPr lang="en-US" altLang="en-US">
              <a:latin typeface="Calibri Bold"/>
              <a:ea typeface="MS PGothic"/>
            </a:endParaRPr>
          </a:p>
        </p:txBody>
      </p:sp>
    </p:spTree>
    <p:extLst>
      <p:ext uri="{BB962C8B-B14F-4D97-AF65-F5344CB8AC3E}">
        <p14:creationId xmlns:p14="http://schemas.microsoft.com/office/powerpoint/2010/main" val="352170536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>
            <a:extLst>
              <a:ext uri="{FF2B5EF4-FFF2-40B4-BE49-F238E27FC236}">
                <a16:creationId xmlns:a16="http://schemas.microsoft.com/office/drawing/2014/main" id="{92CF3971-5393-D2B1-046D-8788751EB9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Linked List</a:t>
            </a:r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23DEDF0B-9D87-E97E-3B15-CEADB5B9C3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A linked list of integers has a naturally recursive definition:</a:t>
            </a:r>
            <a:endParaRPr lang="en-US" dirty="0">
              <a:latin typeface="Calibri Bold"/>
            </a:endParaRPr>
          </a:p>
          <a:p>
            <a:pPr marL="260350" lvl="1" indent="0">
              <a:buNone/>
            </a:pPr>
            <a:r>
              <a:rPr lang="en-US" altLang="en-US" dirty="0">
                <a:latin typeface="Calibri"/>
              </a:rPr>
              <a:t>A linked list of integers is ...</a:t>
            </a:r>
            <a:endParaRPr lang="en-US"/>
          </a:p>
          <a:p>
            <a:pPr lvl="1"/>
            <a:r>
              <a:rPr lang="en-US" altLang="en-US" dirty="0">
                <a:latin typeface="Calibri"/>
              </a:rPr>
              <a:t>either </a:t>
            </a:r>
            <a:r>
              <a:rPr lang="en-US" altLang="en-US" i="1" dirty="0">
                <a:latin typeface="Calibri"/>
              </a:rPr>
              <a:t>empty</a:t>
            </a:r>
            <a:r>
              <a:rPr lang="en-US" altLang="en-US" dirty="0">
                <a:latin typeface="Calibri"/>
              </a:rPr>
              <a:t>, represented by NULL, or …</a:t>
            </a:r>
          </a:p>
          <a:p>
            <a:pPr lvl="1"/>
            <a:r>
              <a:rPr lang="en-US" altLang="en-US" i="1" dirty="0">
                <a:latin typeface="Calibri"/>
              </a:rPr>
              <a:t>non-empty</a:t>
            </a:r>
            <a:r>
              <a:rPr lang="en-US" altLang="en-US" dirty="0">
                <a:latin typeface="Calibri"/>
              </a:rPr>
              <a:t>, represented by a pointer to a struct with a first and a rest, where …</a:t>
            </a:r>
          </a:p>
          <a:p>
            <a:pPr lvl="2"/>
            <a:r>
              <a:rPr lang="en-US" altLang="en-US" dirty="0">
                <a:latin typeface="Calibri"/>
              </a:rPr>
              <a:t>first is an integer and …</a:t>
            </a:r>
          </a:p>
          <a:p>
            <a:pPr lvl="2"/>
            <a:r>
              <a:rPr lang="en-US" altLang="en-US" dirty="0">
                <a:latin typeface="Calibri"/>
              </a:rPr>
              <a:t>rest is a pointer to a linked list</a:t>
            </a:r>
            <a:endParaRPr lang="en-US" dirty="0"/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73FC5D5D-022E-E9F7-B77E-CEE92F9069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7421" y="4117032"/>
            <a:ext cx="6134100" cy="107721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struct list {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int first;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struct list *rest;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627566558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9">
            <a:extLst>
              <a:ext uri="{FF2B5EF4-FFF2-40B4-BE49-F238E27FC236}">
                <a16:creationId xmlns:a16="http://schemas.microsoft.com/office/drawing/2014/main" id="{5B580294-2CE3-62EC-28DF-283305E9D4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Make Non-Empty</a:t>
            </a:r>
          </a:p>
        </p:txBody>
      </p:sp>
      <p:sp>
        <p:nvSpPr>
          <p:cNvPr id="53253" name="Text Box 3">
            <a:extLst>
              <a:ext uri="{FF2B5EF4-FFF2-40B4-BE49-F238E27FC236}">
                <a16:creationId xmlns:a16="http://schemas.microsoft.com/office/drawing/2014/main" id="{EAA17A76-CFF6-586C-1C60-CB9E92B83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668" y="1295400"/>
            <a:ext cx="7674038" cy="452431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struct list {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int first;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struct list *rest;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};</a:t>
            </a:r>
          </a:p>
          <a:p>
            <a:pPr algn="l">
              <a:spcBef>
                <a:spcPct val="0"/>
              </a:spcBef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struct list *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makeNE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(int first, struct list *rest)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{</a:t>
            </a:r>
            <a:endParaRPr lang="en-US" dirty="0"/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struct list *item = Malloc(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sizeof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(struct list));</a:t>
            </a:r>
            <a:endParaRPr lang="en-US" dirty="0"/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item-&gt;first = first;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item-&gt;rest = rest;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return (item);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  <a:p>
            <a:pPr algn="l">
              <a:spcBef>
                <a:spcPct val="0"/>
              </a:spcBef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void foo(void)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{</a:t>
            </a:r>
            <a:endParaRPr lang="en-US" dirty="0">
              <a:latin typeface="Courier New"/>
              <a:ea typeface="MS PGothic"/>
              <a:cs typeface="Arial"/>
            </a:endParaRP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struct list *list =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makeNE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(1,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makeNE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(2,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makeNE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(3, NULL)));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...</a:t>
            </a:r>
          </a:p>
          <a:p>
            <a:pPr algn="l">
              <a:spcBef>
                <a:spcPct val="0"/>
              </a:spcBef>
            </a:pPr>
            <a:endParaRPr lang="en-US" altLang="en-US" sz="16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872925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9">
            <a:extLst>
              <a:ext uri="{FF2B5EF4-FFF2-40B4-BE49-F238E27FC236}">
                <a16:creationId xmlns:a16="http://schemas.microsoft.com/office/drawing/2014/main" id="{5B580294-2CE3-62EC-28DF-283305E9D4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What's Wrong With This </a:t>
            </a:r>
            <a:r>
              <a:rPr lang="en-US" altLang="en-US" dirty="0" err="1"/>
              <a:t>makeNE</a:t>
            </a:r>
            <a:r>
              <a:rPr lang="en-US" altLang="en-US" dirty="0"/>
              <a:t>?</a:t>
            </a:r>
          </a:p>
        </p:txBody>
      </p:sp>
      <p:sp>
        <p:nvSpPr>
          <p:cNvPr id="53253" name="Text Box 3">
            <a:extLst>
              <a:ext uri="{FF2B5EF4-FFF2-40B4-BE49-F238E27FC236}">
                <a16:creationId xmlns:a16="http://schemas.microsoft.com/office/drawing/2014/main" id="{EAA17A76-CFF6-586C-1C60-CB9E92B83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668" y="1295400"/>
            <a:ext cx="7674038" cy="452431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struct list {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int first;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struct list *rest;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};</a:t>
            </a:r>
          </a:p>
          <a:p>
            <a:pPr algn="l">
              <a:spcBef>
                <a:spcPct val="0"/>
              </a:spcBef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struct list *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makeNE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(int first, struct list *rest)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{</a:t>
            </a:r>
            <a:endParaRPr lang="en-US" dirty="0"/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struct list item;</a:t>
            </a:r>
            <a:endParaRPr lang="en-US" dirty="0"/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item.first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 = first;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item.rest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 = rest;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return (&amp;item);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  <a:p>
            <a:pPr algn="l">
              <a:spcBef>
                <a:spcPct val="0"/>
              </a:spcBef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void foo(void)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{</a:t>
            </a:r>
            <a:endParaRPr lang="en-US" dirty="0">
              <a:latin typeface="Courier New"/>
              <a:ea typeface="MS PGothic"/>
              <a:cs typeface="Arial"/>
            </a:endParaRP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struct list *list =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makeNE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(1,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makeNE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(2,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makeNE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(3, NULL)));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...</a:t>
            </a:r>
          </a:p>
          <a:p>
            <a:pPr algn="l">
              <a:spcBef>
                <a:spcPct val="0"/>
              </a:spcBef>
            </a:pPr>
            <a:endParaRPr lang="en-US" altLang="en-US" sz="16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115339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>
            <a:extLst>
              <a:ext uri="{FF2B5EF4-FFF2-40B4-BE49-F238E27FC236}">
                <a16:creationId xmlns:a16="http://schemas.microsoft.com/office/drawing/2014/main" id="{A37C566F-BE5D-8158-FB20-CDF5769582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Courier New"/>
              </a:rPr>
              <a:t>Visualization</a:t>
            </a:r>
          </a:p>
        </p:txBody>
      </p:sp>
      <p:sp>
        <p:nvSpPr>
          <p:cNvPr id="51" name="Rectangle 72">
            <a:extLst>
              <a:ext uri="{FF2B5EF4-FFF2-40B4-BE49-F238E27FC236}">
                <a16:creationId xmlns:a16="http://schemas.microsoft.com/office/drawing/2014/main" id="{2DCE92D6-B867-D732-80F5-75C02D645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50" y="2069590"/>
            <a:ext cx="2264664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38971" name="Line 18">
            <a:extLst>
              <a:ext uri="{FF2B5EF4-FFF2-40B4-BE49-F238E27FC236}">
                <a16:creationId xmlns:a16="http://schemas.microsoft.com/office/drawing/2014/main" id="{72734FF7-6979-4857-AB38-CA4DC57CA5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6176" y="2316049"/>
            <a:ext cx="382887" cy="90039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72" name="TextBox 38971">
            <a:extLst>
              <a:ext uri="{FF2B5EF4-FFF2-40B4-BE49-F238E27FC236}">
                <a16:creationId xmlns:a16="http://schemas.microsoft.com/office/drawing/2014/main" id="{DA89FEBA-7E6B-CE62-31BD-A37468EFD2A0}"/>
              </a:ext>
            </a:extLst>
          </p:cNvPr>
          <p:cNvSpPr txBox="1"/>
          <p:nvPr/>
        </p:nvSpPr>
        <p:spPr>
          <a:xfrm>
            <a:off x="375669" y="1666427"/>
            <a:ext cx="1002396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dirty="0">
                <a:latin typeface="Courier New"/>
              </a:rPr>
              <a:t>list:</a:t>
            </a:r>
            <a:endParaRPr lang="en-US" b="1" dirty="0"/>
          </a:p>
        </p:txBody>
      </p:sp>
      <p:sp>
        <p:nvSpPr>
          <p:cNvPr id="4" name="Rectangle 72">
            <a:extLst>
              <a:ext uri="{FF2B5EF4-FFF2-40B4-BE49-F238E27FC236}">
                <a16:creationId xmlns:a16="http://schemas.microsoft.com/office/drawing/2014/main" id="{AC3F90A3-19B6-2AC0-1962-0B1450E93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9005" y="3230877"/>
            <a:ext cx="1149096" cy="429768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5" name="Rectangle 72">
            <a:extLst>
              <a:ext uri="{FF2B5EF4-FFF2-40B4-BE49-F238E27FC236}">
                <a16:creationId xmlns:a16="http://schemas.microsoft.com/office/drawing/2014/main" id="{64D18D7B-4362-3C6C-F797-AD9562D37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7559" y="3232139"/>
            <a:ext cx="2245535" cy="428506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6" name="Rectangle 72">
            <a:extLst>
              <a:ext uri="{FF2B5EF4-FFF2-40B4-BE49-F238E27FC236}">
                <a16:creationId xmlns:a16="http://schemas.microsoft.com/office/drawing/2014/main" id="{D5680CCB-6DAD-4BC8-118F-DB4ABB1C4A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3141" y="5681049"/>
            <a:ext cx="1139952" cy="45677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7" name="Rectangle 72">
            <a:extLst>
              <a:ext uri="{FF2B5EF4-FFF2-40B4-BE49-F238E27FC236}">
                <a16:creationId xmlns:a16="http://schemas.microsoft.com/office/drawing/2014/main" id="{7B437BA7-EAE8-9A1E-4385-2282D97B4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2720" y="4418334"/>
            <a:ext cx="2274228" cy="428506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8" name="Rectangle 72">
            <a:extLst>
              <a:ext uri="{FF2B5EF4-FFF2-40B4-BE49-F238E27FC236}">
                <a16:creationId xmlns:a16="http://schemas.microsoft.com/office/drawing/2014/main" id="{A8DAAAD1-1584-8C70-0E7D-F15C94F65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0155" y="5681047"/>
            <a:ext cx="1158240" cy="465924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9" name="Rectangle 72">
            <a:extLst>
              <a:ext uri="{FF2B5EF4-FFF2-40B4-BE49-F238E27FC236}">
                <a16:creationId xmlns:a16="http://schemas.microsoft.com/office/drawing/2014/main" id="{12C14236-99D3-F260-C92F-BDBB36CC2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6141" y="5690613"/>
            <a:ext cx="2264664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11" name="Line 18">
            <a:extLst>
              <a:ext uri="{FF2B5EF4-FFF2-40B4-BE49-F238E27FC236}">
                <a16:creationId xmlns:a16="http://schemas.microsoft.com/office/drawing/2014/main" id="{EA56A463-5318-AD5E-5714-D2B402CA6E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00351" y="3477337"/>
            <a:ext cx="2232297" cy="94611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8">
            <a:extLst>
              <a:ext uri="{FF2B5EF4-FFF2-40B4-BE49-F238E27FC236}">
                <a16:creationId xmlns:a16="http://schemas.microsoft.com/office/drawing/2014/main" id="{A90BFE77-4835-5311-8422-F54FE68FB1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34207" y="4720921"/>
            <a:ext cx="2232297" cy="94611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72">
            <a:extLst>
              <a:ext uri="{FF2B5EF4-FFF2-40B4-BE49-F238E27FC236}">
                <a16:creationId xmlns:a16="http://schemas.microsoft.com/office/drawing/2014/main" id="{6A4839B1-7D53-FF45-CCCD-5CC6384D3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6256" y="3230877"/>
            <a:ext cx="1149096" cy="42976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15" name="Rectangle 72">
            <a:extLst>
              <a:ext uri="{FF2B5EF4-FFF2-40B4-BE49-F238E27FC236}">
                <a16:creationId xmlns:a16="http://schemas.microsoft.com/office/drawing/2014/main" id="{8D6F30C1-8EBE-B7EB-ED70-B4B89D238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9274" y="4427899"/>
            <a:ext cx="1149096" cy="429768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16" name="Rectangle 72">
            <a:extLst>
              <a:ext uri="{FF2B5EF4-FFF2-40B4-BE49-F238E27FC236}">
                <a16:creationId xmlns:a16="http://schemas.microsoft.com/office/drawing/2014/main" id="{1ED23158-6E7D-16B2-54CD-68433418E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0997" y="4428740"/>
            <a:ext cx="1149096" cy="428086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9EB78E0-49C7-81AE-2D75-C714C53A6869}"/>
              </a:ext>
            </a:extLst>
          </p:cNvPr>
          <p:cNvSpPr txBox="1"/>
          <p:nvPr/>
        </p:nvSpPr>
        <p:spPr>
          <a:xfrm>
            <a:off x="7153897" y="5752629"/>
            <a:ext cx="92354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ourier New"/>
              </a:rPr>
              <a:t>NULL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E83F69-4571-F092-A02C-35DCAA55A6E4}"/>
              </a:ext>
            </a:extLst>
          </p:cNvPr>
          <p:cNvSpPr txBox="1"/>
          <p:nvPr/>
        </p:nvSpPr>
        <p:spPr>
          <a:xfrm>
            <a:off x="4328401" y="5761773"/>
            <a:ext cx="92354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ourier New"/>
              </a:rPr>
              <a:t>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B5AD602-C95E-EE27-8E14-3932F2501A6F}"/>
              </a:ext>
            </a:extLst>
          </p:cNvPr>
          <p:cNvSpPr txBox="1"/>
          <p:nvPr/>
        </p:nvSpPr>
        <p:spPr>
          <a:xfrm>
            <a:off x="3157969" y="4481613"/>
            <a:ext cx="92354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ourier New"/>
              </a:rPr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0E3D7E-C628-94B7-5674-0BEC28A445A6}"/>
              </a:ext>
            </a:extLst>
          </p:cNvPr>
          <p:cNvSpPr txBox="1"/>
          <p:nvPr/>
        </p:nvSpPr>
        <p:spPr>
          <a:xfrm>
            <a:off x="1969249" y="3256317"/>
            <a:ext cx="92354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ourier New"/>
              </a:rPr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A9B49A3-4B5D-73C5-C509-E926E419702E}"/>
              </a:ext>
            </a:extLst>
          </p:cNvPr>
          <p:cNvSpPr txBox="1"/>
          <p:nvPr/>
        </p:nvSpPr>
        <p:spPr>
          <a:xfrm>
            <a:off x="5562841" y="5743485"/>
            <a:ext cx="92354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ourier New"/>
              </a:rPr>
              <a:t>pad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75863AC-5CCB-4441-94B5-FFD96101C0B4}"/>
              </a:ext>
            </a:extLst>
          </p:cNvPr>
          <p:cNvSpPr txBox="1"/>
          <p:nvPr/>
        </p:nvSpPr>
        <p:spPr>
          <a:xfrm>
            <a:off x="4447273" y="4445037"/>
            <a:ext cx="92354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ourier New"/>
              </a:rPr>
              <a:t>pad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F50ADED-0544-E620-4B12-B1B6FB0A65BB}"/>
              </a:ext>
            </a:extLst>
          </p:cNvPr>
          <p:cNvSpPr txBox="1"/>
          <p:nvPr/>
        </p:nvSpPr>
        <p:spPr>
          <a:xfrm>
            <a:off x="3295129" y="3256317"/>
            <a:ext cx="92354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ourier New"/>
              </a:rPr>
              <a:t>pad</a:t>
            </a:r>
          </a:p>
        </p:txBody>
      </p:sp>
    </p:spTree>
    <p:extLst>
      <p:ext uri="{BB962C8B-B14F-4D97-AF65-F5344CB8AC3E}">
        <p14:creationId xmlns:p14="http://schemas.microsoft.com/office/powerpoint/2010/main" val="43323574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>
            <a:extLst>
              <a:ext uri="{FF2B5EF4-FFF2-40B4-BE49-F238E27FC236}">
                <a16:creationId xmlns:a16="http://schemas.microsoft.com/office/drawing/2014/main" id="{0CE52A35-9FC2-CC9E-66C9-63F05DB2C7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Big Picture</a:t>
            </a: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D2F4ABC6-158B-C8C5-3E02-F7EC4E8EBC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 gives you access to underlying data representations &amp; layout</a:t>
            </a:r>
          </a:p>
          <a:p>
            <a:pPr lvl="1" eaLnBrk="1" hangingPunct="1"/>
            <a:r>
              <a:rPr lang="en-US" altLang="en-US" dirty="0">
                <a:latin typeface="Calibri"/>
              </a:rPr>
              <a:t>Needed for systems programming</a:t>
            </a:r>
          </a:p>
          <a:p>
            <a:pPr lvl="1" eaLnBrk="1" hangingPunct="1"/>
            <a:r>
              <a:rPr lang="en-US" altLang="en-US" dirty="0">
                <a:latin typeface="Calibri"/>
              </a:rPr>
              <a:t>Potentially dangerous for application programming</a:t>
            </a:r>
          </a:p>
          <a:p>
            <a:pPr lvl="1" eaLnBrk="1" hangingPunct="1"/>
            <a:r>
              <a:rPr lang="en-US" altLang="en-US" dirty="0">
                <a:latin typeface="Calibri"/>
              </a:rPr>
              <a:t>Necessary to understand</a:t>
            </a:r>
          </a:p>
          <a:p>
            <a:pPr eaLnBrk="1" hangingPunct="1"/>
            <a:r>
              <a:rPr lang="en-US" altLang="en-US" dirty="0"/>
              <a:t>Memory is a finite sequence of fixed-size storage cells</a:t>
            </a:r>
          </a:p>
          <a:p>
            <a:pPr lvl="1"/>
            <a:r>
              <a:rPr lang="en-US" altLang="en-US" dirty="0">
                <a:latin typeface="Calibri"/>
              </a:rPr>
              <a:t>Most machines implement byte-sized storage cells</a:t>
            </a:r>
          </a:p>
          <a:p>
            <a:pPr lvl="2" eaLnBrk="1" hangingPunct="1"/>
            <a:r>
              <a:rPr lang="ja-JP" altLang="en-US">
                <a:latin typeface="Calibri"/>
                <a:ea typeface="MS PGothic"/>
              </a:rPr>
              <a:t>“</a:t>
            </a:r>
            <a:r>
              <a:rPr lang="en-US" altLang="ja-JP" dirty="0">
                <a:latin typeface="Calibri"/>
                <a:ea typeface="MS PGothic"/>
              </a:rPr>
              <a:t>byte-addresses</a:t>
            </a:r>
            <a:r>
              <a:rPr lang="ja-JP" altLang="en-US">
                <a:latin typeface="Calibri"/>
                <a:ea typeface="MS PGothic"/>
              </a:rPr>
              <a:t>”</a:t>
            </a:r>
            <a:endParaRPr lang="en-US" altLang="ja-JP">
              <a:latin typeface="Calibri"/>
              <a:ea typeface="MS PGothic"/>
            </a:endParaRPr>
          </a:p>
          <a:p>
            <a:pPr lvl="2" eaLnBrk="1" hangingPunct="1"/>
            <a:r>
              <a:rPr lang="en-US" altLang="en-US" dirty="0">
                <a:latin typeface="Calibri"/>
              </a:rPr>
              <a:t>Individual bits are not addressable</a:t>
            </a:r>
          </a:p>
          <a:p>
            <a:pPr lvl="1"/>
            <a:r>
              <a:rPr lang="en-US" altLang="en-US" dirty="0">
                <a:latin typeface="Calibri"/>
              </a:rPr>
              <a:t>May also access multiple, aligned, contiguous storage cells as words, half-words, quarter-words, etc.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9">
            <a:extLst>
              <a:ext uri="{FF2B5EF4-FFF2-40B4-BE49-F238E27FC236}">
                <a16:creationId xmlns:a16="http://schemas.microsoft.com/office/drawing/2014/main" id="{5B580294-2CE3-62EC-28DF-283305E9D4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Recursive Traversal</a:t>
            </a:r>
          </a:p>
        </p:txBody>
      </p:sp>
      <p:sp>
        <p:nvSpPr>
          <p:cNvPr id="53253" name="Text Box 3">
            <a:extLst>
              <a:ext uri="{FF2B5EF4-FFF2-40B4-BE49-F238E27FC236}">
                <a16:creationId xmlns:a16="http://schemas.microsoft.com/office/drawing/2014/main" id="{EAA17A76-CFF6-586C-1C60-CB9E92B83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668" y="1295400"/>
            <a:ext cx="7674038" cy="526297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struct list {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int first;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struct list *rest;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};</a:t>
            </a:r>
          </a:p>
          <a:p>
            <a:pPr algn="l">
              <a:spcBef>
                <a:spcPct val="0"/>
              </a:spcBef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void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recur_print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(struct list *list)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{</a:t>
            </a:r>
            <a:endParaRPr lang="en-US" dirty="0"/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if (list == NULL) {</a:t>
            </a:r>
            <a:endParaRPr lang="en-US" dirty="0"/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   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printf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("NULL\n");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} else {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   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printf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("%d, ", list-&gt;first);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   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recur_print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(list-&gt;rest);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}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  <a:p>
            <a:pPr algn="l">
              <a:spcBef>
                <a:spcPct val="0"/>
              </a:spcBef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void foo(void)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{</a:t>
            </a:r>
            <a:endParaRPr lang="en-US" dirty="0">
              <a:latin typeface="Courier New"/>
              <a:ea typeface="MS PGothic"/>
              <a:cs typeface="Arial"/>
            </a:endParaRP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struct list *list =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makeNE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(1,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makeNE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(2,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makeNE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(3, NULL)));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recur_print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(list);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...</a:t>
            </a:r>
          </a:p>
          <a:p>
            <a:pPr algn="l">
              <a:spcBef>
                <a:spcPct val="0"/>
              </a:spcBef>
            </a:pPr>
            <a:endParaRPr lang="en-US" altLang="en-US" sz="16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766286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9">
            <a:extLst>
              <a:ext uri="{FF2B5EF4-FFF2-40B4-BE49-F238E27FC236}">
                <a16:creationId xmlns:a16="http://schemas.microsoft.com/office/drawing/2014/main" id="{5B580294-2CE3-62EC-28DF-283305E9D4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Iterative Traversal</a:t>
            </a:r>
          </a:p>
        </p:txBody>
      </p:sp>
      <p:sp>
        <p:nvSpPr>
          <p:cNvPr id="53253" name="Text Box 3">
            <a:extLst>
              <a:ext uri="{FF2B5EF4-FFF2-40B4-BE49-F238E27FC236}">
                <a16:creationId xmlns:a16="http://schemas.microsoft.com/office/drawing/2014/main" id="{EAA17A76-CFF6-586C-1C60-CB9E92B83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668" y="1295400"/>
            <a:ext cx="7674038" cy="501675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struct list {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int first;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struct list *rest;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};</a:t>
            </a:r>
          </a:p>
          <a:p>
            <a:pPr algn="l">
              <a:spcBef>
                <a:spcPct val="0"/>
              </a:spcBef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void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iter_print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(struct list *list)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{</a:t>
            </a:r>
            <a:endParaRPr lang="en-US" dirty="0"/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while (list != NULL) {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   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printf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("%d, ", list-&gt;first);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    list = list-&gt;rest;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}</a:t>
            </a:r>
          </a:p>
          <a:p>
            <a:pPr algn="l">
              <a:spcBef>
                <a:spcPct val="0"/>
              </a:spcBef>
            </a:pPr>
            <a:r>
              <a:rPr lang="en-US" sz="1600" dirty="0">
                <a:latin typeface="Courier New"/>
                <a:ea typeface="MS PGothic"/>
                <a:cs typeface="Courier New"/>
              </a:rPr>
              <a:t>   </a:t>
            </a:r>
            <a:r>
              <a:rPr lang="en-US" sz="1600" dirty="0" err="1">
                <a:latin typeface="Courier New"/>
                <a:ea typeface="MS PGothic"/>
                <a:cs typeface="Courier New"/>
              </a:rPr>
              <a:t>printf</a:t>
            </a:r>
            <a:r>
              <a:rPr lang="en-US" sz="1600" dirty="0">
                <a:latin typeface="Courier New"/>
                <a:ea typeface="MS PGothic"/>
                <a:cs typeface="Courier New"/>
              </a:rPr>
              <a:t>("NULL\n");</a:t>
            </a:r>
            <a:endParaRPr lang="en-US" sz="1600" b="0" dirty="0">
              <a:latin typeface="Courier New"/>
              <a:ea typeface="MS PGothic"/>
              <a:cs typeface="Courier New"/>
            </a:endParaRP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}</a:t>
            </a:r>
            <a:endParaRPr lang="en-US" dirty="0">
              <a:latin typeface="Courier New"/>
              <a:ea typeface="MS PGothic"/>
              <a:cs typeface="Arial"/>
            </a:endParaRPr>
          </a:p>
          <a:p>
            <a:pPr algn="l">
              <a:spcBef>
                <a:spcPct val="0"/>
              </a:spcBef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void foo(void)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{</a:t>
            </a:r>
            <a:endParaRPr lang="en-US" dirty="0">
              <a:latin typeface="Courier New"/>
              <a:ea typeface="MS PGothic"/>
              <a:cs typeface="Arial"/>
            </a:endParaRP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struct list *list =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makeNE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(1,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makeNE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(2,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makeNE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(3, NULL)));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iter_print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(list);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...</a:t>
            </a:r>
          </a:p>
          <a:p>
            <a:pPr algn="l">
              <a:spcBef>
                <a:spcPct val="0"/>
              </a:spcBef>
            </a:pPr>
            <a:endParaRPr lang="en-US" altLang="en-US" sz="16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78667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9">
            <a:extLst>
              <a:ext uri="{FF2B5EF4-FFF2-40B4-BE49-F238E27FC236}">
                <a16:creationId xmlns:a16="http://schemas.microsoft.com/office/drawing/2014/main" id="{5B580294-2CE3-62EC-28DF-283305E9D4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Iterative Append</a:t>
            </a:r>
          </a:p>
        </p:txBody>
      </p:sp>
      <p:sp>
        <p:nvSpPr>
          <p:cNvPr id="53253" name="Text Box 3">
            <a:extLst>
              <a:ext uri="{FF2B5EF4-FFF2-40B4-BE49-F238E27FC236}">
                <a16:creationId xmlns:a16="http://schemas.microsoft.com/office/drawing/2014/main" id="{EAA17A76-CFF6-586C-1C60-CB9E92B83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668" y="1295400"/>
            <a:ext cx="7674038" cy="5755422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struct list {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int first;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struct list *rest;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};</a:t>
            </a:r>
          </a:p>
          <a:p>
            <a:pPr algn="l">
              <a:spcBef>
                <a:spcPct val="0"/>
              </a:spcBef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algn="l">
              <a:spcBef>
                <a:spcPct val="0"/>
              </a:spcBef>
            </a:pPr>
            <a:r>
              <a:rPr lang="en-US" altLang="en-US" sz="1600">
                <a:latin typeface="Courier New"/>
                <a:ea typeface="MS PGothic"/>
                <a:cs typeface="Arial"/>
              </a:rPr>
              <a:t>struct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 list *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iter_append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(struct list *list, int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last_int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)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{</a:t>
            </a:r>
            <a:endParaRPr lang="en-US" dirty="0"/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struct list *last =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makeNE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last_int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, NULL);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if (list == NULL)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    return (last);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struct list *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curr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 = list;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while (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curr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-&gt;rest != NULL)   // Find the last non-empty.</a:t>
            </a:r>
            <a:endParaRPr lang="en-US" altLang="en-US" sz="1600" dirty="0">
              <a:latin typeface="Courier New"/>
            </a:endParaRP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   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curr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 =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curr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-&gt;rest;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curr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-&gt;rest = last;</a:t>
            </a:r>
          </a:p>
          <a:p>
            <a:pPr algn="l">
              <a:spcBef>
                <a:spcPct val="0"/>
              </a:spcBef>
            </a:pPr>
            <a:r>
              <a:rPr lang="en-US" sz="1600" dirty="0">
                <a:latin typeface="Courier New"/>
                <a:ea typeface="MS PGothic"/>
                <a:cs typeface="Courier New"/>
              </a:rPr>
              <a:t>   return (list);</a:t>
            </a:r>
            <a:endParaRPr lang="en-US" sz="1600" b="0" dirty="0">
              <a:latin typeface="Courier New"/>
              <a:ea typeface="MS PGothic"/>
              <a:cs typeface="Courier New"/>
            </a:endParaRP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}</a:t>
            </a:r>
            <a:endParaRPr lang="en-US" dirty="0">
              <a:latin typeface="Courier New"/>
              <a:ea typeface="MS PGothic"/>
              <a:cs typeface="Arial"/>
            </a:endParaRPr>
          </a:p>
          <a:p>
            <a:pPr algn="l">
              <a:spcBef>
                <a:spcPct val="0"/>
              </a:spcBef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void foo(void)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{</a:t>
            </a:r>
            <a:endParaRPr lang="en-US" dirty="0">
              <a:latin typeface="Courier New"/>
              <a:ea typeface="MS PGothic"/>
              <a:cs typeface="Arial"/>
            </a:endParaRP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struct list *list =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makeNE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(1,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makeNE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(2,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makeNE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(3, NULL)));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list =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iter_append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(list, 4);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...</a:t>
            </a:r>
          </a:p>
          <a:p>
            <a:pPr algn="l">
              <a:spcBef>
                <a:spcPct val="0"/>
              </a:spcBef>
            </a:pPr>
            <a:endParaRPr lang="en-US" altLang="en-US" sz="16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237617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9">
            <a:extLst>
              <a:ext uri="{FF2B5EF4-FFF2-40B4-BE49-F238E27FC236}">
                <a16:creationId xmlns:a16="http://schemas.microsoft.com/office/drawing/2014/main" id="{5B580294-2CE3-62EC-28DF-283305E9D4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Removal</a:t>
            </a:r>
          </a:p>
        </p:txBody>
      </p:sp>
      <p:sp>
        <p:nvSpPr>
          <p:cNvPr id="53253" name="Text Box 3">
            <a:extLst>
              <a:ext uri="{FF2B5EF4-FFF2-40B4-BE49-F238E27FC236}">
                <a16:creationId xmlns:a16="http://schemas.microsoft.com/office/drawing/2014/main" id="{EAA17A76-CFF6-586C-1C60-CB9E92B83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668" y="1295400"/>
            <a:ext cx="7674038" cy="403187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struct list {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int first;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struct list *rest;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};</a:t>
            </a:r>
          </a:p>
          <a:p>
            <a:pPr algn="l">
              <a:spcBef>
                <a:spcPct val="0"/>
              </a:spcBef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void foo(void)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{</a:t>
            </a:r>
            <a:endParaRPr lang="en-US" dirty="0">
              <a:latin typeface="Courier New"/>
              <a:ea typeface="MS PGothic"/>
              <a:cs typeface="Arial"/>
            </a:endParaRP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struct list *list =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makeNE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(1,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makeNE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(2,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makeNE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(3, NULL)));</a:t>
            </a:r>
          </a:p>
          <a:p>
            <a:pPr algn="l">
              <a:spcBef>
                <a:spcPct val="0"/>
              </a:spcBef>
            </a:pPr>
            <a:endParaRPr lang="en-US" altLang="en-US" sz="1600" dirty="0">
              <a:latin typeface="Courier New"/>
              <a:ea typeface="MS PGothic"/>
              <a:cs typeface="Arial"/>
            </a:endParaRP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// Remove 2 from the list: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struct list *two = list-&gt;rest;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list-&gt;rest = two-&gt;rest;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free(two);</a:t>
            </a:r>
          </a:p>
          <a:p>
            <a:pPr algn="l">
              <a:spcBef>
                <a:spcPct val="0"/>
              </a:spcBef>
            </a:pPr>
            <a:endParaRPr lang="en-US" altLang="en-US" sz="1600" dirty="0">
              <a:latin typeface="Courier New"/>
              <a:ea typeface="MS PGothic"/>
              <a:cs typeface="Arial"/>
            </a:endParaRP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...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52113381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>
            <a:extLst>
              <a:ext uri="{FF2B5EF4-FFF2-40B4-BE49-F238E27FC236}">
                <a16:creationId xmlns:a16="http://schemas.microsoft.com/office/drawing/2014/main" id="{A37C566F-BE5D-8158-FB20-CDF5769582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Calibri Bold"/>
              </a:rPr>
              <a:t>Assignment to </a:t>
            </a:r>
            <a:r>
              <a:rPr lang="en-US" altLang="en-US" dirty="0">
                <a:latin typeface="Courier New"/>
              </a:rPr>
              <a:t>two</a:t>
            </a:r>
          </a:p>
        </p:txBody>
      </p:sp>
      <p:sp>
        <p:nvSpPr>
          <p:cNvPr id="51" name="Rectangle 72">
            <a:extLst>
              <a:ext uri="{FF2B5EF4-FFF2-40B4-BE49-F238E27FC236}">
                <a16:creationId xmlns:a16="http://schemas.microsoft.com/office/drawing/2014/main" id="{2DCE92D6-B867-D732-80F5-75C02D645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50" y="2069590"/>
            <a:ext cx="2264664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38971" name="Line 18">
            <a:extLst>
              <a:ext uri="{FF2B5EF4-FFF2-40B4-BE49-F238E27FC236}">
                <a16:creationId xmlns:a16="http://schemas.microsoft.com/office/drawing/2014/main" id="{72734FF7-6979-4857-AB38-CA4DC57CA5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6176" y="2316049"/>
            <a:ext cx="382887" cy="90039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72" name="TextBox 38971">
            <a:extLst>
              <a:ext uri="{FF2B5EF4-FFF2-40B4-BE49-F238E27FC236}">
                <a16:creationId xmlns:a16="http://schemas.microsoft.com/office/drawing/2014/main" id="{DA89FEBA-7E6B-CE62-31BD-A37468EFD2A0}"/>
              </a:ext>
            </a:extLst>
          </p:cNvPr>
          <p:cNvSpPr txBox="1"/>
          <p:nvPr/>
        </p:nvSpPr>
        <p:spPr>
          <a:xfrm>
            <a:off x="375669" y="1666427"/>
            <a:ext cx="1002396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dirty="0">
                <a:latin typeface="Courier New"/>
              </a:rPr>
              <a:t>list:</a:t>
            </a:r>
            <a:endParaRPr lang="en-US" b="1" dirty="0"/>
          </a:p>
        </p:txBody>
      </p:sp>
      <p:sp>
        <p:nvSpPr>
          <p:cNvPr id="4" name="Rectangle 72">
            <a:extLst>
              <a:ext uri="{FF2B5EF4-FFF2-40B4-BE49-F238E27FC236}">
                <a16:creationId xmlns:a16="http://schemas.microsoft.com/office/drawing/2014/main" id="{AC3F90A3-19B6-2AC0-1962-0B1450E93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9005" y="3230877"/>
            <a:ext cx="1149096" cy="429768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5" name="Rectangle 72">
            <a:extLst>
              <a:ext uri="{FF2B5EF4-FFF2-40B4-BE49-F238E27FC236}">
                <a16:creationId xmlns:a16="http://schemas.microsoft.com/office/drawing/2014/main" id="{64D18D7B-4362-3C6C-F797-AD9562D37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8429" y="3203445"/>
            <a:ext cx="2264664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6" name="Rectangle 72">
            <a:extLst>
              <a:ext uri="{FF2B5EF4-FFF2-40B4-BE49-F238E27FC236}">
                <a16:creationId xmlns:a16="http://schemas.microsoft.com/office/drawing/2014/main" id="{D5680CCB-6DAD-4BC8-118F-DB4ABB1C4A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3141" y="5690613"/>
            <a:ext cx="1139952" cy="466344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7" name="Rectangle 72">
            <a:extLst>
              <a:ext uri="{FF2B5EF4-FFF2-40B4-BE49-F238E27FC236}">
                <a16:creationId xmlns:a16="http://schemas.microsoft.com/office/drawing/2014/main" id="{7B437BA7-EAE8-9A1E-4385-2282D97B4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2285" y="4447029"/>
            <a:ext cx="2264664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8" name="Rectangle 72">
            <a:extLst>
              <a:ext uri="{FF2B5EF4-FFF2-40B4-BE49-F238E27FC236}">
                <a16:creationId xmlns:a16="http://schemas.microsoft.com/office/drawing/2014/main" id="{A8DAAAD1-1584-8C70-0E7D-F15C94F65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9285" y="5690613"/>
            <a:ext cx="1158240" cy="475488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9" name="Rectangle 72">
            <a:extLst>
              <a:ext uri="{FF2B5EF4-FFF2-40B4-BE49-F238E27FC236}">
                <a16:creationId xmlns:a16="http://schemas.microsoft.com/office/drawing/2014/main" id="{12C14236-99D3-F260-C92F-BDBB36CC2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6141" y="5690613"/>
            <a:ext cx="2264664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11" name="Line 18">
            <a:extLst>
              <a:ext uri="{FF2B5EF4-FFF2-40B4-BE49-F238E27FC236}">
                <a16:creationId xmlns:a16="http://schemas.microsoft.com/office/drawing/2014/main" id="{EA56A463-5318-AD5E-5714-D2B402CA6E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00351" y="3477337"/>
            <a:ext cx="2232297" cy="94611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8">
            <a:extLst>
              <a:ext uri="{FF2B5EF4-FFF2-40B4-BE49-F238E27FC236}">
                <a16:creationId xmlns:a16="http://schemas.microsoft.com/office/drawing/2014/main" id="{A90BFE77-4835-5311-8422-F54FE68FB1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34207" y="4720921"/>
            <a:ext cx="2232297" cy="94611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72">
            <a:extLst>
              <a:ext uri="{FF2B5EF4-FFF2-40B4-BE49-F238E27FC236}">
                <a16:creationId xmlns:a16="http://schemas.microsoft.com/office/drawing/2014/main" id="{6A4839B1-7D53-FF45-CCCD-5CC6384D3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7997" y="3230877"/>
            <a:ext cx="1149096" cy="42976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15" name="Rectangle 72">
            <a:extLst>
              <a:ext uri="{FF2B5EF4-FFF2-40B4-BE49-F238E27FC236}">
                <a16:creationId xmlns:a16="http://schemas.microsoft.com/office/drawing/2014/main" id="{8D6F30C1-8EBE-B7EB-ED70-B4B89D238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9709" y="4447029"/>
            <a:ext cx="1149096" cy="429768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16" name="Rectangle 72">
            <a:extLst>
              <a:ext uri="{FF2B5EF4-FFF2-40B4-BE49-F238E27FC236}">
                <a16:creationId xmlns:a16="http://schemas.microsoft.com/office/drawing/2014/main" id="{1ED23158-6E7D-16B2-54CD-68433418E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0997" y="4428741"/>
            <a:ext cx="1149096" cy="466344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9EB78E0-49C7-81AE-2D75-C714C53A6869}"/>
              </a:ext>
            </a:extLst>
          </p:cNvPr>
          <p:cNvSpPr txBox="1"/>
          <p:nvPr/>
        </p:nvSpPr>
        <p:spPr>
          <a:xfrm>
            <a:off x="7153897" y="5752629"/>
            <a:ext cx="92354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ourier New"/>
              </a:rPr>
              <a:t>NULL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E83F69-4571-F092-A02C-35DCAA55A6E4}"/>
              </a:ext>
            </a:extLst>
          </p:cNvPr>
          <p:cNvSpPr txBox="1"/>
          <p:nvPr/>
        </p:nvSpPr>
        <p:spPr>
          <a:xfrm>
            <a:off x="4328401" y="5761773"/>
            <a:ext cx="92354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ourier New"/>
              </a:rPr>
              <a:t>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B5AD602-C95E-EE27-8E14-3932F2501A6F}"/>
              </a:ext>
            </a:extLst>
          </p:cNvPr>
          <p:cNvSpPr txBox="1"/>
          <p:nvPr/>
        </p:nvSpPr>
        <p:spPr>
          <a:xfrm>
            <a:off x="3157969" y="4481613"/>
            <a:ext cx="92354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ourier New"/>
              </a:rPr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0E3D7E-C628-94B7-5674-0BEC28A445A6}"/>
              </a:ext>
            </a:extLst>
          </p:cNvPr>
          <p:cNvSpPr txBox="1"/>
          <p:nvPr/>
        </p:nvSpPr>
        <p:spPr>
          <a:xfrm>
            <a:off x="1969249" y="3256317"/>
            <a:ext cx="92354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ourier New"/>
              </a:rPr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A9B49A3-4B5D-73C5-C509-E926E419702E}"/>
              </a:ext>
            </a:extLst>
          </p:cNvPr>
          <p:cNvSpPr txBox="1"/>
          <p:nvPr/>
        </p:nvSpPr>
        <p:spPr>
          <a:xfrm>
            <a:off x="5562841" y="5743485"/>
            <a:ext cx="92354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ourier New"/>
              </a:rPr>
              <a:t>pad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75863AC-5CCB-4441-94B5-FFD96101C0B4}"/>
              </a:ext>
            </a:extLst>
          </p:cNvPr>
          <p:cNvSpPr txBox="1"/>
          <p:nvPr/>
        </p:nvSpPr>
        <p:spPr>
          <a:xfrm>
            <a:off x="4447273" y="4445037"/>
            <a:ext cx="92354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ourier New"/>
              </a:rPr>
              <a:t>pad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F50ADED-0544-E620-4B12-B1B6FB0A65BB}"/>
              </a:ext>
            </a:extLst>
          </p:cNvPr>
          <p:cNvSpPr txBox="1"/>
          <p:nvPr/>
        </p:nvSpPr>
        <p:spPr>
          <a:xfrm>
            <a:off x="3295129" y="3256317"/>
            <a:ext cx="92354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ourier New"/>
              </a:rPr>
              <a:t>pad</a:t>
            </a:r>
          </a:p>
        </p:txBody>
      </p:sp>
      <p:sp>
        <p:nvSpPr>
          <p:cNvPr id="2" name="Rectangle 72">
            <a:extLst>
              <a:ext uri="{FF2B5EF4-FFF2-40B4-BE49-F238E27FC236}">
                <a16:creationId xmlns:a16="http://schemas.microsoft.com/office/drawing/2014/main" id="{4C5BC7F6-9EBD-F435-CCB3-9193DDFA8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49" y="5692684"/>
            <a:ext cx="2264664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16BF54-E345-CA4E-B71C-E5AD90FD0A0A}"/>
              </a:ext>
            </a:extLst>
          </p:cNvPr>
          <p:cNvSpPr txBox="1"/>
          <p:nvPr/>
        </p:nvSpPr>
        <p:spPr>
          <a:xfrm>
            <a:off x="375668" y="5289521"/>
            <a:ext cx="1002396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dirty="0">
                <a:latin typeface="Courier New"/>
              </a:rPr>
              <a:t>two:</a:t>
            </a:r>
            <a:endParaRPr lang="en-US" b="1" dirty="0"/>
          </a:p>
        </p:txBody>
      </p:sp>
      <p:sp>
        <p:nvSpPr>
          <p:cNvPr id="10" name="Line 18">
            <a:extLst>
              <a:ext uri="{FF2B5EF4-FFF2-40B4-BE49-F238E27FC236}">
                <a16:creationId xmlns:a16="http://schemas.microsoft.com/office/drawing/2014/main" id="{D54D4532-5111-43A8-4492-5D96CFEFFE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56176" y="4869841"/>
            <a:ext cx="1432433" cy="104054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005512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>
            <a:extLst>
              <a:ext uri="{FF2B5EF4-FFF2-40B4-BE49-F238E27FC236}">
                <a16:creationId xmlns:a16="http://schemas.microsoft.com/office/drawing/2014/main" id="{A37C566F-BE5D-8158-FB20-CDF5769582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Calibri Bold"/>
              </a:rPr>
              <a:t>Assignment to </a:t>
            </a:r>
            <a:r>
              <a:rPr lang="en-US" altLang="en-US" dirty="0">
                <a:latin typeface="Courier New"/>
              </a:rPr>
              <a:t>list-&gt;rest</a:t>
            </a:r>
          </a:p>
        </p:txBody>
      </p:sp>
      <p:sp>
        <p:nvSpPr>
          <p:cNvPr id="51" name="Rectangle 72">
            <a:extLst>
              <a:ext uri="{FF2B5EF4-FFF2-40B4-BE49-F238E27FC236}">
                <a16:creationId xmlns:a16="http://schemas.microsoft.com/office/drawing/2014/main" id="{2DCE92D6-B867-D732-80F5-75C02D645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50" y="2069590"/>
            <a:ext cx="2264664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38971" name="Line 18">
            <a:extLst>
              <a:ext uri="{FF2B5EF4-FFF2-40B4-BE49-F238E27FC236}">
                <a16:creationId xmlns:a16="http://schemas.microsoft.com/office/drawing/2014/main" id="{72734FF7-6979-4857-AB38-CA4DC57CA5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6176" y="2316049"/>
            <a:ext cx="382887" cy="90039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72" name="TextBox 38971">
            <a:extLst>
              <a:ext uri="{FF2B5EF4-FFF2-40B4-BE49-F238E27FC236}">
                <a16:creationId xmlns:a16="http://schemas.microsoft.com/office/drawing/2014/main" id="{DA89FEBA-7E6B-CE62-31BD-A37468EFD2A0}"/>
              </a:ext>
            </a:extLst>
          </p:cNvPr>
          <p:cNvSpPr txBox="1"/>
          <p:nvPr/>
        </p:nvSpPr>
        <p:spPr>
          <a:xfrm>
            <a:off x="375669" y="1666427"/>
            <a:ext cx="1002396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dirty="0">
                <a:latin typeface="Courier New"/>
              </a:rPr>
              <a:t>list:</a:t>
            </a:r>
            <a:endParaRPr lang="en-US" b="1" dirty="0"/>
          </a:p>
        </p:txBody>
      </p:sp>
      <p:sp>
        <p:nvSpPr>
          <p:cNvPr id="4" name="Rectangle 72">
            <a:extLst>
              <a:ext uri="{FF2B5EF4-FFF2-40B4-BE49-F238E27FC236}">
                <a16:creationId xmlns:a16="http://schemas.microsoft.com/office/drawing/2014/main" id="{AC3F90A3-19B6-2AC0-1962-0B1450E93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9005" y="3230877"/>
            <a:ext cx="1149096" cy="429768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5" name="Rectangle 72">
            <a:extLst>
              <a:ext uri="{FF2B5EF4-FFF2-40B4-BE49-F238E27FC236}">
                <a16:creationId xmlns:a16="http://schemas.microsoft.com/office/drawing/2014/main" id="{64D18D7B-4362-3C6C-F797-AD9562D37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8429" y="3203445"/>
            <a:ext cx="2264664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6" name="Rectangle 72">
            <a:extLst>
              <a:ext uri="{FF2B5EF4-FFF2-40B4-BE49-F238E27FC236}">
                <a16:creationId xmlns:a16="http://schemas.microsoft.com/office/drawing/2014/main" id="{D5680CCB-6DAD-4BC8-118F-DB4ABB1C4A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3141" y="5690613"/>
            <a:ext cx="1139952" cy="466344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7" name="Rectangle 72">
            <a:extLst>
              <a:ext uri="{FF2B5EF4-FFF2-40B4-BE49-F238E27FC236}">
                <a16:creationId xmlns:a16="http://schemas.microsoft.com/office/drawing/2014/main" id="{7B437BA7-EAE8-9A1E-4385-2282D97B4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2285" y="4447029"/>
            <a:ext cx="2264664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8" name="Rectangle 72">
            <a:extLst>
              <a:ext uri="{FF2B5EF4-FFF2-40B4-BE49-F238E27FC236}">
                <a16:creationId xmlns:a16="http://schemas.microsoft.com/office/drawing/2014/main" id="{A8DAAAD1-1584-8C70-0E7D-F15C94F65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9285" y="5690613"/>
            <a:ext cx="1158240" cy="475488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9" name="Rectangle 72">
            <a:extLst>
              <a:ext uri="{FF2B5EF4-FFF2-40B4-BE49-F238E27FC236}">
                <a16:creationId xmlns:a16="http://schemas.microsoft.com/office/drawing/2014/main" id="{12C14236-99D3-F260-C92F-BDBB36CC2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6141" y="5690613"/>
            <a:ext cx="2264664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11" name="Line 18">
            <a:extLst>
              <a:ext uri="{FF2B5EF4-FFF2-40B4-BE49-F238E27FC236}">
                <a16:creationId xmlns:a16="http://schemas.microsoft.com/office/drawing/2014/main" id="{EA56A463-5318-AD5E-5714-D2B402CA6E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07408" y="3491715"/>
            <a:ext cx="1211503" cy="216819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8">
            <a:extLst>
              <a:ext uri="{FF2B5EF4-FFF2-40B4-BE49-F238E27FC236}">
                <a16:creationId xmlns:a16="http://schemas.microsoft.com/office/drawing/2014/main" id="{A90BFE77-4835-5311-8422-F54FE68FB1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34207" y="4720921"/>
            <a:ext cx="2232297" cy="94611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72">
            <a:extLst>
              <a:ext uri="{FF2B5EF4-FFF2-40B4-BE49-F238E27FC236}">
                <a16:creationId xmlns:a16="http://schemas.microsoft.com/office/drawing/2014/main" id="{6A4839B1-7D53-FF45-CCCD-5CC6384D3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7997" y="3230877"/>
            <a:ext cx="1149096" cy="42976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15" name="Rectangle 72">
            <a:extLst>
              <a:ext uri="{FF2B5EF4-FFF2-40B4-BE49-F238E27FC236}">
                <a16:creationId xmlns:a16="http://schemas.microsoft.com/office/drawing/2014/main" id="{8D6F30C1-8EBE-B7EB-ED70-B4B89D238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9709" y="4447029"/>
            <a:ext cx="1149096" cy="429768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16" name="Rectangle 72">
            <a:extLst>
              <a:ext uri="{FF2B5EF4-FFF2-40B4-BE49-F238E27FC236}">
                <a16:creationId xmlns:a16="http://schemas.microsoft.com/office/drawing/2014/main" id="{1ED23158-6E7D-16B2-54CD-68433418E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0997" y="4428741"/>
            <a:ext cx="1149096" cy="466344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9EB78E0-49C7-81AE-2D75-C714C53A6869}"/>
              </a:ext>
            </a:extLst>
          </p:cNvPr>
          <p:cNvSpPr txBox="1"/>
          <p:nvPr/>
        </p:nvSpPr>
        <p:spPr>
          <a:xfrm>
            <a:off x="7153897" y="5752629"/>
            <a:ext cx="92354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ourier New"/>
              </a:rPr>
              <a:t>NULL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E83F69-4571-F092-A02C-35DCAA55A6E4}"/>
              </a:ext>
            </a:extLst>
          </p:cNvPr>
          <p:cNvSpPr txBox="1"/>
          <p:nvPr/>
        </p:nvSpPr>
        <p:spPr>
          <a:xfrm>
            <a:off x="4328401" y="5761773"/>
            <a:ext cx="92354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ourier New"/>
              </a:rPr>
              <a:t>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B5AD602-C95E-EE27-8E14-3932F2501A6F}"/>
              </a:ext>
            </a:extLst>
          </p:cNvPr>
          <p:cNvSpPr txBox="1"/>
          <p:nvPr/>
        </p:nvSpPr>
        <p:spPr>
          <a:xfrm>
            <a:off x="3157969" y="4481613"/>
            <a:ext cx="92354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ourier New"/>
              </a:rPr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0E3D7E-C628-94B7-5674-0BEC28A445A6}"/>
              </a:ext>
            </a:extLst>
          </p:cNvPr>
          <p:cNvSpPr txBox="1"/>
          <p:nvPr/>
        </p:nvSpPr>
        <p:spPr>
          <a:xfrm>
            <a:off x="1969249" y="3256317"/>
            <a:ext cx="92354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ourier New"/>
              </a:rPr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A9B49A3-4B5D-73C5-C509-E926E419702E}"/>
              </a:ext>
            </a:extLst>
          </p:cNvPr>
          <p:cNvSpPr txBox="1"/>
          <p:nvPr/>
        </p:nvSpPr>
        <p:spPr>
          <a:xfrm>
            <a:off x="5562841" y="5743485"/>
            <a:ext cx="92354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ourier New"/>
              </a:rPr>
              <a:t>pad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75863AC-5CCB-4441-94B5-FFD96101C0B4}"/>
              </a:ext>
            </a:extLst>
          </p:cNvPr>
          <p:cNvSpPr txBox="1"/>
          <p:nvPr/>
        </p:nvSpPr>
        <p:spPr>
          <a:xfrm>
            <a:off x="4447273" y="4445037"/>
            <a:ext cx="92354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ourier New"/>
              </a:rPr>
              <a:t>pad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F50ADED-0544-E620-4B12-B1B6FB0A65BB}"/>
              </a:ext>
            </a:extLst>
          </p:cNvPr>
          <p:cNvSpPr txBox="1"/>
          <p:nvPr/>
        </p:nvSpPr>
        <p:spPr>
          <a:xfrm>
            <a:off x="3295129" y="3256317"/>
            <a:ext cx="92354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ourier New"/>
              </a:rPr>
              <a:t>pad</a:t>
            </a:r>
          </a:p>
        </p:txBody>
      </p:sp>
      <p:sp>
        <p:nvSpPr>
          <p:cNvPr id="2" name="Rectangle 72">
            <a:extLst>
              <a:ext uri="{FF2B5EF4-FFF2-40B4-BE49-F238E27FC236}">
                <a16:creationId xmlns:a16="http://schemas.microsoft.com/office/drawing/2014/main" id="{4C5BC7F6-9EBD-F435-CCB3-9193DDFA8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49" y="5692684"/>
            <a:ext cx="2264664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16BF54-E345-CA4E-B71C-E5AD90FD0A0A}"/>
              </a:ext>
            </a:extLst>
          </p:cNvPr>
          <p:cNvSpPr txBox="1"/>
          <p:nvPr/>
        </p:nvSpPr>
        <p:spPr>
          <a:xfrm>
            <a:off x="375668" y="5289521"/>
            <a:ext cx="1002396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dirty="0">
                <a:latin typeface="Courier New"/>
              </a:rPr>
              <a:t>two:</a:t>
            </a:r>
            <a:endParaRPr lang="en-US" b="1" dirty="0"/>
          </a:p>
        </p:txBody>
      </p:sp>
      <p:sp>
        <p:nvSpPr>
          <p:cNvPr id="10" name="Line 18">
            <a:extLst>
              <a:ext uri="{FF2B5EF4-FFF2-40B4-BE49-F238E27FC236}">
                <a16:creationId xmlns:a16="http://schemas.microsoft.com/office/drawing/2014/main" id="{D54D4532-5111-43A8-4492-5D96CFEFFE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56176" y="4869841"/>
            <a:ext cx="1432433" cy="104054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982199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>
            <a:extLst>
              <a:ext uri="{FF2B5EF4-FFF2-40B4-BE49-F238E27FC236}">
                <a16:creationId xmlns:a16="http://schemas.microsoft.com/office/drawing/2014/main" id="{A37C566F-BE5D-8158-FB20-CDF5769582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Calibri Bold"/>
              </a:rPr>
              <a:t>free(two)</a:t>
            </a:r>
          </a:p>
        </p:txBody>
      </p:sp>
      <p:sp>
        <p:nvSpPr>
          <p:cNvPr id="51" name="Rectangle 72">
            <a:extLst>
              <a:ext uri="{FF2B5EF4-FFF2-40B4-BE49-F238E27FC236}">
                <a16:creationId xmlns:a16="http://schemas.microsoft.com/office/drawing/2014/main" id="{2DCE92D6-B867-D732-80F5-75C02D645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50" y="2069590"/>
            <a:ext cx="2264664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38971" name="Line 18">
            <a:extLst>
              <a:ext uri="{FF2B5EF4-FFF2-40B4-BE49-F238E27FC236}">
                <a16:creationId xmlns:a16="http://schemas.microsoft.com/office/drawing/2014/main" id="{72734FF7-6979-4857-AB38-CA4DC57CA5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6176" y="2316049"/>
            <a:ext cx="382887" cy="90039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72" name="TextBox 38971">
            <a:extLst>
              <a:ext uri="{FF2B5EF4-FFF2-40B4-BE49-F238E27FC236}">
                <a16:creationId xmlns:a16="http://schemas.microsoft.com/office/drawing/2014/main" id="{DA89FEBA-7E6B-CE62-31BD-A37468EFD2A0}"/>
              </a:ext>
            </a:extLst>
          </p:cNvPr>
          <p:cNvSpPr txBox="1"/>
          <p:nvPr/>
        </p:nvSpPr>
        <p:spPr>
          <a:xfrm>
            <a:off x="375669" y="1666427"/>
            <a:ext cx="1002396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dirty="0">
                <a:latin typeface="Courier New"/>
              </a:rPr>
              <a:t>list:</a:t>
            </a:r>
            <a:endParaRPr lang="en-US" b="1" dirty="0"/>
          </a:p>
        </p:txBody>
      </p:sp>
      <p:sp>
        <p:nvSpPr>
          <p:cNvPr id="4" name="Rectangle 72">
            <a:extLst>
              <a:ext uri="{FF2B5EF4-FFF2-40B4-BE49-F238E27FC236}">
                <a16:creationId xmlns:a16="http://schemas.microsoft.com/office/drawing/2014/main" id="{AC3F90A3-19B6-2AC0-1962-0B1450E93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9005" y="3230877"/>
            <a:ext cx="1149096" cy="429768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5" name="Rectangle 72">
            <a:extLst>
              <a:ext uri="{FF2B5EF4-FFF2-40B4-BE49-F238E27FC236}">
                <a16:creationId xmlns:a16="http://schemas.microsoft.com/office/drawing/2014/main" id="{64D18D7B-4362-3C6C-F797-AD9562D37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8429" y="3203445"/>
            <a:ext cx="2264664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6" name="Rectangle 72">
            <a:extLst>
              <a:ext uri="{FF2B5EF4-FFF2-40B4-BE49-F238E27FC236}">
                <a16:creationId xmlns:a16="http://schemas.microsoft.com/office/drawing/2014/main" id="{D5680CCB-6DAD-4BC8-118F-DB4ABB1C4A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3141" y="5690613"/>
            <a:ext cx="1139952" cy="466344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8" name="Rectangle 72">
            <a:extLst>
              <a:ext uri="{FF2B5EF4-FFF2-40B4-BE49-F238E27FC236}">
                <a16:creationId xmlns:a16="http://schemas.microsoft.com/office/drawing/2014/main" id="{A8DAAAD1-1584-8C70-0E7D-F15C94F65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9285" y="5690613"/>
            <a:ext cx="1158240" cy="475488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9" name="Rectangle 72">
            <a:extLst>
              <a:ext uri="{FF2B5EF4-FFF2-40B4-BE49-F238E27FC236}">
                <a16:creationId xmlns:a16="http://schemas.microsoft.com/office/drawing/2014/main" id="{12C14236-99D3-F260-C92F-BDBB36CC2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6141" y="5690613"/>
            <a:ext cx="2264664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11" name="Line 18">
            <a:extLst>
              <a:ext uri="{FF2B5EF4-FFF2-40B4-BE49-F238E27FC236}">
                <a16:creationId xmlns:a16="http://schemas.microsoft.com/office/drawing/2014/main" id="{EA56A463-5318-AD5E-5714-D2B402CA6E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07408" y="3491715"/>
            <a:ext cx="1211503" cy="216819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72">
            <a:extLst>
              <a:ext uri="{FF2B5EF4-FFF2-40B4-BE49-F238E27FC236}">
                <a16:creationId xmlns:a16="http://schemas.microsoft.com/office/drawing/2014/main" id="{6A4839B1-7D53-FF45-CCCD-5CC6384D3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7997" y="3230877"/>
            <a:ext cx="1149096" cy="42976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9EB78E0-49C7-81AE-2D75-C714C53A6869}"/>
              </a:ext>
            </a:extLst>
          </p:cNvPr>
          <p:cNvSpPr txBox="1"/>
          <p:nvPr/>
        </p:nvSpPr>
        <p:spPr>
          <a:xfrm>
            <a:off x="7153897" y="5752629"/>
            <a:ext cx="92354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ourier New"/>
              </a:rPr>
              <a:t>NULL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E83F69-4571-F092-A02C-35DCAA55A6E4}"/>
              </a:ext>
            </a:extLst>
          </p:cNvPr>
          <p:cNvSpPr txBox="1"/>
          <p:nvPr/>
        </p:nvSpPr>
        <p:spPr>
          <a:xfrm>
            <a:off x="4328401" y="5761773"/>
            <a:ext cx="92354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ourier New"/>
              </a:rPr>
              <a:t>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0E3D7E-C628-94B7-5674-0BEC28A445A6}"/>
              </a:ext>
            </a:extLst>
          </p:cNvPr>
          <p:cNvSpPr txBox="1"/>
          <p:nvPr/>
        </p:nvSpPr>
        <p:spPr>
          <a:xfrm>
            <a:off x="1969249" y="3256317"/>
            <a:ext cx="92354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ourier New"/>
              </a:rPr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A9B49A3-4B5D-73C5-C509-E926E419702E}"/>
              </a:ext>
            </a:extLst>
          </p:cNvPr>
          <p:cNvSpPr txBox="1"/>
          <p:nvPr/>
        </p:nvSpPr>
        <p:spPr>
          <a:xfrm>
            <a:off x="5562841" y="5743485"/>
            <a:ext cx="92354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ourier New"/>
              </a:rPr>
              <a:t>pad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F50ADED-0544-E620-4B12-B1B6FB0A65BB}"/>
              </a:ext>
            </a:extLst>
          </p:cNvPr>
          <p:cNvSpPr txBox="1"/>
          <p:nvPr/>
        </p:nvSpPr>
        <p:spPr>
          <a:xfrm>
            <a:off x="3295129" y="3256317"/>
            <a:ext cx="92354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latin typeface="Courier New"/>
              </a:rPr>
              <a:t>pad</a:t>
            </a:r>
          </a:p>
        </p:txBody>
      </p:sp>
      <p:sp>
        <p:nvSpPr>
          <p:cNvPr id="2" name="Rectangle 72">
            <a:extLst>
              <a:ext uri="{FF2B5EF4-FFF2-40B4-BE49-F238E27FC236}">
                <a16:creationId xmlns:a16="http://schemas.microsoft.com/office/drawing/2014/main" id="{4C5BC7F6-9EBD-F435-CCB3-9193DDFA8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49" y="5692684"/>
            <a:ext cx="2264664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16BF54-E345-CA4E-B71C-E5AD90FD0A0A}"/>
              </a:ext>
            </a:extLst>
          </p:cNvPr>
          <p:cNvSpPr txBox="1"/>
          <p:nvPr/>
        </p:nvSpPr>
        <p:spPr>
          <a:xfrm>
            <a:off x="375668" y="5289521"/>
            <a:ext cx="1002396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dirty="0">
                <a:latin typeface="Courier New"/>
              </a:rPr>
              <a:t>two:</a:t>
            </a:r>
            <a:endParaRPr lang="en-US" b="1" dirty="0"/>
          </a:p>
        </p:txBody>
      </p:sp>
      <p:sp>
        <p:nvSpPr>
          <p:cNvPr id="10" name="Line 18">
            <a:extLst>
              <a:ext uri="{FF2B5EF4-FFF2-40B4-BE49-F238E27FC236}">
                <a16:creationId xmlns:a16="http://schemas.microsoft.com/office/drawing/2014/main" id="{D54D4532-5111-43A8-4492-5D96CFEFFE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56176" y="4869841"/>
            <a:ext cx="1432433" cy="104054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313676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>
            <a:extLst>
              <a:ext uri="{FF2B5EF4-FFF2-40B4-BE49-F238E27FC236}">
                <a16:creationId xmlns:a16="http://schemas.microsoft.com/office/drawing/2014/main" id="{D9ACB95C-652E-AABC-D84C-D7694C79C6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590800"/>
            <a:ext cx="8610600" cy="1143000"/>
          </a:xfrm>
        </p:spPr>
        <p:txBody>
          <a:bodyPr/>
          <a:lstStyle/>
          <a:p>
            <a:pPr algn="ctr" eaLnBrk="1" hangingPunct="1"/>
            <a:r>
              <a:rPr lang="en-US" altLang="en-US" sz="2800"/>
              <a:t>Common Memory Management Mistakes</a:t>
            </a:r>
          </a:p>
        </p:txBody>
      </p:sp>
      <p:grpSp>
        <p:nvGrpSpPr>
          <p:cNvPr id="39938" name="Group 3">
            <a:extLst>
              <a:ext uri="{FF2B5EF4-FFF2-40B4-BE49-F238E27FC236}">
                <a16:creationId xmlns:a16="http://schemas.microsoft.com/office/drawing/2014/main" id="{90190AC1-3035-3380-991F-65384FAFFDEA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609600"/>
            <a:ext cx="2068513" cy="1600200"/>
            <a:chOff x="3552" y="3024"/>
            <a:chExt cx="1303" cy="1008"/>
          </a:xfrm>
        </p:grpSpPr>
        <p:pic>
          <p:nvPicPr>
            <p:cNvPr id="39943" name="Picture 4" descr="AN00126_[1]">
              <a:extLst>
                <a:ext uri="{FF2B5EF4-FFF2-40B4-BE49-F238E27FC236}">
                  <a16:creationId xmlns:a16="http://schemas.microsoft.com/office/drawing/2014/main" id="{6875E3BB-DFE9-1CC0-9608-5A494999FAD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2" y="3120"/>
              <a:ext cx="1303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9944" name="Group 5">
              <a:extLst>
                <a:ext uri="{FF2B5EF4-FFF2-40B4-BE49-F238E27FC236}">
                  <a16:creationId xmlns:a16="http://schemas.microsoft.com/office/drawing/2014/main" id="{2EB22860-E722-D845-8F62-1AFCCF91B0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96" y="3024"/>
              <a:ext cx="1008" cy="1008"/>
              <a:chOff x="3696" y="3024"/>
              <a:chExt cx="1008" cy="1008"/>
            </a:xfrm>
          </p:grpSpPr>
          <p:sp>
            <p:nvSpPr>
              <p:cNvPr id="39945" name="Oval 6">
                <a:extLst>
                  <a:ext uri="{FF2B5EF4-FFF2-40B4-BE49-F238E27FC236}">
                    <a16:creationId xmlns:a16="http://schemas.microsoft.com/office/drawing/2014/main" id="{0F7AD7AF-1E34-FE30-030C-B9231F75FF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96" y="3024"/>
                <a:ext cx="1008" cy="1008"/>
              </a:xfrm>
              <a:prstGeom prst="ellipse">
                <a:avLst/>
              </a:prstGeom>
              <a:noFill/>
              <a:ln w="7620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endParaRPr lang="en-US" altLang="en-US" sz="1800" b="0">
                  <a:latin typeface="Arial" panose="020B0604020202020204" pitchFamily="34" charset="0"/>
                </a:endParaRPr>
              </a:p>
            </p:txBody>
          </p:sp>
          <p:sp>
            <p:nvSpPr>
              <p:cNvPr id="39946" name="Line 7">
                <a:extLst>
                  <a:ext uri="{FF2B5EF4-FFF2-40B4-BE49-F238E27FC236}">
                    <a16:creationId xmlns:a16="http://schemas.microsoft.com/office/drawing/2014/main" id="{7706B2E7-A315-8BC7-0314-10BF82A55D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40" y="3168"/>
                <a:ext cx="672" cy="720"/>
              </a:xfrm>
              <a:prstGeom prst="line">
                <a:avLst/>
              </a:prstGeom>
              <a:noFill/>
              <a:ln w="76200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pic>
        <p:nvPicPr>
          <p:cNvPr id="39939" name="Picture 8" descr="j0124419[1]">
            <a:extLst>
              <a:ext uri="{FF2B5EF4-FFF2-40B4-BE49-F238E27FC236}">
                <a16:creationId xmlns:a16="http://schemas.microsoft.com/office/drawing/2014/main" id="{2610DEC8-FC09-E6FE-3794-0C1FCA6B5C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" y="3657600"/>
            <a:ext cx="2236788" cy="226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8">
            <a:extLst>
              <a:ext uri="{FF2B5EF4-FFF2-40B4-BE49-F238E27FC236}">
                <a16:creationId xmlns:a16="http://schemas.microsoft.com/office/drawing/2014/main" id="{80D332BC-16BF-6911-C943-CB9C69053A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What’</a:t>
            </a:r>
            <a:r>
              <a:rPr lang="en-US" altLang="ja-JP"/>
              <a:t>s Wrong With This Code?</a:t>
            </a:r>
            <a:endParaRPr lang="en-US" altLang="en-US"/>
          </a:p>
        </p:txBody>
      </p:sp>
      <p:sp>
        <p:nvSpPr>
          <p:cNvPr id="172041" name="Rectangle 9">
            <a:extLst>
              <a:ext uri="{FF2B5EF4-FFF2-40B4-BE49-F238E27FC236}">
                <a16:creationId xmlns:a16="http://schemas.microsoft.com/office/drawing/2014/main" id="{030A9465-EF8E-CAFB-5CCF-05AA4070A2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124200"/>
            <a:ext cx="8229600" cy="3001963"/>
          </a:xfrm>
        </p:spPr>
        <p:txBody>
          <a:bodyPr/>
          <a:lstStyle/>
          <a:p>
            <a:pPr eaLnBrk="1" hangingPunct="1"/>
            <a:r>
              <a:rPr lang="en-US" altLang="en-US" sz="2000"/>
              <a:t>Consider the statement </a:t>
            </a:r>
            <a:r>
              <a:rPr lang="en-US" altLang="en-US" sz="2000">
                <a:latin typeface="Courier" pitchFamily="2" charset="0"/>
              </a:rPr>
              <a:t>j = *f();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Leads to referencing deallocated memory</a:t>
            </a:r>
          </a:p>
          <a:p>
            <a:pPr lvl="1" eaLnBrk="1" hangingPunct="1"/>
            <a:r>
              <a:rPr lang="en-US" altLang="en-US" sz="1800"/>
              <a:t>Never return a pointer to a local variable!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Behavior depends on allocation pattern</a:t>
            </a:r>
          </a:p>
          <a:p>
            <a:pPr lvl="1" eaLnBrk="1" hangingPunct="1"/>
            <a:r>
              <a:rPr lang="en-US" altLang="en-US" sz="1800"/>
              <a:t>Space not reallocated (unlikely) </a:t>
            </a:r>
            <a:r>
              <a:rPr lang="en-US" altLang="en-US" sz="1800">
                <a:sym typeface="Symbol" panose="05050102010706020507" pitchFamily="18" charset="2"/>
              </a:rPr>
              <a:t> works</a:t>
            </a:r>
          </a:p>
          <a:p>
            <a:pPr lvl="1" eaLnBrk="1" hangingPunct="1"/>
            <a:r>
              <a:rPr lang="en-US" altLang="en-US" sz="1800">
                <a:sym typeface="Symbol" panose="05050102010706020507" pitchFamily="18" charset="2"/>
              </a:rPr>
              <a:t>Space reallocated  very unpredictable</a:t>
            </a:r>
            <a:endParaRPr lang="en-US" altLang="en-US" sz="1800"/>
          </a:p>
        </p:txBody>
      </p:sp>
      <p:sp>
        <p:nvSpPr>
          <p:cNvPr id="40966" name="Text Box 3">
            <a:extLst>
              <a:ext uri="{FF2B5EF4-FFF2-40B4-BE49-F238E27FC236}">
                <a16:creationId xmlns:a16="http://schemas.microsoft.com/office/drawing/2014/main" id="{03C28A6A-02BA-D688-D3E8-BBD3246CC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1219200"/>
            <a:ext cx="2393950" cy="1814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int *</a:t>
            </a:r>
            <a:r>
              <a:rPr lang="en-US" altLang="en-US" sz="1600" dirty="0" err="1">
                <a:latin typeface="Courier New" panose="02070309020205020404" pitchFamily="49" charset="0"/>
              </a:rPr>
              <a:t>make_array</a:t>
            </a:r>
            <a:r>
              <a:rPr lang="en-US" altLang="en-US" sz="1600" dirty="0">
                <a:latin typeface="Courier New" panose="02070309020205020404" pitchFamily="49" charset="0"/>
              </a:rPr>
              <a:t>(…)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int  array[10];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…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return (array);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0967" name="Text Box 4">
            <a:extLst>
              <a:ext uri="{FF2B5EF4-FFF2-40B4-BE49-F238E27FC236}">
                <a16:creationId xmlns:a16="http://schemas.microsoft.com/office/drawing/2014/main" id="{1A459791-DC5F-A2EF-1E90-691246C6F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219200"/>
            <a:ext cx="2027238" cy="1814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int *f(…)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int 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…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return (&amp;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);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8">
            <a:extLst>
              <a:ext uri="{FF2B5EF4-FFF2-40B4-BE49-F238E27FC236}">
                <a16:creationId xmlns:a16="http://schemas.microsoft.com/office/drawing/2014/main" id="{1913A9F7-9CB6-979F-B82F-F3794C61A4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One Solution</a:t>
            </a:r>
          </a:p>
        </p:txBody>
      </p:sp>
      <p:sp>
        <p:nvSpPr>
          <p:cNvPr id="41989" name="Rectangle 9">
            <a:extLst>
              <a:ext uri="{FF2B5EF4-FFF2-40B4-BE49-F238E27FC236}">
                <a16:creationId xmlns:a16="http://schemas.microsoft.com/office/drawing/2014/main" id="{9BEE492A-7962-B25D-C8FB-C7720A68E7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429000"/>
            <a:ext cx="8229600" cy="2697163"/>
          </a:xfrm>
        </p:spPr>
        <p:txBody>
          <a:bodyPr/>
          <a:lstStyle/>
          <a:p>
            <a:pPr eaLnBrk="1" hangingPunct="1"/>
            <a:r>
              <a:rPr lang="en-US" altLang="en-US"/>
              <a:t>Allocate with malloc(), and return the pointer</a:t>
            </a:r>
          </a:p>
          <a:p>
            <a:pPr lvl="1" eaLnBrk="1" hangingPunct="1"/>
            <a:r>
              <a:rPr lang="en-US" altLang="en-US"/>
              <a:t>Upon return, space for local pointer variable is deallocated</a:t>
            </a:r>
          </a:p>
          <a:p>
            <a:pPr lvl="1" eaLnBrk="1" hangingPunct="1"/>
            <a:r>
              <a:rPr lang="en-US" altLang="en-US"/>
              <a:t>But the </a:t>
            </a:r>
            <a:r>
              <a:rPr lang="en-US" altLang="en-US">
                <a:latin typeface="Courier New" panose="02070309020205020404" pitchFamily="49" charset="0"/>
              </a:rPr>
              <a:t>malloc</a:t>
            </a:r>
            <a:r>
              <a:rPr lang="en-US" altLang="en-US"/>
              <a:t>-ed space isn</a:t>
            </a:r>
            <a:r>
              <a:rPr lang="ja-JP" altLang="en-US">
                <a:ea typeface="MS PGothic" panose="020B0600070205080204" pitchFamily="34" charset="-128"/>
              </a:rPr>
              <a:t>’</a:t>
            </a:r>
            <a:r>
              <a:rPr lang="en-US" altLang="ja-JP">
                <a:ea typeface="MS PGothic" panose="020B0600070205080204" pitchFamily="34" charset="-128"/>
              </a:rPr>
              <a:t>t deallocated until it is </a:t>
            </a:r>
            <a:r>
              <a:rPr lang="en-US" altLang="ja-JP">
                <a:latin typeface="Courier New" panose="02070309020205020404" pitchFamily="49" charset="0"/>
                <a:ea typeface="MS PGothic" panose="020B0600070205080204" pitchFamily="34" charset="-128"/>
              </a:rPr>
              <a:t>free</a:t>
            </a:r>
            <a:r>
              <a:rPr lang="en-US" altLang="ja-JP">
                <a:ea typeface="MS PGothic" panose="020B0600070205080204" pitchFamily="34" charset="-128"/>
              </a:rPr>
              <a:t>-d</a:t>
            </a:r>
          </a:p>
          <a:p>
            <a:pPr lvl="1" eaLnBrk="1" hangingPunct="1"/>
            <a:r>
              <a:rPr lang="en-US" altLang="en-US"/>
              <a:t>Potential memory leak if caller is not careful, as with create_date3…</a:t>
            </a:r>
          </a:p>
        </p:txBody>
      </p:sp>
      <p:sp>
        <p:nvSpPr>
          <p:cNvPr id="41990" name="Text Box 3">
            <a:extLst>
              <a:ext uri="{FF2B5EF4-FFF2-40B4-BE49-F238E27FC236}">
                <a16:creationId xmlns:a16="http://schemas.microsoft.com/office/drawing/2014/main" id="{43B3772F-B87C-F677-B89B-5AB1B9599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371600"/>
            <a:ext cx="3810000" cy="1847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400" dirty="0">
                <a:latin typeface="Courier New" panose="02070309020205020404" pitchFamily="49" charset="0"/>
              </a:rPr>
              <a:t>int *f(…)</a:t>
            </a:r>
          </a:p>
          <a:p>
            <a:pPr algn="l"/>
            <a:r>
              <a:rPr lang="en-US" altLang="en-US" sz="1400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US" altLang="en-US" sz="1400" dirty="0">
                <a:latin typeface="Courier New" panose="02070309020205020404" pitchFamily="49" charset="0"/>
              </a:rPr>
              <a:t>   int *</a:t>
            </a:r>
            <a:r>
              <a:rPr lang="en-US" altLang="en-US" sz="1400" dirty="0" err="1">
                <a:latin typeface="Courier New" panose="02070309020205020404" pitchFamily="49" charset="0"/>
              </a:rPr>
              <a:t>i_ptr</a:t>
            </a:r>
            <a:r>
              <a:rPr lang="en-US" altLang="en-US" sz="1400" dirty="0">
                <a:latin typeface="Courier New" panose="02070309020205020404" pitchFamily="49" charset="0"/>
              </a:rPr>
              <a:t> =</a:t>
            </a:r>
          </a:p>
          <a:p>
            <a:pPr algn="l"/>
            <a:r>
              <a:rPr lang="en-US" altLang="en-US" sz="1400" dirty="0">
                <a:latin typeface="Courier New" panose="02070309020205020404" pitchFamily="49" charset="0"/>
              </a:rPr>
              <a:t>             malloc(</a:t>
            </a:r>
            <a:r>
              <a:rPr lang="en-US" altLang="en-US" sz="1400" dirty="0" err="1">
                <a:latin typeface="Courier New" panose="02070309020205020404" pitchFamily="49" charset="0"/>
              </a:rPr>
              <a:t>sizeof</a:t>
            </a:r>
            <a:r>
              <a:rPr lang="en-US" altLang="en-US" sz="1400" dirty="0">
                <a:latin typeface="Courier New" panose="02070309020205020404" pitchFamily="49" charset="0"/>
              </a:rPr>
              <a:t>(int));</a:t>
            </a:r>
          </a:p>
          <a:p>
            <a:pPr algn="l"/>
            <a:r>
              <a:rPr lang="en-US" altLang="en-US" sz="1400" dirty="0">
                <a:latin typeface="Courier New" panose="02070309020205020404" pitchFamily="49" charset="0"/>
              </a:rPr>
              <a:t>   …</a:t>
            </a:r>
          </a:p>
          <a:p>
            <a:pPr algn="l"/>
            <a:r>
              <a:rPr lang="en-US" altLang="en-US" sz="1400" dirty="0">
                <a:latin typeface="Courier New" panose="02070309020205020404" pitchFamily="49" charset="0"/>
              </a:rPr>
              <a:t>   return (</a:t>
            </a:r>
            <a:r>
              <a:rPr lang="en-US" altLang="en-US" sz="1400" dirty="0" err="1">
                <a:latin typeface="Courier New" panose="02070309020205020404" pitchFamily="49" charset="0"/>
              </a:rPr>
              <a:t>i_ptr</a:t>
            </a:r>
            <a:r>
              <a:rPr lang="en-US" altLang="en-US" sz="1400" dirty="0">
                <a:latin typeface="Courier New" panose="02070309020205020404" pitchFamily="49" charset="0"/>
              </a:rPr>
              <a:t>);</a:t>
            </a:r>
          </a:p>
          <a:p>
            <a:pPr algn="l"/>
            <a:r>
              <a:rPr lang="en-US" altLang="en-US" sz="1400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1991" name="Text Box 4">
            <a:extLst>
              <a:ext uri="{FF2B5EF4-FFF2-40B4-BE49-F238E27FC236}">
                <a16:creationId xmlns:a16="http://schemas.microsoft.com/office/drawing/2014/main" id="{EEE2808B-610C-E455-35BD-641E394EE9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381125"/>
            <a:ext cx="4419600" cy="1847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400" dirty="0">
                <a:latin typeface="Courier New" panose="02070309020205020404" pitchFamily="49" charset="0"/>
              </a:rPr>
              <a:t>int *</a:t>
            </a:r>
            <a:r>
              <a:rPr lang="en-US" altLang="en-US" sz="1400" dirty="0" err="1">
                <a:latin typeface="Courier New" panose="02070309020205020404" pitchFamily="49" charset="0"/>
              </a:rPr>
              <a:t>make_array</a:t>
            </a:r>
            <a:r>
              <a:rPr lang="en-US" altLang="en-US" sz="1400" dirty="0">
                <a:latin typeface="Courier New" panose="02070309020205020404" pitchFamily="49" charset="0"/>
              </a:rPr>
              <a:t>(…)</a:t>
            </a:r>
          </a:p>
          <a:p>
            <a:pPr algn="l"/>
            <a:r>
              <a:rPr lang="en-US" altLang="en-US" sz="1400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US" altLang="en-US" sz="1400" dirty="0">
                <a:latin typeface="Courier New" panose="02070309020205020404" pitchFamily="49" charset="0"/>
              </a:rPr>
              <a:t>   int *array =</a:t>
            </a:r>
          </a:p>
          <a:p>
            <a:pPr algn="l"/>
            <a:r>
              <a:rPr lang="en-US" altLang="en-US" sz="1400" dirty="0">
                <a:latin typeface="Courier New" panose="02070309020205020404" pitchFamily="49" charset="0"/>
              </a:rPr>
              <a:t>             malloc(10 * </a:t>
            </a:r>
            <a:r>
              <a:rPr lang="en-US" altLang="en-US" sz="1400" dirty="0" err="1">
                <a:latin typeface="Courier New" panose="02070309020205020404" pitchFamily="49" charset="0"/>
              </a:rPr>
              <a:t>sizeof</a:t>
            </a:r>
            <a:r>
              <a:rPr lang="en-US" altLang="en-US" sz="1400" dirty="0">
                <a:latin typeface="Courier New" panose="02070309020205020404" pitchFamily="49" charset="0"/>
              </a:rPr>
              <a:t>(int));</a:t>
            </a:r>
          </a:p>
          <a:p>
            <a:pPr algn="l"/>
            <a:r>
              <a:rPr lang="en-US" altLang="en-US" sz="1400" dirty="0">
                <a:latin typeface="Courier New" panose="02070309020205020404" pitchFamily="49" charset="0"/>
              </a:rPr>
              <a:t>   …</a:t>
            </a:r>
          </a:p>
          <a:p>
            <a:pPr algn="l"/>
            <a:r>
              <a:rPr lang="en-US" altLang="en-US" sz="1400" dirty="0">
                <a:latin typeface="Courier New" panose="02070309020205020404" pitchFamily="49" charset="0"/>
              </a:rPr>
              <a:t>   return (array);</a:t>
            </a:r>
          </a:p>
          <a:p>
            <a:pPr algn="l"/>
            <a:r>
              <a:rPr lang="en-US" altLang="en-US" sz="1400" dirty="0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>
            <a:extLst>
              <a:ext uri="{FF2B5EF4-FFF2-40B4-BE49-F238E27FC236}">
                <a16:creationId xmlns:a16="http://schemas.microsoft.com/office/drawing/2014/main" id="{EC457CB2-D916-910A-3DA6-4462A777DE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Structure Representation &amp; Size</a:t>
            </a:r>
          </a:p>
        </p:txBody>
      </p:sp>
      <p:sp>
        <p:nvSpPr>
          <p:cNvPr id="18437" name="Rectangle 3">
            <a:extLst>
              <a:ext uri="{FF2B5EF4-FFF2-40B4-BE49-F238E27FC236}">
                <a16:creationId xmlns:a16="http://schemas.microsoft.com/office/drawing/2014/main" id="{F92867AB-C070-21A9-E3D1-275037C725E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033838" cy="134937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sizeof</a:t>
            </a:r>
            <a:r>
              <a:rPr lang="en-US" altLang="en-US" sz="2000" dirty="0">
                <a:latin typeface="Courier New" panose="02070309020205020404" pitchFamily="49" charset="0"/>
              </a:rPr>
              <a:t>(struct …)</a:t>
            </a:r>
            <a:r>
              <a:rPr lang="en-US" altLang="en-US" sz="2000" dirty="0"/>
              <a:t> =</a:t>
            </a:r>
          </a:p>
          <a:p>
            <a:pPr marL="0" indent="0" eaLnBrk="1" hangingPunct="1">
              <a:buNone/>
            </a:pPr>
            <a:r>
              <a:rPr lang="en-US" altLang="en-US" sz="1800" dirty="0"/>
              <a:t>	sum of </a:t>
            </a:r>
            <a:r>
              <a:rPr lang="en-US" altLang="en-US" sz="1800" dirty="0" err="1">
                <a:latin typeface="Courier New" panose="02070309020205020404" pitchFamily="49" charset="0"/>
              </a:rPr>
              <a:t>sizeof</a:t>
            </a:r>
            <a:r>
              <a:rPr lang="en-US" altLang="en-US" sz="1800" dirty="0">
                <a:latin typeface="Courier New" panose="02070309020205020404" pitchFamily="49" charset="0"/>
              </a:rPr>
              <a:t>(</a:t>
            </a:r>
            <a:r>
              <a:rPr lang="en-US" altLang="en-US" sz="1800" dirty="0"/>
              <a:t>field</a:t>
            </a:r>
            <a:r>
              <a:rPr lang="en-US" altLang="en-US" sz="1800" dirty="0">
                <a:latin typeface="Courier New" panose="02070309020205020404" pitchFamily="49" charset="0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en-US" sz="1800" dirty="0"/>
              <a:t>+	alignment padding</a:t>
            </a:r>
          </a:p>
          <a:p>
            <a:pPr marL="596900" lvl="2" indent="0" eaLnBrk="1" hangingPunct="1">
              <a:buNone/>
            </a:pPr>
            <a:r>
              <a:rPr lang="en-US" altLang="en-US" sz="1200" dirty="0"/>
              <a:t>Processor- and compiler-specific</a:t>
            </a:r>
          </a:p>
        </p:txBody>
      </p:sp>
      <p:grpSp>
        <p:nvGrpSpPr>
          <p:cNvPr id="18438" name="Group 4">
            <a:extLst>
              <a:ext uri="{FF2B5EF4-FFF2-40B4-BE49-F238E27FC236}">
                <a16:creationId xmlns:a16="http://schemas.microsoft.com/office/drawing/2014/main" id="{EE03EB9C-85F1-4B5B-6EF4-F9E82CAB7951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4876800"/>
            <a:ext cx="6096000" cy="771525"/>
            <a:chOff x="960" y="3024"/>
            <a:chExt cx="3840" cy="486"/>
          </a:xfrm>
        </p:grpSpPr>
        <p:grpSp>
          <p:nvGrpSpPr>
            <p:cNvPr id="18441" name="Group 5">
              <a:extLst>
                <a:ext uri="{FF2B5EF4-FFF2-40B4-BE49-F238E27FC236}">
                  <a16:creationId xmlns:a16="http://schemas.microsoft.com/office/drawing/2014/main" id="{8B4FFF48-1ADF-2315-5B7B-278B127646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3216"/>
              <a:ext cx="3840" cy="294"/>
              <a:chOff x="1104" y="3408"/>
              <a:chExt cx="3840" cy="294"/>
            </a:xfrm>
          </p:grpSpPr>
          <p:sp>
            <p:nvSpPr>
              <p:cNvPr id="18451" name="Text Box 6">
                <a:extLst>
                  <a:ext uri="{FF2B5EF4-FFF2-40B4-BE49-F238E27FC236}">
                    <a16:creationId xmlns:a16="http://schemas.microsoft.com/office/drawing/2014/main" id="{341A2971-71C2-DB08-44D0-6F4EFC3438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84" y="3408"/>
                <a:ext cx="480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62</a:t>
                </a:r>
              </a:p>
            </p:txBody>
          </p:sp>
          <p:sp>
            <p:nvSpPr>
              <p:cNvPr id="18452" name="Text Box 7">
                <a:extLst>
                  <a:ext uri="{FF2B5EF4-FFF2-40B4-BE49-F238E27FC236}">
                    <a16:creationId xmlns:a16="http://schemas.microsoft.com/office/drawing/2014/main" id="{A5FE7CC8-A5A7-95D2-4303-E78E701E1B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3408"/>
                <a:ext cx="480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61</a:t>
                </a:r>
              </a:p>
            </p:txBody>
          </p:sp>
          <p:sp>
            <p:nvSpPr>
              <p:cNvPr id="18453" name="Text Box 8">
                <a:extLst>
                  <a:ext uri="{FF2B5EF4-FFF2-40B4-BE49-F238E27FC236}">
                    <a16:creationId xmlns:a16="http://schemas.microsoft.com/office/drawing/2014/main" id="{316E0315-78A9-EEF5-60FA-67623561A6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64" y="3408"/>
                <a:ext cx="480" cy="294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altLang="en-US" b="0">
                  <a:latin typeface="Courier New" panose="02070309020205020404" pitchFamily="49" charset="0"/>
                </a:endParaRPr>
              </a:p>
            </p:txBody>
          </p:sp>
          <p:sp>
            <p:nvSpPr>
              <p:cNvPr id="18454" name="Text Box 9">
                <a:extLst>
                  <a:ext uri="{FF2B5EF4-FFF2-40B4-BE49-F238E27FC236}">
                    <a16:creationId xmlns:a16="http://schemas.microsoft.com/office/drawing/2014/main" id="{01598A8B-7C70-CCB2-0EEE-9725D7664F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4" y="3408"/>
                <a:ext cx="480" cy="294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altLang="en-US" b="0">
                  <a:latin typeface="Courier New" panose="02070309020205020404" pitchFamily="49" charset="0"/>
                </a:endParaRPr>
              </a:p>
            </p:txBody>
          </p:sp>
          <p:sp>
            <p:nvSpPr>
              <p:cNvPr id="18455" name="Text Box 10">
                <a:extLst>
                  <a:ext uri="{FF2B5EF4-FFF2-40B4-BE49-F238E27FC236}">
                    <a16:creationId xmlns:a16="http://schemas.microsoft.com/office/drawing/2014/main" id="{09FE0425-F0E0-5E12-49EA-88118FCF47A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24" y="3408"/>
                <a:ext cx="480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EF</a:t>
                </a:r>
              </a:p>
            </p:txBody>
          </p:sp>
          <p:sp>
            <p:nvSpPr>
              <p:cNvPr id="18456" name="Text Box 11">
                <a:extLst>
                  <a:ext uri="{FF2B5EF4-FFF2-40B4-BE49-F238E27FC236}">
                    <a16:creationId xmlns:a16="http://schemas.microsoft.com/office/drawing/2014/main" id="{B8B4B09E-CCAB-A338-981A-D25E24A1CA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4" y="3408"/>
                <a:ext cx="480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BE</a:t>
                </a:r>
              </a:p>
            </p:txBody>
          </p:sp>
          <p:sp>
            <p:nvSpPr>
              <p:cNvPr id="18457" name="Text Box 12">
                <a:extLst>
                  <a:ext uri="{FF2B5EF4-FFF2-40B4-BE49-F238E27FC236}">
                    <a16:creationId xmlns:a16="http://schemas.microsoft.com/office/drawing/2014/main" id="{F2A5743A-1F0C-38ED-0FAF-23735FCF93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84" y="3408"/>
                <a:ext cx="480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AD</a:t>
                </a:r>
              </a:p>
            </p:txBody>
          </p:sp>
          <p:sp>
            <p:nvSpPr>
              <p:cNvPr id="18458" name="Text Box 13">
                <a:extLst>
                  <a:ext uri="{FF2B5EF4-FFF2-40B4-BE49-F238E27FC236}">
                    <a16:creationId xmlns:a16="http://schemas.microsoft.com/office/drawing/2014/main" id="{7ADCEEB2-CC13-FE9D-AE8B-9ED8EDA3C2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64" y="3408"/>
                <a:ext cx="480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DE</a:t>
                </a:r>
              </a:p>
            </p:txBody>
          </p:sp>
        </p:grpSp>
        <p:sp>
          <p:nvSpPr>
            <p:cNvPr id="18442" name="Line 14">
              <a:extLst>
                <a:ext uri="{FF2B5EF4-FFF2-40B4-BE49-F238E27FC236}">
                  <a16:creationId xmlns:a16="http://schemas.microsoft.com/office/drawing/2014/main" id="{C54F337B-9AFA-E04F-B2BA-6515044B15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3" name="Line 15">
              <a:extLst>
                <a:ext uri="{FF2B5EF4-FFF2-40B4-BE49-F238E27FC236}">
                  <a16:creationId xmlns:a16="http://schemas.microsoft.com/office/drawing/2014/main" id="{3E47C37C-56F6-AC5D-0E4D-B7BE2C1904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4" name="Line 16">
              <a:extLst>
                <a:ext uri="{FF2B5EF4-FFF2-40B4-BE49-F238E27FC236}">
                  <a16:creationId xmlns:a16="http://schemas.microsoft.com/office/drawing/2014/main" id="{08BBB4CF-CD9B-DC88-FDCC-77A23AAFFC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5" name="Line 17">
              <a:extLst>
                <a:ext uri="{FF2B5EF4-FFF2-40B4-BE49-F238E27FC236}">
                  <a16:creationId xmlns:a16="http://schemas.microsoft.com/office/drawing/2014/main" id="{09B1546D-F7C3-33B8-8299-DBF1257729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6" name="Line 18">
              <a:extLst>
                <a:ext uri="{FF2B5EF4-FFF2-40B4-BE49-F238E27FC236}">
                  <a16:creationId xmlns:a16="http://schemas.microsoft.com/office/drawing/2014/main" id="{A60606A9-7A84-C23F-6E17-C72EA30EA9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0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7" name="Text Box 19">
              <a:extLst>
                <a:ext uri="{FF2B5EF4-FFF2-40B4-BE49-F238E27FC236}">
                  <a16:creationId xmlns:a16="http://schemas.microsoft.com/office/drawing/2014/main" id="{2D98E77E-A295-EF78-97AB-07525565CA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3024"/>
              <a:ext cx="25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400">
                  <a:latin typeface="Courier New" panose="02070309020205020404" pitchFamily="49" charset="0"/>
                </a:rPr>
                <a:t>c1</a:t>
              </a:r>
            </a:p>
          </p:txBody>
        </p:sp>
        <p:sp>
          <p:nvSpPr>
            <p:cNvPr id="18448" name="Text Box 20">
              <a:extLst>
                <a:ext uri="{FF2B5EF4-FFF2-40B4-BE49-F238E27FC236}">
                  <a16:creationId xmlns:a16="http://schemas.microsoft.com/office/drawing/2014/main" id="{ACDC960E-C203-5AF8-3CA4-53015F4FB8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3024"/>
              <a:ext cx="25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400">
                  <a:latin typeface="Courier New" panose="02070309020205020404" pitchFamily="49" charset="0"/>
                </a:rPr>
                <a:t>c2</a:t>
              </a:r>
            </a:p>
          </p:txBody>
        </p:sp>
        <p:sp>
          <p:nvSpPr>
            <p:cNvPr id="18449" name="Text Box 21">
              <a:extLst>
                <a:ext uri="{FF2B5EF4-FFF2-40B4-BE49-F238E27FC236}">
                  <a16:creationId xmlns:a16="http://schemas.microsoft.com/office/drawing/2014/main" id="{7CC75F57-DA96-B783-38F1-90A5B719FA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3024"/>
              <a:ext cx="18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400">
                  <a:latin typeface="Courier New" panose="02070309020205020404" pitchFamily="49" charset="0"/>
                </a:rPr>
                <a:t>i</a:t>
              </a:r>
            </a:p>
          </p:txBody>
        </p:sp>
        <p:sp>
          <p:nvSpPr>
            <p:cNvPr id="18450" name="Text Box 22">
              <a:extLst>
                <a:ext uri="{FF2B5EF4-FFF2-40B4-BE49-F238E27FC236}">
                  <a16:creationId xmlns:a16="http://schemas.microsoft.com/office/drawing/2014/main" id="{5131D6C4-B47F-88D1-4FF9-52EA86E191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3024"/>
              <a:ext cx="51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400" b="0">
                  <a:latin typeface="Tahoma" panose="020B0604030504040204" pitchFamily="34" charset="0"/>
                </a:rPr>
                <a:t>padding</a:t>
              </a:r>
            </a:p>
          </p:txBody>
        </p:sp>
      </p:grpSp>
      <p:sp>
        <p:nvSpPr>
          <p:cNvPr id="18439" name="Text Box 23">
            <a:extLst>
              <a:ext uri="{FF2B5EF4-FFF2-40B4-BE49-F238E27FC236}">
                <a16:creationId xmlns:a16="http://schemas.microsoft.com/office/drawing/2014/main" id="{36CCC4BC-9820-FCF7-B311-D49C86C7B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1651000"/>
            <a:ext cx="2638425" cy="2695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1600" dirty="0">
                <a:latin typeface="Courier New" panose="02070309020205020404" pitchFamily="49" charset="0"/>
              </a:rPr>
              <a:t>struct </a:t>
            </a:r>
            <a:r>
              <a:rPr lang="en-US" altLang="en-US" sz="1600" dirty="0" err="1">
                <a:latin typeface="Courier New" panose="02070309020205020404" pitchFamily="49" charset="0"/>
              </a:rPr>
              <a:t>CharCharInt</a:t>
            </a:r>
            <a:r>
              <a:rPr lang="en-US" altLang="en-US" sz="1600" dirty="0">
                <a:latin typeface="Courier New" panose="02070309020205020404" pitchFamily="49" charset="0"/>
              </a:rPr>
              <a:t> {</a:t>
            </a:r>
          </a:p>
          <a:p>
            <a:pPr algn="l" eaLnBrk="1" hangingPunct="1"/>
            <a:r>
              <a:rPr lang="en-US" altLang="en-US" sz="1600" dirty="0">
                <a:latin typeface="Courier New" panose="02070309020205020404" pitchFamily="49" charset="0"/>
              </a:rPr>
              <a:t>   char  c1;</a:t>
            </a:r>
          </a:p>
          <a:p>
            <a:pPr algn="l" eaLnBrk="1" hangingPunct="1"/>
            <a:r>
              <a:rPr lang="en-US" altLang="en-US" sz="1600" dirty="0">
                <a:latin typeface="Courier New" panose="02070309020205020404" pitchFamily="49" charset="0"/>
              </a:rPr>
              <a:t>   char  c2;</a:t>
            </a:r>
          </a:p>
          <a:p>
            <a:pPr algn="l" eaLnBrk="1" hangingPunct="1"/>
            <a:r>
              <a:rPr lang="en-US" altLang="en-US" sz="1600" dirty="0">
                <a:latin typeface="Courier New" panose="02070309020205020404" pitchFamily="49" charset="0"/>
              </a:rPr>
              <a:t>   int  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;</a:t>
            </a:r>
          </a:p>
          <a:p>
            <a:pPr algn="l" eaLnBrk="1" hangingPunct="1"/>
            <a:r>
              <a:rPr lang="en-US" altLang="en-US" sz="1600" dirty="0">
                <a:latin typeface="Courier New" panose="02070309020205020404" pitchFamily="49" charset="0"/>
              </a:rPr>
              <a:t>} foo;</a:t>
            </a:r>
          </a:p>
          <a:p>
            <a:pPr algn="l" eaLnBrk="1" hangingPunct="1"/>
            <a:endParaRPr lang="en-US" altLang="en-US" sz="1600" dirty="0">
              <a:latin typeface="Courier New" panose="02070309020205020404" pitchFamily="49" charset="0"/>
            </a:endParaRPr>
          </a:p>
          <a:p>
            <a:pPr algn="l" eaLnBrk="1" hangingPunct="1"/>
            <a:r>
              <a:rPr lang="en-US" altLang="en-US" sz="1600" dirty="0">
                <a:latin typeface="Courier New" panose="02070309020205020404" pitchFamily="49" charset="0"/>
              </a:rPr>
              <a:t>foo.c1 = ’a’;</a:t>
            </a:r>
          </a:p>
          <a:p>
            <a:pPr algn="l" eaLnBrk="1" hangingPunct="1"/>
            <a:r>
              <a:rPr lang="en-US" altLang="en-US" sz="1600" dirty="0">
                <a:latin typeface="Courier New" panose="02070309020205020404" pitchFamily="49" charset="0"/>
              </a:rPr>
              <a:t>foo.c2 = ’b’;</a:t>
            </a:r>
          </a:p>
          <a:p>
            <a:pPr algn="l" eaLnBrk="1" hangingPunct="1"/>
            <a:r>
              <a:rPr lang="en-US" altLang="en-US" sz="1600" dirty="0" err="1">
                <a:latin typeface="Courier New" panose="02070309020205020404" pitchFamily="49" charset="0"/>
              </a:rPr>
              <a:t>foo.i</a:t>
            </a:r>
            <a:r>
              <a:rPr lang="en-US" altLang="en-US" sz="1600" dirty="0">
                <a:latin typeface="Courier New" panose="02070309020205020404" pitchFamily="49" charset="0"/>
              </a:rPr>
              <a:t>  = 0xDEADBEEF;</a:t>
            </a:r>
            <a:endParaRPr lang="en-US" altLang="en-US" sz="2800" u="sng" dirty="0">
              <a:latin typeface="Courier New" panose="02070309020205020404" pitchFamily="49" charset="0"/>
            </a:endParaRPr>
          </a:p>
        </p:txBody>
      </p:sp>
      <p:sp>
        <p:nvSpPr>
          <p:cNvPr id="18440" name="Text Box 24">
            <a:extLst>
              <a:ext uri="{FF2B5EF4-FFF2-40B4-BE49-F238E27FC236}">
                <a16:creationId xmlns:a16="http://schemas.microsoft.com/office/drawing/2014/main" id="{65D8E2F0-3468-0885-07ED-BCC4BDA547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5791200"/>
            <a:ext cx="4006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b="0">
                <a:latin typeface="Arial" panose="020B0604020202020204" pitchFamily="34" charset="0"/>
              </a:rPr>
              <a:t>x86 uses “little-endian” representation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18">
            <a:extLst>
              <a:ext uri="{FF2B5EF4-FFF2-40B4-BE49-F238E27FC236}">
                <a16:creationId xmlns:a16="http://schemas.microsoft.com/office/drawing/2014/main" id="{3AE3B35E-8F0F-0F48-C5E9-9C4D788079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What’</a:t>
            </a:r>
            <a:r>
              <a:rPr lang="en-US" altLang="ja-JP"/>
              <a:t>s Wrong With This Code?</a:t>
            </a:r>
            <a:endParaRPr lang="en-US" altLang="en-US"/>
          </a:p>
        </p:txBody>
      </p:sp>
      <p:sp>
        <p:nvSpPr>
          <p:cNvPr id="174099" name="Rectangle 19">
            <a:extLst>
              <a:ext uri="{FF2B5EF4-FFF2-40B4-BE49-F238E27FC236}">
                <a16:creationId xmlns:a16="http://schemas.microsoft.com/office/drawing/2014/main" id="{FB035A22-F78B-A539-8C6F-4ED73EF11E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191000"/>
            <a:ext cx="8229600" cy="1935163"/>
          </a:xfrm>
        </p:spPr>
        <p:txBody>
          <a:bodyPr/>
          <a:lstStyle/>
          <a:p>
            <a:pPr eaLnBrk="1" hangingPunct="1"/>
            <a:r>
              <a:rPr lang="en-US" altLang="en-US">
                <a:latin typeface="Courier New" panose="02070309020205020404" pitchFamily="49" charset="0"/>
              </a:rPr>
              <a:t>malloc</a:t>
            </a:r>
            <a:r>
              <a:rPr lang="en-US" altLang="en-US"/>
              <a:t>-ed &amp; declared space is not initialized!</a:t>
            </a:r>
          </a:p>
          <a:p>
            <a:pPr lvl="1" eaLnBrk="1" hangingPunct="1"/>
            <a:r>
              <a:rPr lang="en-US" altLang="en-US"/>
              <a:t>i, j, y[i] initially contain unknown data – garbage</a:t>
            </a:r>
          </a:p>
          <a:p>
            <a:pPr lvl="1" eaLnBrk="1" hangingPunct="1"/>
            <a:r>
              <a:rPr lang="en-US" altLang="en-US" u="sng"/>
              <a:t>Often</a:t>
            </a:r>
            <a:r>
              <a:rPr lang="en-US" altLang="en-US"/>
              <a:t> has zero value, leading to seemingly correct results</a:t>
            </a:r>
          </a:p>
        </p:txBody>
      </p:sp>
      <p:sp>
        <p:nvSpPr>
          <p:cNvPr id="43014" name="Text Box 3">
            <a:extLst>
              <a:ext uri="{FF2B5EF4-FFF2-40B4-BE49-F238E27FC236}">
                <a16:creationId xmlns:a16="http://schemas.microsoft.com/office/drawing/2014/main" id="{A376F607-07C3-7187-B7E5-BB305FD5D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00"/>
            <a:ext cx="6019800" cy="2540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/* Return “y = Ax”. */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int *</a:t>
            </a:r>
            <a:r>
              <a:rPr lang="en-US" altLang="en-US" sz="1600" dirty="0" err="1">
                <a:latin typeface="Courier New" panose="02070309020205020404" pitchFamily="49" charset="0"/>
              </a:rPr>
              <a:t>matvec</a:t>
            </a:r>
            <a:r>
              <a:rPr lang="en-US" altLang="en-US" sz="1600" dirty="0">
                <a:latin typeface="Courier New" panose="02070309020205020404" pitchFamily="49" charset="0"/>
              </a:rPr>
              <a:t>(int **A, int *x) { 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   int *y = malloc(N * </a:t>
            </a:r>
            <a:r>
              <a:rPr lang="en-US" altLang="en-US" sz="1600" dirty="0" err="1">
                <a:latin typeface="Courier New" panose="02070309020205020404" pitchFamily="49" charset="0"/>
              </a:rPr>
              <a:t>sizeof</a:t>
            </a:r>
            <a:r>
              <a:rPr lang="en-US" altLang="en-US" sz="1600" dirty="0">
                <a:latin typeface="Courier New" panose="02070309020205020404" pitchFamily="49" charset="0"/>
              </a:rPr>
              <a:t>(int));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   int 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, j;</a:t>
            </a:r>
          </a:p>
          <a:p>
            <a:pPr algn="l">
              <a:spcBef>
                <a:spcPct val="0"/>
              </a:spcBef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   for (;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&lt;N;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+=1)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      for (; j&lt;N; j+=1)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         y[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] += A[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][j] * x[j];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   return (y);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84607B2B-047A-BACA-4C8E-EAA99874AE81}"/>
              </a:ext>
            </a:extLst>
          </p:cNvPr>
          <p:cNvGrpSpPr>
            <a:grpSpLocks/>
          </p:cNvGrpSpPr>
          <p:nvPr/>
        </p:nvGrpSpPr>
        <p:grpSpPr bwMode="auto">
          <a:xfrm>
            <a:off x="0" y="2209800"/>
            <a:ext cx="4419600" cy="2881313"/>
            <a:chOff x="0" y="1776"/>
            <a:chExt cx="2784" cy="1815"/>
          </a:xfrm>
        </p:grpSpPr>
        <p:sp>
          <p:nvSpPr>
            <p:cNvPr id="43016" name="Text Box 5">
              <a:extLst>
                <a:ext uri="{FF2B5EF4-FFF2-40B4-BE49-F238E27FC236}">
                  <a16:creationId xmlns:a16="http://schemas.microsoft.com/office/drawing/2014/main" id="{3EEFA0AB-7B07-DA11-40E3-F424F7A20F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3303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en-US" altLang="en-US" b="0">
                <a:latin typeface="Tahoma" panose="020B0604030504040204" pitchFamily="34" charset="0"/>
              </a:endParaRPr>
            </a:p>
          </p:txBody>
        </p:sp>
        <p:grpSp>
          <p:nvGrpSpPr>
            <p:cNvPr id="43017" name="Group 6">
              <a:extLst>
                <a:ext uri="{FF2B5EF4-FFF2-40B4-BE49-F238E27FC236}">
                  <a16:creationId xmlns:a16="http://schemas.microsoft.com/office/drawing/2014/main" id="{5D76558D-0C6D-6455-4BCD-246C029EB7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776"/>
              <a:ext cx="2784" cy="864"/>
              <a:chOff x="0" y="1776"/>
              <a:chExt cx="2784" cy="864"/>
            </a:xfrm>
          </p:grpSpPr>
          <p:sp>
            <p:nvSpPr>
              <p:cNvPr id="43018" name="Oval 7">
                <a:extLst>
                  <a:ext uri="{FF2B5EF4-FFF2-40B4-BE49-F238E27FC236}">
                    <a16:creationId xmlns:a16="http://schemas.microsoft.com/office/drawing/2014/main" id="{314541C1-0A89-6477-811A-FABEE7300C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2400"/>
                <a:ext cx="816" cy="240"/>
              </a:xfrm>
              <a:prstGeom prst="ellips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endParaRPr lang="en-US" altLang="en-US" sz="1800" b="0">
                  <a:latin typeface="Arial" panose="020B0604020202020204" pitchFamily="34" charset="0"/>
                </a:endParaRPr>
              </a:p>
            </p:txBody>
          </p:sp>
          <p:sp>
            <p:nvSpPr>
              <p:cNvPr id="43019" name="Text Box 8">
                <a:extLst>
                  <a:ext uri="{FF2B5EF4-FFF2-40B4-BE49-F238E27FC236}">
                    <a16:creationId xmlns:a16="http://schemas.microsoft.com/office/drawing/2014/main" id="{615C6B15-3FAE-04A6-595E-82F3680E02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4" y="2112"/>
                <a:ext cx="34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</a:pPr>
                <a:r>
                  <a:rPr lang="en-US" altLang="en-US" sz="1600">
                    <a:latin typeface="Courier New" panose="02070309020205020404" pitchFamily="49" charset="0"/>
                  </a:rPr>
                  <a:t>i=0</a:t>
                </a:r>
              </a:p>
            </p:txBody>
          </p:sp>
          <p:sp>
            <p:nvSpPr>
              <p:cNvPr id="43020" name="Text Box 9">
                <a:extLst>
                  <a:ext uri="{FF2B5EF4-FFF2-40B4-BE49-F238E27FC236}">
                    <a16:creationId xmlns:a16="http://schemas.microsoft.com/office/drawing/2014/main" id="{F1E1AF64-69A1-834F-159E-A75A52B635F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4" y="2256"/>
                <a:ext cx="34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</a:pPr>
                <a:r>
                  <a:rPr lang="en-US" altLang="en-US" sz="1600">
                    <a:latin typeface="Courier New" panose="02070309020205020404" pitchFamily="49" charset="0"/>
                  </a:rPr>
                  <a:t>j=0</a:t>
                </a:r>
              </a:p>
            </p:txBody>
          </p:sp>
          <p:sp>
            <p:nvSpPr>
              <p:cNvPr id="43021" name="Line 10">
                <a:extLst>
                  <a:ext uri="{FF2B5EF4-FFF2-40B4-BE49-F238E27FC236}">
                    <a16:creationId xmlns:a16="http://schemas.microsoft.com/office/drawing/2014/main" id="{96BA3F02-BEDB-15D4-7853-ED2BE52D7E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8" y="2352"/>
                <a:ext cx="134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2" name="Line 11">
                <a:extLst>
                  <a:ext uri="{FF2B5EF4-FFF2-40B4-BE49-F238E27FC236}">
                    <a16:creationId xmlns:a16="http://schemas.microsoft.com/office/drawing/2014/main" id="{FFCFF1A4-DDAE-03E3-9BAC-2BFB3A2C97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8" y="2208"/>
                <a:ext cx="110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3" name="Line 12">
                <a:extLst>
                  <a:ext uri="{FF2B5EF4-FFF2-40B4-BE49-F238E27FC236}">
                    <a16:creationId xmlns:a16="http://schemas.microsoft.com/office/drawing/2014/main" id="{C141B7D6-C9BB-F58F-2FA5-CC784E3B4A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" y="2064"/>
                <a:ext cx="38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4" name="Text Box 13">
                <a:extLst>
                  <a:ext uri="{FF2B5EF4-FFF2-40B4-BE49-F238E27FC236}">
                    <a16:creationId xmlns:a16="http://schemas.microsoft.com/office/drawing/2014/main" id="{57A71C28-7450-5356-CA8A-F0368CC96F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776"/>
                <a:ext cx="864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</a:pPr>
                <a:r>
                  <a:rPr lang="en-US" altLang="en-US" sz="1600" b="0">
                    <a:latin typeface="Tahoma" panose="020B0604030504040204" pitchFamily="34" charset="0"/>
                  </a:rPr>
                  <a:t>Initialization loop for </a:t>
                </a:r>
                <a:r>
                  <a:rPr lang="en-US" altLang="en-US" sz="1600">
                    <a:latin typeface="Courier New" panose="02070309020205020404" pitchFamily="49" charset="0"/>
                  </a:rPr>
                  <a:t>y[]</a:t>
                </a:r>
                <a:endParaRPr lang="en-US" altLang="en-US" sz="1600" b="0">
                  <a:latin typeface="Tahoma" panose="020B0604030504040204" pitchFamily="34" charset="0"/>
                </a:endParaRPr>
              </a:p>
            </p:txBody>
          </p:sp>
          <p:sp>
            <p:nvSpPr>
              <p:cNvPr id="43025" name="Oval 14">
                <a:extLst>
                  <a:ext uri="{FF2B5EF4-FFF2-40B4-BE49-F238E27FC236}">
                    <a16:creationId xmlns:a16="http://schemas.microsoft.com/office/drawing/2014/main" id="{DC171A96-200E-A357-3B8E-00A8148831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2256"/>
                <a:ext cx="432" cy="240"/>
              </a:xfrm>
              <a:prstGeom prst="ellips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endParaRPr lang="en-US" altLang="en-US" sz="1800" b="0">
                  <a:latin typeface="Arial" panose="020B0604020202020204" pitchFamily="34" charset="0"/>
                </a:endParaRPr>
              </a:p>
            </p:txBody>
          </p:sp>
          <p:sp>
            <p:nvSpPr>
              <p:cNvPr id="43026" name="Oval 15">
                <a:extLst>
                  <a:ext uri="{FF2B5EF4-FFF2-40B4-BE49-F238E27FC236}">
                    <a16:creationId xmlns:a16="http://schemas.microsoft.com/office/drawing/2014/main" id="{5385D236-3426-7430-EC14-5B2BA18FCA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2112"/>
                <a:ext cx="432" cy="240"/>
              </a:xfrm>
              <a:prstGeom prst="ellips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endParaRPr lang="en-US" altLang="en-US" sz="1800" b="0">
                  <a:latin typeface="Arial" panose="020B0604020202020204" pitchFamily="34" charset="0"/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12">
            <a:extLst>
              <a:ext uri="{FF2B5EF4-FFF2-40B4-BE49-F238E27FC236}">
                <a16:creationId xmlns:a16="http://schemas.microsoft.com/office/drawing/2014/main" id="{CE82318A-E33A-6AE8-CD74-D4E46B8F5D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What’</a:t>
            </a:r>
            <a:r>
              <a:rPr lang="en-US" altLang="ja-JP"/>
              <a:t>s Wrong With This Code?</a:t>
            </a:r>
            <a:endParaRPr lang="en-US" altLang="en-US"/>
          </a:p>
        </p:txBody>
      </p:sp>
      <p:sp>
        <p:nvSpPr>
          <p:cNvPr id="175117" name="Rectangle 13">
            <a:extLst>
              <a:ext uri="{FF2B5EF4-FFF2-40B4-BE49-F238E27FC236}">
                <a16:creationId xmlns:a16="http://schemas.microsoft.com/office/drawing/2014/main" id="{859CB487-8C64-77D3-0611-71DF82B4B2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0"/>
            <a:ext cx="8229600" cy="1554163"/>
          </a:xfrm>
        </p:spPr>
        <p:txBody>
          <a:bodyPr/>
          <a:lstStyle/>
          <a:p>
            <a:pPr eaLnBrk="1" hangingPunct="1"/>
            <a:r>
              <a:rPr lang="en-US" altLang="en-US"/>
              <a:t>Allocates wrong amount of memory</a:t>
            </a:r>
          </a:p>
          <a:p>
            <a:pPr lvl="1" eaLnBrk="1" hangingPunct="1"/>
            <a:r>
              <a:rPr lang="en-US" altLang="en-US"/>
              <a:t>Leads to writing into either unallocated memory or memory allocated for something else</a:t>
            </a:r>
          </a:p>
        </p:txBody>
      </p:sp>
      <p:sp>
        <p:nvSpPr>
          <p:cNvPr id="44038" name="Text Box 3">
            <a:extLst>
              <a:ext uri="{FF2B5EF4-FFF2-40B4-BE49-F238E27FC236}">
                <a16:creationId xmlns:a16="http://schemas.microsoft.com/office/drawing/2014/main" id="{AB55AC5F-E4BD-031C-232C-E854B9F80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905000"/>
            <a:ext cx="4627563" cy="20621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char **p;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int   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;</a:t>
            </a:r>
          </a:p>
          <a:p>
            <a:pPr algn="l">
              <a:spcBef>
                <a:spcPct val="0"/>
              </a:spcBef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/* Allocate space for M*N matrix. */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p = malloc(M * </a:t>
            </a:r>
            <a:r>
              <a:rPr lang="en-US" altLang="en-US" sz="1600" dirty="0" err="1">
                <a:latin typeface="Courier New" panose="02070309020205020404" pitchFamily="49" charset="0"/>
              </a:rPr>
              <a:t>sizeof</a:t>
            </a:r>
            <a:r>
              <a:rPr lang="en-US" altLang="en-US" sz="1600" dirty="0">
                <a:latin typeface="Courier New" panose="02070309020205020404" pitchFamily="49" charset="0"/>
              </a:rPr>
              <a:t>(char));</a:t>
            </a:r>
          </a:p>
          <a:p>
            <a:pPr algn="l">
              <a:spcBef>
                <a:spcPct val="0"/>
              </a:spcBef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for (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 = 0;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 &lt; M;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++)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   p[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] = malloc(N * </a:t>
            </a:r>
            <a:r>
              <a:rPr lang="en-US" altLang="en-US" sz="1600" dirty="0" err="1">
                <a:latin typeface="Courier New" panose="02070309020205020404" pitchFamily="49" charset="0"/>
              </a:rPr>
              <a:t>sizeof</a:t>
            </a:r>
            <a:r>
              <a:rPr lang="en-US" altLang="en-US" sz="1600" dirty="0">
                <a:latin typeface="Courier New" panose="02070309020205020404" pitchFamily="49" charset="0"/>
              </a:rPr>
              <a:t>(char));</a:t>
            </a:r>
          </a:p>
        </p:txBody>
      </p:sp>
      <p:grpSp>
        <p:nvGrpSpPr>
          <p:cNvPr id="2" name="Group 10">
            <a:extLst>
              <a:ext uri="{FF2B5EF4-FFF2-40B4-BE49-F238E27FC236}">
                <a16:creationId xmlns:a16="http://schemas.microsoft.com/office/drawing/2014/main" id="{56A9D120-3053-2A70-92FF-0924A5083F97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2940050"/>
            <a:ext cx="3203575" cy="336550"/>
            <a:chOff x="5105400" y="2940050"/>
            <a:chExt cx="3203575" cy="336550"/>
          </a:xfrm>
        </p:grpSpPr>
        <p:sp>
          <p:nvSpPr>
            <p:cNvPr id="44040" name="Text Box 7">
              <a:extLst>
                <a:ext uri="{FF2B5EF4-FFF2-40B4-BE49-F238E27FC236}">
                  <a16:creationId xmlns:a16="http://schemas.microsoft.com/office/drawing/2014/main" id="{AE312A48-87E8-6AB6-19DE-AB0F382ABA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91400" y="2940050"/>
              <a:ext cx="9175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1600">
                  <a:latin typeface="Courier New" panose="02070309020205020404" pitchFamily="49" charset="0"/>
                </a:rPr>
                <a:t>char *</a:t>
              </a:r>
            </a:p>
          </p:txBody>
        </p:sp>
        <p:sp>
          <p:nvSpPr>
            <p:cNvPr id="44041" name="Line 8">
              <a:extLst>
                <a:ext uri="{FF2B5EF4-FFF2-40B4-BE49-F238E27FC236}">
                  <a16:creationId xmlns:a16="http://schemas.microsoft.com/office/drawing/2014/main" id="{F27413DF-FC2C-AE9B-47D0-148BAB2609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791200" y="3092450"/>
              <a:ext cx="15240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2" name="Oval 9">
              <a:extLst>
                <a:ext uri="{FF2B5EF4-FFF2-40B4-BE49-F238E27FC236}">
                  <a16:creationId xmlns:a16="http://schemas.microsoft.com/office/drawing/2014/main" id="{E71CDF22-9787-59A6-3037-0B0573A193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5400" y="2940050"/>
              <a:ext cx="685800" cy="304800"/>
            </a:xfrm>
            <a:prstGeom prst="ellips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en-US" altLang="en-US" sz="1800" b="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>
            <a:extLst>
              <a:ext uri="{FF2B5EF4-FFF2-40B4-BE49-F238E27FC236}">
                <a16:creationId xmlns:a16="http://schemas.microsoft.com/office/drawing/2014/main" id="{1DD88D32-0E53-5709-2645-2849B2880B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Explanation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2DB6BA-3EF2-B076-1F4C-413A7F41D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6096000"/>
            <a:ext cx="2590800" cy="152400"/>
          </a:xfrm>
          <a:prstGeom prst="rect">
            <a:avLst/>
          </a:prstGeom>
          <a:solidFill>
            <a:schemeClr val="tx2"/>
          </a:solidFill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45062" name="TextBox 7">
            <a:extLst>
              <a:ext uri="{FF2B5EF4-FFF2-40B4-BE49-F238E27FC236}">
                <a16:creationId xmlns:a16="http://schemas.microsoft.com/office/drawing/2014/main" id="{4206B9EC-26C2-3F3B-7936-8D760AF47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95400"/>
            <a:ext cx="85121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b="0">
                <a:latin typeface="Arial" panose="020B0604020202020204" pitchFamily="34" charset="0"/>
              </a:rPr>
              <a:t>Heap region in memory (each rectangle represents one byte)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b="0">
                <a:latin typeface="Arial" panose="020B0604020202020204" pitchFamily="34" charset="0"/>
              </a:rPr>
              <a:t>Assume M = N = 2, a memory address is 8 bytes (or 64 bits)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EEA400C-D59E-4A4A-C5DC-056F07738A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943600"/>
            <a:ext cx="2590800" cy="152400"/>
          </a:xfrm>
          <a:prstGeom prst="rect">
            <a:avLst/>
          </a:prstGeom>
          <a:solidFill>
            <a:schemeClr val="tx2"/>
          </a:solidFill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B63AD2-478A-97D1-20B0-E528CD85C9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791200"/>
            <a:ext cx="2590800" cy="152400"/>
          </a:xfrm>
          <a:prstGeom prst="rect">
            <a:avLst/>
          </a:prstGeom>
          <a:solidFill>
            <a:schemeClr val="tx2"/>
          </a:solidFill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854CC10-2C9C-02A8-D241-D495CD030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638800"/>
            <a:ext cx="2590800" cy="152400"/>
          </a:xfrm>
          <a:prstGeom prst="rect">
            <a:avLst/>
          </a:prstGeom>
          <a:solidFill>
            <a:schemeClr val="tx2"/>
          </a:solidFill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10CA28F-7FF8-F91E-6557-4B4C1ECE9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486400"/>
            <a:ext cx="2590800" cy="152400"/>
          </a:xfrm>
          <a:prstGeom prst="rect">
            <a:avLst/>
          </a:prstGeom>
          <a:solidFill>
            <a:srgbClr val="FFFFFF"/>
          </a:solidFill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15D4043-28A0-41C9-EA9F-716A6E1E4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334000"/>
            <a:ext cx="2590800" cy="152400"/>
          </a:xfrm>
          <a:prstGeom prst="rect">
            <a:avLst/>
          </a:prstGeom>
          <a:solidFill>
            <a:srgbClr val="FFFFFF"/>
          </a:solidFill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947357-C3AD-8B07-5A91-06F7512E2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181600"/>
            <a:ext cx="2590800" cy="152400"/>
          </a:xfrm>
          <a:prstGeom prst="rect">
            <a:avLst/>
          </a:prstGeom>
          <a:noFill/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F5FA487-03F2-45A6-4D72-E9E6D1FA4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029200"/>
            <a:ext cx="2590800" cy="152400"/>
          </a:xfrm>
          <a:prstGeom prst="rect">
            <a:avLst/>
          </a:prstGeom>
          <a:noFill/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4478D71-EE45-2F79-A02C-BD179A670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876800"/>
            <a:ext cx="2590800" cy="152400"/>
          </a:xfrm>
          <a:prstGeom prst="rect">
            <a:avLst/>
          </a:prstGeom>
          <a:noFill/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7403F34-11BA-7157-5C00-35E1DFE5B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724400"/>
            <a:ext cx="2590800" cy="152400"/>
          </a:xfrm>
          <a:prstGeom prst="rect">
            <a:avLst/>
          </a:prstGeom>
          <a:noFill/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E3B50AD-82C5-5ECB-8FF7-40B91157BA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572000"/>
            <a:ext cx="2590800" cy="152400"/>
          </a:xfrm>
          <a:prstGeom prst="rect">
            <a:avLst/>
          </a:prstGeom>
          <a:noFill/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006B915-0EDB-C8EB-453E-CE513FC7A5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419600"/>
            <a:ext cx="2590800" cy="152400"/>
          </a:xfrm>
          <a:prstGeom prst="rect">
            <a:avLst/>
          </a:prstGeom>
          <a:noFill/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EFB0BE4-7974-12E3-7F87-F59BC8CDB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267200"/>
            <a:ext cx="2590800" cy="152400"/>
          </a:xfrm>
          <a:prstGeom prst="rect">
            <a:avLst/>
          </a:prstGeom>
          <a:noFill/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E21A065-1C37-9D6C-2071-891C354AB7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114800"/>
            <a:ext cx="2590800" cy="152400"/>
          </a:xfrm>
          <a:prstGeom prst="rect">
            <a:avLst/>
          </a:prstGeom>
          <a:noFill/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C36210D-29D9-EC22-0D76-276A77263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962400"/>
            <a:ext cx="2590800" cy="152400"/>
          </a:xfrm>
          <a:prstGeom prst="rect">
            <a:avLst/>
          </a:prstGeom>
          <a:noFill/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D6AE3CA-1577-6390-D8CE-022D47302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810000"/>
            <a:ext cx="2590800" cy="152400"/>
          </a:xfrm>
          <a:prstGeom prst="rect">
            <a:avLst/>
          </a:prstGeom>
          <a:noFill/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6FD0474-E672-D279-7D6B-994AFCC02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657600"/>
            <a:ext cx="2590800" cy="152400"/>
          </a:xfrm>
          <a:prstGeom prst="rect">
            <a:avLst/>
          </a:prstGeom>
          <a:noFill/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EA3EE6A-19C4-4748-72C8-C8B0FBB66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505200"/>
            <a:ext cx="2590800" cy="152400"/>
          </a:xfrm>
          <a:prstGeom prst="rect">
            <a:avLst/>
          </a:prstGeom>
          <a:noFill/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99CC8CD-8760-74DC-76C3-4AB2BAB36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352800"/>
            <a:ext cx="2590800" cy="152400"/>
          </a:xfrm>
          <a:prstGeom prst="rect">
            <a:avLst/>
          </a:prstGeom>
          <a:noFill/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`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4FA1866-71B2-5162-3E8A-D21CF865F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200400"/>
            <a:ext cx="2590800" cy="152400"/>
          </a:xfrm>
          <a:prstGeom prst="rect">
            <a:avLst/>
          </a:prstGeom>
          <a:noFill/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06891B8-CBF2-C5D3-276E-212E963084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048000"/>
            <a:ext cx="2590800" cy="152400"/>
          </a:xfrm>
          <a:prstGeom prst="rect">
            <a:avLst/>
          </a:prstGeom>
          <a:noFill/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327416C-21D3-181B-9A3F-1F173998A9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895600"/>
            <a:ext cx="2590800" cy="152400"/>
          </a:xfrm>
          <a:prstGeom prst="rect">
            <a:avLst/>
          </a:prstGeom>
          <a:noFill/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E3D47D7-7D3D-25F0-055F-DE8288E59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743200"/>
            <a:ext cx="2590800" cy="152400"/>
          </a:xfrm>
          <a:prstGeom prst="rect">
            <a:avLst/>
          </a:prstGeom>
          <a:noFill/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F2EF8D5-41E8-8962-2D70-51D3255FF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590800"/>
            <a:ext cx="2590800" cy="152400"/>
          </a:xfrm>
          <a:prstGeom prst="rect">
            <a:avLst/>
          </a:prstGeom>
          <a:noFill/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9BFB9B6-B0B7-8D30-CA2B-28B131FC2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438400"/>
            <a:ext cx="2590800" cy="152400"/>
          </a:xfrm>
          <a:prstGeom prst="rect">
            <a:avLst/>
          </a:prstGeom>
          <a:noFill/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45087" name="Rectangle 32">
            <a:extLst>
              <a:ext uri="{FF2B5EF4-FFF2-40B4-BE49-F238E27FC236}">
                <a16:creationId xmlns:a16="http://schemas.microsoft.com/office/drawing/2014/main" id="{CB66F1ED-A02C-7202-01B7-3016C1AF1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5562600"/>
            <a:ext cx="4202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en-US" sz="1800" dirty="0">
                <a:latin typeface="Courier New" panose="02070309020205020404" pitchFamily="49" charset="0"/>
              </a:rPr>
              <a:t>p = malloc(M * </a:t>
            </a:r>
            <a:r>
              <a:rPr lang="en-US" altLang="en-US" sz="1800" dirty="0" err="1">
                <a:latin typeface="Courier New" panose="02070309020205020404" pitchFamily="49" charset="0"/>
              </a:rPr>
              <a:t>sizeof</a:t>
            </a:r>
            <a:r>
              <a:rPr lang="en-US" altLang="en-US" sz="1800" dirty="0">
                <a:latin typeface="Courier New" panose="02070309020205020404" pitchFamily="49" charset="0"/>
              </a:rPr>
              <a:t>(char));</a:t>
            </a:r>
          </a:p>
        </p:txBody>
      </p:sp>
      <p:grpSp>
        <p:nvGrpSpPr>
          <p:cNvPr id="2" name="Group 47">
            <a:extLst>
              <a:ext uri="{FF2B5EF4-FFF2-40B4-BE49-F238E27FC236}">
                <a16:creationId xmlns:a16="http://schemas.microsoft.com/office/drawing/2014/main" id="{59303013-FD01-8010-6588-76ECC6698FB6}"/>
              </a:ext>
            </a:extLst>
          </p:cNvPr>
          <p:cNvGrpSpPr>
            <a:grpSpLocks/>
          </p:cNvGrpSpPr>
          <p:nvPr/>
        </p:nvGrpSpPr>
        <p:grpSpPr bwMode="auto">
          <a:xfrm>
            <a:off x="328613" y="4419600"/>
            <a:ext cx="966787" cy="1219200"/>
            <a:chOff x="99446" y="4419600"/>
            <a:chExt cx="967354" cy="1219200"/>
          </a:xfrm>
        </p:grpSpPr>
        <p:sp>
          <p:nvSpPr>
            <p:cNvPr id="45099" name="TextBox 41">
              <a:extLst>
                <a:ext uri="{FF2B5EF4-FFF2-40B4-BE49-F238E27FC236}">
                  <a16:creationId xmlns:a16="http://schemas.microsoft.com/office/drawing/2014/main" id="{FBF4D180-9BE8-C1FB-B930-D0486156F3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446" y="4812268"/>
              <a:ext cx="7387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800">
                  <a:latin typeface="Courier New" panose="02070309020205020404" pitchFamily="49" charset="0"/>
                  <a:cs typeface="Courier New" panose="02070309020205020404" pitchFamily="49" charset="0"/>
                </a:rPr>
                <a:t>p[0]</a:t>
              </a:r>
            </a:p>
          </p:txBody>
        </p:sp>
        <p:sp>
          <p:nvSpPr>
            <p:cNvPr id="43" name="Left Bracket 42">
              <a:extLst>
                <a:ext uri="{FF2B5EF4-FFF2-40B4-BE49-F238E27FC236}">
                  <a16:creationId xmlns:a16="http://schemas.microsoft.com/office/drawing/2014/main" id="{FDDCA93D-8E81-1951-C183-9203C48653A5}"/>
                </a:ext>
              </a:extLst>
            </p:cNvPr>
            <p:cNvSpPr>
              <a:spLocks/>
            </p:cNvSpPr>
            <p:nvPr/>
          </p:nvSpPr>
          <p:spPr bwMode="auto">
            <a:xfrm>
              <a:off x="838066" y="4419600"/>
              <a:ext cx="228734" cy="1219200"/>
            </a:xfrm>
            <a:prstGeom prst="leftBracket">
              <a:avLst>
                <a:gd name="adj" fmla="val 8341"/>
              </a:avLst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latin typeface="Verdana" panose="020B0604030504040204" pitchFamily="34" charset="0"/>
              </a:endParaRPr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8773FD8D-E778-DC9C-08EB-D862D0A28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819400"/>
            <a:ext cx="502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en-US" sz="1800" dirty="0">
                <a:latin typeface="Courier New" panose="02070309020205020404" pitchFamily="49" charset="0"/>
              </a:rPr>
              <a:t>for (</a:t>
            </a:r>
            <a:r>
              <a:rPr lang="en-US" altLang="en-US" sz="1800" dirty="0" err="1"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latin typeface="Courier New" panose="02070309020205020404" pitchFamily="49" charset="0"/>
              </a:rPr>
              <a:t> = 0; </a:t>
            </a:r>
            <a:r>
              <a:rPr lang="en-US" altLang="en-US" sz="1800" dirty="0" err="1"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latin typeface="Courier New" panose="02070309020205020404" pitchFamily="49" charset="0"/>
              </a:rPr>
              <a:t> &lt; M; </a:t>
            </a:r>
            <a:r>
              <a:rPr lang="en-US" altLang="en-US" sz="1800" dirty="0" err="1"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latin typeface="Courier New" panose="02070309020205020404" pitchFamily="49" charset="0"/>
              </a:rPr>
              <a:t>++)</a:t>
            </a:r>
          </a:p>
          <a:p>
            <a:pPr algn="l">
              <a:spcBef>
                <a:spcPct val="0"/>
              </a:spcBef>
            </a:pPr>
            <a:r>
              <a:rPr lang="en-US" altLang="en-US" sz="1800" dirty="0">
                <a:latin typeface="Courier New" panose="02070309020205020404" pitchFamily="49" charset="0"/>
              </a:rPr>
              <a:t>   p[</a:t>
            </a:r>
            <a:r>
              <a:rPr lang="en-US" altLang="en-US" sz="1800" dirty="0" err="1"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latin typeface="Courier New" panose="02070309020205020404" pitchFamily="49" charset="0"/>
              </a:rPr>
              <a:t>] = malloc(N * </a:t>
            </a:r>
            <a:r>
              <a:rPr lang="en-US" altLang="en-US" sz="1800" dirty="0" err="1">
                <a:latin typeface="Courier New" panose="02070309020205020404" pitchFamily="49" charset="0"/>
              </a:rPr>
              <a:t>sizeof</a:t>
            </a:r>
            <a:r>
              <a:rPr lang="en-US" altLang="en-US" sz="1800" dirty="0">
                <a:latin typeface="Courier New" panose="02070309020205020404" pitchFamily="49" charset="0"/>
              </a:rPr>
              <a:t>(char));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16398EA4-EB4F-1878-AE49-091C07FAFE85}"/>
              </a:ext>
            </a:extLst>
          </p:cNvPr>
          <p:cNvCxnSpPr>
            <a:cxnSpLocks noChangeShapeType="1"/>
            <a:endCxn id="14" idx="3"/>
          </p:cNvCxnSpPr>
          <p:nvPr/>
        </p:nvCxnSpPr>
        <p:spPr bwMode="auto">
          <a:xfrm rot="5400000">
            <a:off x="3924300" y="3467100"/>
            <a:ext cx="1828800" cy="1752600"/>
          </a:xfrm>
          <a:prstGeom prst="straightConnector1">
            <a:avLst/>
          </a:prstGeom>
          <a:noFill/>
          <a:ln w="25400">
            <a:solidFill>
              <a:srgbClr val="2BFF2B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grpSp>
        <p:nvGrpSpPr>
          <p:cNvPr id="3" name="Group 45">
            <a:extLst>
              <a:ext uri="{FF2B5EF4-FFF2-40B4-BE49-F238E27FC236}">
                <a16:creationId xmlns:a16="http://schemas.microsoft.com/office/drawing/2014/main" id="{61996FFA-6FA8-ED01-B5FA-1B44FE4E87E9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5029200"/>
            <a:ext cx="2590800" cy="304800"/>
            <a:chOff x="5410200" y="4572000"/>
            <a:chExt cx="2590800" cy="304800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41935C3-3E15-2AFA-F713-2AB76DE0A6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0200" y="4724400"/>
              <a:ext cx="2590800" cy="152400"/>
            </a:xfrm>
            <a:prstGeom prst="rect">
              <a:avLst/>
            </a:prstGeom>
            <a:solidFill>
              <a:srgbClr val="2BFF2B"/>
            </a:solidFill>
            <a:ln w="9525">
              <a:solidFill>
                <a:srgbClr val="550066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F1463879-D974-184A-B4DE-DAF55623EE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0200" y="4572000"/>
              <a:ext cx="2590800" cy="152400"/>
            </a:xfrm>
            <a:prstGeom prst="rect">
              <a:avLst/>
            </a:prstGeom>
            <a:solidFill>
              <a:srgbClr val="2BFF2B"/>
            </a:solidFill>
            <a:ln w="9525">
              <a:solidFill>
                <a:srgbClr val="550066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Verdana" panose="020B0604030504040204" pitchFamily="34" charset="0"/>
              </a:endParaRPr>
            </a:p>
          </p:txBody>
        </p:sp>
      </p:grp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7723EB2-7CAF-7980-21F0-AA260E921452}"/>
              </a:ext>
            </a:extLst>
          </p:cNvPr>
          <p:cNvCxnSpPr>
            <a:cxnSpLocks noChangeShapeType="1"/>
            <a:stCxn id="45087" idx="1"/>
            <a:endCxn id="12" idx="3"/>
          </p:cNvCxnSpPr>
          <p:nvPr/>
        </p:nvCxnSpPr>
        <p:spPr bwMode="auto">
          <a:xfrm rot="10800000">
            <a:off x="3962400" y="5562600"/>
            <a:ext cx="762000" cy="1841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grpSp>
        <p:nvGrpSpPr>
          <p:cNvPr id="4" name="Group 50">
            <a:extLst>
              <a:ext uri="{FF2B5EF4-FFF2-40B4-BE49-F238E27FC236}">
                <a16:creationId xmlns:a16="http://schemas.microsoft.com/office/drawing/2014/main" id="{D74C5D2D-48F5-AD05-3B65-CAFC37CFFB76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5334000"/>
            <a:ext cx="2590800" cy="304800"/>
            <a:chOff x="4495800" y="5257800"/>
            <a:chExt cx="2590800" cy="304800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0E1848EB-B467-6EFA-000A-FA79E9F3F0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800" y="5410200"/>
              <a:ext cx="2590800" cy="1524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550066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28928407-F7E8-B798-5A0F-26888AEC0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800" y="5257800"/>
              <a:ext cx="2590800" cy="1524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550066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Verdana" panose="020B0604030504040204" pitchFamily="34" charset="0"/>
              </a:endParaRPr>
            </a:p>
          </p:txBody>
        </p:sp>
      </p:grpSp>
      <p:cxnSp>
        <p:nvCxnSpPr>
          <p:cNvPr id="54" name="Elbow Connector 53">
            <a:extLst>
              <a:ext uri="{FF2B5EF4-FFF2-40B4-BE49-F238E27FC236}">
                <a16:creationId xmlns:a16="http://schemas.microsoft.com/office/drawing/2014/main" id="{2CDD940D-A9BB-8961-82BA-CBB07F087C6E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328613" y="4997450"/>
            <a:ext cx="966787" cy="260350"/>
          </a:xfrm>
          <a:prstGeom prst="bentConnector3">
            <a:avLst>
              <a:gd name="adj1" fmla="val -23630"/>
            </a:avLst>
          </a:prstGeom>
          <a:noFill/>
          <a:ln w="25400">
            <a:solidFill>
              <a:srgbClr val="2BFF2B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>
            <a:extLst>
              <a:ext uri="{FF2B5EF4-FFF2-40B4-BE49-F238E27FC236}">
                <a16:creationId xmlns:a16="http://schemas.microsoft.com/office/drawing/2014/main" id="{F64BD021-5689-EE47-6E91-45F94F9908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Corrected code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3483A3-B817-11E0-2EA0-9BB55C31E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6096000"/>
            <a:ext cx="2590800" cy="152400"/>
          </a:xfrm>
          <a:prstGeom prst="rect">
            <a:avLst/>
          </a:prstGeom>
          <a:solidFill>
            <a:schemeClr val="tx2"/>
          </a:solidFill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46086" name="TextBox 7">
            <a:extLst>
              <a:ext uri="{FF2B5EF4-FFF2-40B4-BE49-F238E27FC236}">
                <a16:creationId xmlns:a16="http://schemas.microsoft.com/office/drawing/2014/main" id="{60DDC420-18C5-771B-A70A-68FEAB147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43000"/>
            <a:ext cx="85121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b="0">
                <a:latin typeface="Arial" panose="020B0604020202020204" pitchFamily="34" charset="0"/>
              </a:rPr>
              <a:t>Heap region in memory (each rectangle represents one byte)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b="0">
                <a:latin typeface="Arial" panose="020B0604020202020204" pitchFamily="34" charset="0"/>
              </a:rPr>
              <a:t>Assume M = N = 2, a memory address is 8 bytes (or 64 bits)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589FF5F-8E58-228E-EA7F-91742248DC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943600"/>
            <a:ext cx="2590800" cy="152400"/>
          </a:xfrm>
          <a:prstGeom prst="rect">
            <a:avLst/>
          </a:prstGeom>
          <a:solidFill>
            <a:schemeClr val="tx2"/>
          </a:solidFill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2F6920-A196-C60D-D0CF-7983B793C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791200"/>
            <a:ext cx="2590800" cy="152400"/>
          </a:xfrm>
          <a:prstGeom prst="rect">
            <a:avLst/>
          </a:prstGeom>
          <a:solidFill>
            <a:schemeClr val="tx2"/>
          </a:solidFill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018055-8E62-2705-EE20-5045E1E69F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638800"/>
            <a:ext cx="2590800" cy="152400"/>
          </a:xfrm>
          <a:prstGeom prst="rect">
            <a:avLst/>
          </a:prstGeom>
          <a:solidFill>
            <a:schemeClr val="tx2"/>
          </a:solidFill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D2A3A34-C87B-6610-27D9-56EE1ED71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486400"/>
            <a:ext cx="2590800" cy="152400"/>
          </a:xfrm>
          <a:prstGeom prst="rect">
            <a:avLst/>
          </a:prstGeom>
          <a:solidFill>
            <a:schemeClr val="tx1"/>
          </a:solidFill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A0B63EA-F03A-0FCD-F9F3-33ED1BB321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334000"/>
            <a:ext cx="25908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99F2E4-67D4-1324-D5FC-F2ED8213B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181600"/>
            <a:ext cx="25908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5584932-7268-D8BE-0BE0-11463BDC6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029200"/>
            <a:ext cx="25908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AB17902-90F4-9194-F818-3A6DC0E92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876800"/>
            <a:ext cx="25908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1A1435F-699A-D23E-A68C-42B6674AC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724400"/>
            <a:ext cx="25908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0F2398-72B7-84C2-6BF4-C2D17F49E4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572000"/>
            <a:ext cx="25908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4AB4578-3F4A-FAB4-D63E-3EB63D8BC8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419600"/>
            <a:ext cx="25908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B67B0D2-FEE5-2606-7007-322D13DA8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267200"/>
            <a:ext cx="25908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377E5EE-ACE3-D3EF-3B3A-A254E9E51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114800"/>
            <a:ext cx="25908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9D783AF-E793-6134-76DC-694D8949C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962400"/>
            <a:ext cx="25908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428104-38DE-B696-C5CA-94F29BCA5F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810000"/>
            <a:ext cx="25908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69FCFC1-9238-90CD-0603-EB3D1B8AB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657600"/>
            <a:ext cx="25908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A26D7A2-AB35-DE00-8B37-4EAE44400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505200"/>
            <a:ext cx="25908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4A4EE2A-25D3-D98F-CD72-349173820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352800"/>
            <a:ext cx="25908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`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613F442-6252-9A87-D80E-58996FF4C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200400"/>
            <a:ext cx="25908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14D8FCC-C098-3D13-2FF9-5D6B31701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048000"/>
            <a:ext cx="2590800" cy="152400"/>
          </a:xfrm>
          <a:prstGeom prst="rect">
            <a:avLst/>
          </a:prstGeom>
          <a:solidFill>
            <a:srgbClr val="2BFF2B"/>
          </a:solidFill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2115D03-B005-401E-A383-849AA2CA3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895600"/>
            <a:ext cx="2590800" cy="152400"/>
          </a:xfrm>
          <a:prstGeom prst="rect">
            <a:avLst/>
          </a:prstGeom>
          <a:solidFill>
            <a:srgbClr val="2BFF2B"/>
          </a:solidFill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1C3FDDD-513E-B8EC-01D0-8D989256FE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743200"/>
            <a:ext cx="2590800" cy="152400"/>
          </a:xfrm>
          <a:prstGeom prst="rect">
            <a:avLst/>
          </a:prstGeom>
          <a:noFill/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7DF7122-D495-DFA2-DA8A-568ADBE8DC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590800"/>
            <a:ext cx="2590800" cy="152400"/>
          </a:xfrm>
          <a:prstGeom prst="rect">
            <a:avLst/>
          </a:prstGeom>
          <a:noFill/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FF6A2D8-5C7E-1163-3080-9FBCA427A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438400"/>
            <a:ext cx="2590800" cy="152400"/>
          </a:xfrm>
          <a:prstGeom prst="rect">
            <a:avLst/>
          </a:prstGeom>
          <a:noFill/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46111" name="Rectangle 32">
            <a:extLst>
              <a:ext uri="{FF2B5EF4-FFF2-40B4-BE49-F238E27FC236}">
                <a16:creationId xmlns:a16="http://schemas.microsoft.com/office/drawing/2014/main" id="{D6DDEE6B-F63B-7102-2C10-53E113813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5562600"/>
            <a:ext cx="44783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en-US" sz="1800" dirty="0">
                <a:latin typeface="Courier New" panose="02070309020205020404" pitchFamily="49" charset="0"/>
              </a:rPr>
              <a:t>p = malloc(M * </a:t>
            </a:r>
            <a:r>
              <a:rPr lang="en-US" altLang="en-US" sz="1800" dirty="0" err="1">
                <a:latin typeface="Courier New" panose="02070309020205020404" pitchFamily="49" charset="0"/>
              </a:rPr>
              <a:t>sizeof</a:t>
            </a:r>
            <a:r>
              <a:rPr lang="en-US" altLang="en-US" sz="1800" dirty="0">
                <a:latin typeface="Courier New" panose="02070309020205020404" pitchFamily="49" charset="0"/>
              </a:rPr>
              <a:t>(char *));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BB10D36-51F2-5444-9277-C45A75212D6B}"/>
              </a:ext>
            </a:extLst>
          </p:cNvPr>
          <p:cNvCxnSpPr>
            <a:cxnSpLocks noChangeShapeType="1"/>
            <a:stCxn id="46111" idx="1"/>
            <a:endCxn id="12" idx="3"/>
          </p:cNvCxnSpPr>
          <p:nvPr/>
        </p:nvCxnSpPr>
        <p:spPr bwMode="auto">
          <a:xfrm rot="10800000">
            <a:off x="3962400" y="5562600"/>
            <a:ext cx="762000" cy="1841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46113" name="Rectangle 37">
            <a:extLst>
              <a:ext uri="{FF2B5EF4-FFF2-40B4-BE49-F238E27FC236}">
                <a16:creationId xmlns:a16="http://schemas.microsoft.com/office/drawing/2014/main" id="{3F0AFB80-575A-C8A9-9998-8188FE697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057400"/>
            <a:ext cx="533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en-US" sz="1800" dirty="0">
                <a:latin typeface="Courier New" panose="02070309020205020404" pitchFamily="49" charset="0"/>
              </a:rPr>
              <a:t>for (</a:t>
            </a:r>
            <a:r>
              <a:rPr lang="en-US" altLang="en-US" sz="1800" dirty="0" err="1"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latin typeface="Courier New" panose="02070309020205020404" pitchFamily="49" charset="0"/>
              </a:rPr>
              <a:t> = 0; </a:t>
            </a:r>
            <a:r>
              <a:rPr lang="en-US" altLang="en-US" sz="1800" dirty="0" err="1"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latin typeface="Courier New" panose="02070309020205020404" pitchFamily="49" charset="0"/>
              </a:rPr>
              <a:t> &lt; M; </a:t>
            </a:r>
            <a:r>
              <a:rPr lang="en-US" altLang="en-US" sz="1800" dirty="0" err="1"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latin typeface="Courier New" panose="02070309020205020404" pitchFamily="49" charset="0"/>
              </a:rPr>
              <a:t>++)</a:t>
            </a:r>
          </a:p>
          <a:p>
            <a:pPr algn="l">
              <a:spcBef>
                <a:spcPct val="0"/>
              </a:spcBef>
            </a:pPr>
            <a:r>
              <a:rPr lang="en-US" altLang="en-US" sz="1800" dirty="0">
                <a:latin typeface="Courier New" panose="02070309020205020404" pitchFamily="49" charset="0"/>
              </a:rPr>
              <a:t>   p[</a:t>
            </a:r>
            <a:r>
              <a:rPr lang="en-US" altLang="en-US" sz="1800" dirty="0" err="1"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latin typeface="Courier New" panose="02070309020205020404" pitchFamily="49" charset="0"/>
              </a:rPr>
              <a:t>] = malloc(N * </a:t>
            </a:r>
            <a:r>
              <a:rPr lang="en-US" altLang="en-US" sz="1800" dirty="0" err="1">
                <a:latin typeface="Courier New" panose="02070309020205020404" pitchFamily="49" charset="0"/>
              </a:rPr>
              <a:t>sizeof</a:t>
            </a:r>
            <a:r>
              <a:rPr lang="en-US" altLang="en-US" sz="1800" dirty="0">
                <a:latin typeface="Courier New" panose="02070309020205020404" pitchFamily="49" charset="0"/>
              </a:rPr>
              <a:t>(char));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26985CB-DAF0-A1F7-A9D2-6222D45901DA}"/>
              </a:ext>
            </a:extLst>
          </p:cNvPr>
          <p:cNvCxnSpPr>
            <a:cxnSpLocks noChangeShapeType="1"/>
            <a:endCxn id="28" idx="3"/>
          </p:cNvCxnSpPr>
          <p:nvPr/>
        </p:nvCxnSpPr>
        <p:spPr bwMode="auto">
          <a:xfrm rot="10800000" flipV="1">
            <a:off x="3962400" y="2743200"/>
            <a:ext cx="1752600" cy="381000"/>
          </a:xfrm>
          <a:prstGeom prst="straightConnector1">
            <a:avLst/>
          </a:prstGeom>
          <a:noFill/>
          <a:ln w="25400">
            <a:solidFill>
              <a:srgbClr val="2BFF2B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46115" name="TextBox 41">
            <a:extLst>
              <a:ext uri="{FF2B5EF4-FFF2-40B4-BE49-F238E27FC236}">
                <a16:creationId xmlns:a16="http://schemas.microsoft.com/office/drawing/2014/main" id="{ADBB5C48-9E3C-27D2-9F49-78637A0A8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3" y="4811713"/>
            <a:ext cx="738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p[0]</a:t>
            </a:r>
          </a:p>
        </p:txBody>
      </p:sp>
      <p:sp>
        <p:nvSpPr>
          <p:cNvPr id="46116" name="TextBox 42">
            <a:extLst>
              <a:ext uri="{FF2B5EF4-FFF2-40B4-BE49-F238E27FC236}">
                <a16:creationId xmlns:a16="http://schemas.microsoft.com/office/drawing/2014/main" id="{46F4791E-BB1F-ECFD-85EC-12281D4BF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3" y="3592513"/>
            <a:ext cx="738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p[1]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69EAEC44-9EBF-0EDD-5C75-A451C3DCC4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334000"/>
            <a:ext cx="1219200" cy="914400"/>
          </a:xfrm>
          <a:prstGeom prst="ellipse">
            <a:avLst/>
          </a:prstGeom>
          <a:noFill/>
          <a:ln w="9525">
            <a:solidFill>
              <a:srgbClr val="550066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47" name="Left Bracket 46">
            <a:extLst>
              <a:ext uri="{FF2B5EF4-FFF2-40B4-BE49-F238E27FC236}">
                <a16:creationId xmlns:a16="http://schemas.microsoft.com/office/drawing/2014/main" id="{0E11FC83-D459-53B5-B150-20382E06FDB4}"/>
              </a:ext>
            </a:extLst>
          </p:cNvPr>
          <p:cNvSpPr>
            <a:spLocks/>
          </p:cNvSpPr>
          <p:nvPr/>
        </p:nvSpPr>
        <p:spPr bwMode="auto">
          <a:xfrm>
            <a:off x="1066800" y="4419600"/>
            <a:ext cx="228600" cy="1219200"/>
          </a:xfrm>
          <a:prstGeom prst="leftBracket">
            <a:avLst>
              <a:gd name="adj" fmla="val 8321"/>
            </a:avLst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latin typeface="Verdana" panose="020B0604030504040204" pitchFamily="34" charset="0"/>
            </a:endParaRPr>
          </a:p>
        </p:txBody>
      </p:sp>
      <p:sp>
        <p:nvSpPr>
          <p:cNvPr id="48" name="Left Bracket 47">
            <a:extLst>
              <a:ext uri="{FF2B5EF4-FFF2-40B4-BE49-F238E27FC236}">
                <a16:creationId xmlns:a16="http://schemas.microsoft.com/office/drawing/2014/main" id="{61082C3A-605D-0AF9-4B97-3BEF3BC322CB}"/>
              </a:ext>
            </a:extLst>
          </p:cNvPr>
          <p:cNvSpPr>
            <a:spLocks/>
          </p:cNvSpPr>
          <p:nvPr/>
        </p:nvSpPr>
        <p:spPr bwMode="auto">
          <a:xfrm>
            <a:off x="1066800" y="3200400"/>
            <a:ext cx="228600" cy="1219200"/>
          </a:xfrm>
          <a:prstGeom prst="leftBracket">
            <a:avLst>
              <a:gd name="adj" fmla="val 8321"/>
            </a:avLst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latin typeface="Verdana" panose="020B0604030504040204" pitchFamily="34" charset="0"/>
            </a:endParaRPr>
          </a:p>
        </p:txBody>
      </p:sp>
      <p:cxnSp>
        <p:nvCxnSpPr>
          <p:cNvPr id="50" name="Elbow Connector 49">
            <a:extLst>
              <a:ext uri="{FF2B5EF4-FFF2-40B4-BE49-F238E27FC236}">
                <a16:creationId xmlns:a16="http://schemas.microsoft.com/office/drawing/2014/main" id="{84B5E686-F146-BA35-01B6-5B589A5005A5}"/>
              </a:ext>
            </a:extLst>
          </p:cNvPr>
          <p:cNvCxnSpPr>
            <a:cxnSpLocks noChangeShapeType="1"/>
            <a:stCxn id="46115" idx="1"/>
            <a:endCxn id="28" idx="1"/>
          </p:cNvCxnSpPr>
          <p:nvPr/>
        </p:nvCxnSpPr>
        <p:spPr bwMode="auto">
          <a:xfrm rot="10800000" flipH="1">
            <a:off x="328613" y="3124200"/>
            <a:ext cx="1042987" cy="1873250"/>
          </a:xfrm>
          <a:prstGeom prst="bentConnector3">
            <a:avLst>
              <a:gd name="adj1" fmla="val -21907"/>
            </a:avLst>
          </a:prstGeom>
          <a:noFill/>
          <a:ln w="25400">
            <a:solidFill>
              <a:srgbClr val="2BFF2B"/>
            </a:solidFill>
            <a:miter lim="800000"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11">
            <a:extLst>
              <a:ext uri="{FF2B5EF4-FFF2-40B4-BE49-F238E27FC236}">
                <a16:creationId xmlns:a16="http://schemas.microsoft.com/office/drawing/2014/main" id="{1A400EE1-E867-7B37-D1FF-29E7CFCB8D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What’</a:t>
            </a:r>
            <a:r>
              <a:rPr lang="en-US" altLang="ja-JP"/>
              <a:t>s Wrong With This Code?</a:t>
            </a:r>
            <a:endParaRPr lang="en-US" altLang="en-US"/>
          </a:p>
        </p:txBody>
      </p:sp>
      <p:sp>
        <p:nvSpPr>
          <p:cNvPr id="176140" name="Rectangle 12">
            <a:extLst>
              <a:ext uri="{FF2B5EF4-FFF2-40B4-BE49-F238E27FC236}">
                <a16:creationId xmlns:a16="http://schemas.microsoft.com/office/drawing/2014/main" id="{A24BB4AF-5775-DBDA-95B5-416DC40DA2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038600"/>
            <a:ext cx="8229600" cy="2087563"/>
          </a:xfrm>
        </p:spPr>
        <p:txBody>
          <a:bodyPr/>
          <a:lstStyle/>
          <a:p>
            <a:pPr eaLnBrk="1" hangingPunct="1"/>
            <a:r>
              <a:rPr lang="en-US" altLang="en-US" i="1"/>
              <a:t>Off-by-1</a:t>
            </a:r>
            <a:r>
              <a:rPr lang="en-US" altLang="en-US"/>
              <a:t> error</a:t>
            </a:r>
          </a:p>
          <a:p>
            <a:pPr lvl="1" eaLnBrk="1" hangingPunct="1"/>
            <a:r>
              <a:rPr lang="en-US" altLang="en-US"/>
              <a:t>Uses interval </a:t>
            </a:r>
            <a:r>
              <a:rPr lang="en-US" altLang="en-US">
                <a:latin typeface="Courier New" panose="02070309020205020404" pitchFamily="49" charset="0"/>
              </a:rPr>
              <a:t>0…M</a:t>
            </a:r>
            <a:r>
              <a:rPr lang="en-US" altLang="en-US"/>
              <a:t> instead of </a:t>
            </a:r>
            <a:r>
              <a:rPr lang="en-US" altLang="en-US">
                <a:latin typeface="Courier New" panose="02070309020205020404" pitchFamily="49" charset="0"/>
              </a:rPr>
              <a:t>0…M-1</a:t>
            </a:r>
          </a:p>
          <a:p>
            <a:pPr lvl="1" eaLnBrk="1" hangingPunct="1"/>
            <a:r>
              <a:rPr lang="en-US" altLang="en-US"/>
              <a:t>Leads to writing unallocated memory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Be careful with loop bounds!</a:t>
            </a:r>
          </a:p>
        </p:txBody>
      </p:sp>
      <p:sp>
        <p:nvSpPr>
          <p:cNvPr id="47110" name="Text Box 3">
            <a:extLst>
              <a:ext uri="{FF2B5EF4-FFF2-40B4-BE49-F238E27FC236}">
                <a16:creationId xmlns:a16="http://schemas.microsoft.com/office/drawing/2014/main" id="{F73983BB-686B-34C8-7A45-1FF7716299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600200"/>
            <a:ext cx="4627563" cy="20621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char **p;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int   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;</a:t>
            </a:r>
          </a:p>
          <a:p>
            <a:pPr algn="l">
              <a:spcBef>
                <a:spcPct val="0"/>
              </a:spcBef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/* Allocate space for M*N matrix. */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p = malloc(M * </a:t>
            </a:r>
            <a:r>
              <a:rPr lang="en-US" altLang="en-US" sz="1600" dirty="0" err="1">
                <a:latin typeface="Courier New" panose="02070309020205020404" pitchFamily="49" charset="0"/>
              </a:rPr>
              <a:t>sizeof</a:t>
            </a:r>
            <a:r>
              <a:rPr lang="en-US" altLang="en-US" sz="1600" dirty="0">
                <a:latin typeface="Courier New" panose="02070309020205020404" pitchFamily="49" charset="0"/>
              </a:rPr>
              <a:t>(char *));</a:t>
            </a:r>
          </a:p>
          <a:p>
            <a:pPr algn="l">
              <a:spcBef>
                <a:spcPct val="0"/>
              </a:spcBef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for (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 = 0;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 &lt;= M;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 += 1)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   p[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] = malloc(N * </a:t>
            </a:r>
            <a:r>
              <a:rPr lang="en-US" altLang="en-US" sz="1600" dirty="0" err="1">
                <a:latin typeface="Courier New" panose="02070309020205020404" pitchFamily="49" charset="0"/>
              </a:rPr>
              <a:t>sizeof</a:t>
            </a:r>
            <a:r>
              <a:rPr lang="en-US" altLang="en-US" sz="1600" dirty="0">
                <a:latin typeface="Courier New" panose="02070309020205020404" pitchFamily="49" charset="0"/>
              </a:rPr>
              <a:t>(char));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DAD55C74-68CE-BEE3-81A2-356DD824659C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2622550"/>
            <a:ext cx="6172200" cy="1905000"/>
            <a:chOff x="624" y="1824"/>
            <a:chExt cx="3888" cy="1200"/>
          </a:xfrm>
        </p:grpSpPr>
        <p:sp>
          <p:nvSpPr>
            <p:cNvPr id="47112" name="Text Box 5">
              <a:extLst>
                <a:ext uri="{FF2B5EF4-FFF2-40B4-BE49-F238E27FC236}">
                  <a16:creationId xmlns:a16="http://schemas.microsoft.com/office/drawing/2014/main" id="{8B553F25-83BD-8E38-2F55-9FAEC6EB4B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36"/>
              <a:ext cx="32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en-US" altLang="en-US" b="0">
                <a:latin typeface="Tahoma" panose="020B0604030504040204" pitchFamily="34" charset="0"/>
              </a:endParaRPr>
            </a:p>
          </p:txBody>
        </p:sp>
        <p:sp>
          <p:nvSpPr>
            <p:cNvPr id="47113" name="Text Box 6">
              <a:extLst>
                <a:ext uri="{FF2B5EF4-FFF2-40B4-BE49-F238E27FC236}">
                  <a16:creationId xmlns:a16="http://schemas.microsoft.com/office/drawing/2014/main" id="{C9D3379C-7556-BCD5-DEFD-05247D6C61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824"/>
              <a:ext cx="19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1600">
                  <a:latin typeface="Courier New" panose="02070309020205020404" pitchFamily="49" charset="0"/>
                </a:rPr>
                <a:t>&lt;</a:t>
              </a:r>
            </a:p>
          </p:txBody>
        </p:sp>
        <p:sp>
          <p:nvSpPr>
            <p:cNvPr id="47114" name="Line 7">
              <a:extLst>
                <a:ext uri="{FF2B5EF4-FFF2-40B4-BE49-F238E27FC236}">
                  <a16:creationId xmlns:a16="http://schemas.microsoft.com/office/drawing/2014/main" id="{643EE2FF-564D-9AD8-FAE5-9D0BB96D9D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1968"/>
              <a:ext cx="120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5" name="Oval 8">
              <a:extLst>
                <a:ext uri="{FF2B5EF4-FFF2-40B4-BE49-F238E27FC236}">
                  <a16:creationId xmlns:a16="http://schemas.microsoft.com/office/drawing/2014/main" id="{6371D66A-C9FE-A826-59B8-8D96F2DDF9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2112"/>
              <a:ext cx="240" cy="192"/>
            </a:xfrm>
            <a:prstGeom prst="ellips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en-US" altLang="en-US" sz="1800" b="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2">
            <a:extLst>
              <a:ext uri="{FF2B5EF4-FFF2-40B4-BE49-F238E27FC236}">
                <a16:creationId xmlns:a16="http://schemas.microsoft.com/office/drawing/2014/main" id="{2310FC0F-9FEA-7E52-2A6C-0B52E3FCBB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const with pointers</a:t>
            </a:r>
          </a:p>
        </p:txBody>
      </p:sp>
      <p:sp>
        <p:nvSpPr>
          <p:cNvPr id="198659" name="Rectangle 3">
            <a:extLst>
              <a:ext uri="{FF2B5EF4-FFF2-40B4-BE49-F238E27FC236}">
                <a16:creationId xmlns:a16="http://schemas.microsoft.com/office/drawing/2014/main" id="{17FA3DA0-A299-369C-7FC0-FA44F1DF44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const int *iptr</a:t>
            </a:r>
          </a:p>
          <a:p>
            <a:pPr lvl="1" eaLnBrk="1" hangingPunct="1"/>
            <a:r>
              <a:rPr lang="en-US" altLang="en-US"/>
              <a:t>Pointer to a constant integer</a:t>
            </a:r>
          </a:p>
          <a:p>
            <a:pPr lvl="1" eaLnBrk="1" hangingPunct="1"/>
            <a:r>
              <a:rPr lang="en-US" altLang="en-US"/>
              <a:t>Cannot write to *iptr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int *const iptr</a:t>
            </a:r>
          </a:p>
          <a:p>
            <a:pPr lvl="1" eaLnBrk="1" hangingPunct="1"/>
            <a:r>
              <a:rPr lang="en-US" altLang="en-US"/>
              <a:t>Constant pointer to an integer</a:t>
            </a:r>
          </a:p>
          <a:p>
            <a:pPr lvl="1" eaLnBrk="1" hangingPunct="1"/>
            <a:r>
              <a:rPr lang="en-US" altLang="en-US"/>
              <a:t>Cannot modify the pointer (iptr)</a:t>
            </a:r>
          </a:p>
          <a:p>
            <a:pPr lvl="1" eaLnBrk="1" hangingPunct="1"/>
            <a:r>
              <a:rPr lang="en-US" altLang="en-US"/>
              <a:t>Can write to *iptr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D9A6DC-E4CC-0BF0-6600-1B9B46154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508500"/>
            <a:ext cx="5029200" cy="1816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char *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xyz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(char * to, const char * from)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char *save = to;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for (; (*to = *from); ++from, ++to);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return(save);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9">
            <a:extLst>
              <a:ext uri="{FF2B5EF4-FFF2-40B4-BE49-F238E27FC236}">
                <a16:creationId xmlns:a16="http://schemas.microsoft.com/office/drawing/2014/main" id="{18F21204-3816-D555-1C48-1FFAC55388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What’</a:t>
            </a:r>
            <a:r>
              <a:rPr lang="en-US" altLang="ja-JP"/>
              <a:t>s Wrong With This Code?</a:t>
            </a:r>
            <a:endParaRPr lang="en-US" altLang="en-US"/>
          </a:p>
        </p:txBody>
      </p:sp>
      <p:sp>
        <p:nvSpPr>
          <p:cNvPr id="177162" name="Rectangle 10">
            <a:extLst>
              <a:ext uri="{FF2B5EF4-FFF2-40B4-BE49-F238E27FC236}">
                <a16:creationId xmlns:a16="http://schemas.microsoft.com/office/drawing/2014/main" id="{BCB0C5FF-69A0-BD6A-2B38-36681638D0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094038"/>
            <a:ext cx="8229600" cy="3459162"/>
          </a:xfrm>
        </p:spPr>
        <p:txBody>
          <a:bodyPr/>
          <a:lstStyle/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t[] doesn</a:t>
            </a:r>
            <a:r>
              <a:rPr lang="ja-JP" altLang="en-US"/>
              <a:t>’</a:t>
            </a:r>
            <a:r>
              <a:rPr lang="en-US" altLang="ja-JP"/>
              <a:t>t have space for string terminator</a:t>
            </a:r>
          </a:p>
          <a:p>
            <a:pPr lvl="1" eaLnBrk="1" hangingPunct="1"/>
            <a:r>
              <a:rPr lang="en-US" altLang="en-US"/>
              <a:t>Leads to writing into unallocated memory</a:t>
            </a:r>
          </a:p>
          <a:p>
            <a:pPr eaLnBrk="1" hangingPunct="1"/>
            <a:r>
              <a:rPr lang="en-US" altLang="en-US"/>
              <a:t>One way to avoid:</a:t>
            </a:r>
          </a:p>
        </p:txBody>
      </p:sp>
      <p:sp>
        <p:nvSpPr>
          <p:cNvPr id="49158" name="Text Box 3">
            <a:extLst>
              <a:ext uri="{FF2B5EF4-FFF2-40B4-BE49-F238E27FC236}">
                <a16:creationId xmlns:a16="http://schemas.microsoft.com/office/drawing/2014/main" id="{B08B0C3B-FD4D-8155-EFD8-4BB439586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93850"/>
            <a:ext cx="2632075" cy="10731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char *s = </a:t>
            </a:r>
            <a:r>
              <a:rPr lang="ja-JP" altLang="en-US" sz="1600">
                <a:latin typeface="Courier New" panose="02070309020205020404" pitchFamily="49" charset="0"/>
              </a:rPr>
              <a:t>“</a:t>
            </a:r>
            <a:r>
              <a:rPr lang="en-US" altLang="ja-JP" sz="1600" dirty="0">
                <a:latin typeface="Courier New" panose="02070309020205020404" pitchFamily="49" charset="0"/>
              </a:rPr>
              <a:t>1234567</a:t>
            </a:r>
            <a:r>
              <a:rPr lang="ja-JP" altLang="en-US" sz="1600">
                <a:latin typeface="Courier New" panose="02070309020205020404" pitchFamily="49" charset="0"/>
              </a:rPr>
              <a:t>”</a:t>
            </a:r>
            <a:r>
              <a:rPr lang="en-US" altLang="ja-JP" sz="1600" dirty="0">
                <a:latin typeface="Courier New" panose="02070309020205020404" pitchFamily="49" charset="0"/>
              </a:rPr>
              <a:t>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…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char  t[7];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 err="1">
                <a:latin typeface="Courier New" panose="02070309020205020404" pitchFamily="49" charset="0"/>
              </a:rPr>
              <a:t>strcpy</a:t>
            </a:r>
            <a:r>
              <a:rPr lang="en-US" altLang="en-US" sz="1600" dirty="0">
                <a:latin typeface="Courier New" panose="02070309020205020404" pitchFamily="49" charset="0"/>
              </a:rPr>
              <a:t>(t, s); </a:t>
            </a:r>
          </a:p>
        </p:txBody>
      </p:sp>
      <p:sp>
        <p:nvSpPr>
          <p:cNvPr id="177157" name="Text Box 5">
            <a:extLst>
              <a:ext uri="{FF2B5EF4-FFF2-40B4-BE49-F238E27FC236}">
                <a16:creationId xmlns:a16="http://schemas.microsoft.com/office/drawing/2014/main" id="{7FAD748B-ABB4-BACC-7333-46C38278D0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450" y="5068888"/>
            <a:ext cx="6176963" cy="10731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char *s = </a:t>
            </a:r>
            <a:r>
              <a:rPr lang="ja-JP" altLang="en-US" sz="1600">
                <a:latin typeface="Courier New" panose="02070309020205020404" pitchFamily="49" charset="0"/>
              </a:rPr>
              <a:t>“</a:t>
            </a:r>
            <a:r>
              <a:rPr lang="en-US" altLang="ja-JP" sz="1600" dirty="0">
                <a:latin typeface="Courier New" panose="02070309020205020404" pitchFamily="49" charset="0"/>
              </a:rPr>
              <a:t>1234567</a:t>
            </a:r>
            <a:r>
              <a:rPr lang="ja-JP" altLang="en-US" sz="1600">
                <a:latin typeface="Courier New" panose="02070309020205020404" pitchFamily="49" charset="0"/>
              </a:rPr>
              <a:t>”</a:t>
            </a:r>
            <a:r>
              <a:rPr lang="en-US" altLang="ja-JP" sz="1600" dirty="0">
                <a:latin typeface="Courier New" panose="02070309020205020404" pitchFamily="49" charset="0"/>
              </a:rPr>
              <a:t>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…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char *t = malloc((</a:t>
            </a:r>
            <a:r>
              <a:rPr lang="en-US" altLang="en-US" sz="1600" dirty="0" err="1">
                <a:latin typeface="Courier New" panose="02070309020205020404" pitchFamily="49" charset="0"/>
              </a:rPr>
              <a:t>strlen</a:t>
            </a:r>
            <a:r>
              <a:rPr lang="en-US" altLang="en-US" sz="1600" dirty="0">
                <a:latin typeface="Courier New" panose="02070309020205020404" pitchFamily="49" charset="0"/>
              </a:rPr>
              <a:t>(s) + 1) * </a:t>
            </a:r>
            <a:r>
              <a:rPr lang="en-US" altLang="en-US" sz="1600" dirty="0" err="1">
                <a:latin typeface="Courier New" panose="02070309020205020404" pitchFamily="49" charset="0"/>
              </a:rPr>
              <a:t>sizeof</a:t>
            </a:r>
            <a:r>
              <a:rPr lang="en-US" altLang="en-US" sz="1600" dirty="0">
                <a:latin typeface="Courier New" panose="02070309020205020404" pitchFamily="49" charset="0"/>
              </a:rPr>
              <a:t>(char));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 err="1">
                <a:latin typeface="Courier New" panose="02070309020205020404" pitchFamily="49" charset="0"/>
              </a:rPr>
              <a:t>strcpy</a:t>
            </a:r>
            <a:r>
              <a:rPr lang="en-US" altLang="en-US" sz="1600" dirty="0">
                <a:latin typeface="Courier New" panose="02070309020205020404" pitchFamily="49" charset="0"/>
              </a:rPr>
              <a:t>(t, s); </a:t>
            </a:r>
          </a:p>
        </p:txBody>
      </p:sp>
      <p:sp>
        <p:nvSpPr>
          <p:cNvPr id="177159" name="Line 7">
            <a:extLst>
              <a:ext uri="{FF2B5EF4-FFF2-40B4-BE49-F238E27FC236}">
                <a16:creationId xmlns:a16="http://schemas.microsoft.com/office/drawing/2014/main" id="{CC05DAA0-0574-249E-F108-7504C78CC93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618038"/>
            <a:ext cx="3810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Rectangle 10">
            <a:extLst>
              <a:ext uri="{FF2B5EF4-FFF2-40B4-BE49-F238E27FC236}">
                <a16:creationId xmlns:a16="http://schemas.microsoft.com/office/drawing/2014/main" id="{54B83116-9E5C-F849-7870-CF3DA57CF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536700"/>
            <a:ext cx="5029200" cy="1816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char *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(char * to, const char * from)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char *save = to;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for (; (*to = *from); ++from, ++to);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return(save);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CFB2F73-A4BF-9FC4-B479-B827A4217CD3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276600" y="1029497"/>
            <a:ext cx="2257306" cy="466127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10">
            <a:extLst>
              <a:ext uri="{FF2B5EF4-FFF2-40B4-BE49-F238E27FC236}">
                <a16:creationId xmlns:a16="http://schemas.microsoft.com/office/drawing/2014/main" id="{0056F1F7-E979-B16A-A682-120CF8288B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What’</a:t>
            </a:r>
            <a:r>
              <a:rPr lang="en-US" altLang="ja-JP"/>
              <a:t>s Wrong With This Code?</a:t>
            </a:r>
            <a:endParaRPr lang="en-US" altLang="en-US"/>
          </a:p>
        </p:txBody>
      </p:sp>
      <p:sp>
        <p:nvSpPr>
          <p:cNvPr id="179211" name="Rectangle 11">
            <a:extLst>
              <a:ext uri="{FF2B5EF4-FFF2-40B4-BE49-F238E27FC236}">
                <a16:creationId xmlns:a16="http://schemas.microsoft.com/office/drawing/2014/main" id="{1749E30B-5A22-8996-5B2F-4EEE935755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86200"/>
            <a:ext cx="8229600" cy="2239963"/>
          </a:xfrm>
        </p:spPr>
        <p:txBody>
          <a:bodyPr/>
          <a:lstStyle/>
          <a:p>
            <a:pPr eaLnBrk="1" hangingPunct="1"/>
            <a:r>
              <a:rPr lang="en-US" altLang="en-US"/>
              <a:t>Misused pointer arithmetic</a:t>
            </a:r>
          </a:p>
          <a:p>
            <a:pPr lvl="1" eaLnBrk="1" hangingPunct="1"/>
            <a:r>
              <a:rPr lang="en-US" altLang="en-US"/>
              <a:t>Search skips some data, can read unallocated memory, and might not ever see </a:t>
            </a:r>
            <a:r>
              <a:rPr lang="en-US" altLang="en-US">
                <a:latin typeface="Courier New" panose="02070309020205020404" pitchFamily="49" charset="0"/>
              </a:rPr>
              <a:t>value</a:t>
            </a:r>
          </a:p>
          <a:p>
            <a:pPr lvl="1" eaLnBrk="1" hangingPunct="1"/>
            <a:r>
              <a:rPr lang="en-US" altLang="en-US"/>
              <a:t>Should never add </a:t>
            </a:r>
            <a:r>
              <a:rPr lang="en-US" altLang="en-US">
                <a:latin typeface="Courier New" panose="02070309020205020404" pitchFamily="49" charset="0"/>
              </a:rPr>
              <a:t>sizeof()</a:t>
            </a:r>
            <a:r>
              <a:rPr lang="en-US" altLang="en-US"/>
              <a:t> to a pointer</a:t>
            </a:r>
          </a:p>
          <a:p>
            <a:pPr lvl="1" eaLnBrk="1" hangingPunct="1"/>
            <a:r>
              <a:rPr lang="en-US" altLang="en-US"/>
              <a:t>Could consider rewriting this function &amp; its uses to use array notation instead</a:t>
            </a:r>
          </a:p>
        </p:txBody>
      </p:sp>
      <p:sp>
        <p:nvSpPr>
          <p:cNvPr id="50182" name="Text Box 3">
            <a:extLst>
              <a:ext uri="{FF2B5EF4-FFF2-40B4-BE49-F238E27FC236}">
                <a16:creationId xmlns:a16="http://schemas.microsoft.com/office/drawing/2014/main" id="{45F36B50-5E7D-D9A5-BCBF-088DC1A17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371600"/>
            <a:ext cx="4724400" cy="23082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/*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 * Search memory for a value.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 * Assume value is present.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 */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int *search(int *p, int value) {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   while (*p &gt; 0 &amp;&amp; *p != value)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      p += </a:t>
            </a:r>
            <a:r>
              <a:rPr lang="en-US" altLang="en-US" sz="1600" dirty="0" err="1">
                <a:latin typeface="Courier New" panose="02070309020205020404" pitchFamily="49" charset="0"/>
              </a:rPr>
              <a:t>sizeof</a:t>
            </a:r>
            <a:r>
              <a:rPr lang="en-US" altLang="en-US" sz="1600" dirty="0">
                <a:latin typeface="Courier New" panose="02070309020205020404" pitchFamily="49" charset="0"/>
              </a:rPr>
              <a:t>(int);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   return (p);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2F68C624-0876-CC88-EC68-EEB9FC2048E8}"/>
              </a:ext>
            </a:extLst>
          </p:cNvPr>
          <p:cNvGrpSpPr>
            <a:grpSpLocks/>
          </p:cNvGrpSpPr>
          <p:nvPr/>
        </p:nvGrpSpPr>
        <p:grpSpPr bwMode="auto">
          <a:xfrm>
            <a:off x="388938" y="2819400"/>
            <a:ext cx="8305800" cy="1973263"/>
            <a:chOff x="240" y="1776"/>
            <a:chExt cx="5232" cy="1243"/>
          </a:xfrm>
        </p:grpSpPr>
        <p:sp>
          <p:nvSpPr>
            <p:cNvPr id="50184" name="Line 5">
              <a:extLst>
                <a:ext uri="{FF2B5EF4-FFF2-40B4-BE49-F238E27FC236}">
                  <a16:creationId xmlns:a16="http://schemas.microsoft.com/office/drawing/2014/main" id="{EFA483D6-92F7-D74C-014A-45EDD07FF5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360" y="1920"/>
              <a:ext cx="10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5" name="Text Box 6">
              <a:extLst>
                <a:ext uri="{FF2B5EF4-FFF2-40B4-BE49-F238E27FC236}">
                  <a16:creationId xmlns:a16="http://schemas.microsoft.com/office/drawing/2014/main" id="{9ED19634-96F5-8C74-F0BF-E2FF8A99CE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6" y="1824"/>
              <a:ext cx="65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1600">
                  <a:latin typeface="Courier New" panose="02070309020205020404" pitchFamily="49" charset="0"/>
                </a:rPr>
                <a:t>p += 1;</a:t>
              </a:r>
            </a:p>
          </p:txBody>
        </p:sp>
        <p:sp>
          <p:nvSpPr>
            <p:cNvPr id="50186" name="Text Box 7">
              <a:extLst>
                <a:ext uri="{FF2B5EF4-FFF2-40B4-BE49-F238E27FC236}">
                  <a16:creationId xmlns:a16="http://schemas.microsoft.com/office/drawing/2014/main" id="{4BC553FB-316A-1ECF-0C7C-8A14B3F2D2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769"/>
              <a:ext cx="52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en-US" altLang="en-US" sz="2000" b="0">
                <a:latin typeface="Tahoma" panose="020B0604030504040204" pitchFamily="34" charset="0"/>
              </a:endParaRPr>
            </a:p>
          </p:txBody>
        </p:sp>
        <p:sp>
          <p:nvSpPr>
            <p:cNvPr id="50187" name="Oval 8">
              <a:extLst>
                <a:ext uri="{FF2B5EF4-FFF2-40B4-BE49-F238E27FC236}">
                  <a16:creationId xmlns:a16="http://schemas.microsoft.com/office/drawing/2014/main" id="{D49AB4B9-0CC9-E89F-1A70-1C67E55155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776"/>
              <a:ext cx="1440" cy="240"/>
            </a:xfrm>
            <a:prstGeom prst="ellips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en-US" altLang="en-US" sz="1800" b="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12">
            <a:extLst>
              <a:ext uri="{FF2B5EF4-FFF2-40B4-BE49-F238E27FC236}">
                <a16:creationId xmlns:a16="http://schemas.microsoft.com/office/drawing/2014/main" id="{6256407D-295A-0A8B-4523-2109598A06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What’</a:t>
            </a:r>
            <a:r>
              <a:rPr lang="en-US" altLang="ja-JP"/>
              <a:t>s Wrong With This Code?</a:t>
            </a:r>
            <a:endParaRPr lang="en-US" altLang="en-US"/>
          </a:p>
        </p:txBody>
      </p:sp>
      <p:sp>
        <p:nvSpPr>
          <p:cNvPr id="180237" name="Rectangle 13">
            <a:extLst>
              <a:ext uri="{FF2B5EF4-FFF2-40B4-BE49-F238E27FC236}">
                <a16:creationId xmlns:a16="http://schemas.microsoft.com/office/drawing/2014/main" id="{6996B69E-88EB-88C8-26BB-3FAD39FF67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86200"/>
            <a:ext cx="8229600" cy="2239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Premature </a:t>
            </a:r>
            <a:r>
              <a:rPr lang="en-US" altLang="en-US">
                <a:latin typeface="Courier New" panose="02070309020205020404" pitchFamily="49" charset="0"/>
              </a:rPr>
              <a:t>free()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Reads and writes deallocated memory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Behavior depends on allocation pattern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Space not reallocated </a:t>
            </a:r>
            <a:r>
              <a:rPr lang="en-US" altLang="en-US">
                <a:sym typeface="Symbol" panose="05050102010706020507" pitchFamily="18" charset="2"/>
              </a:rPr>
              <a:t> works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sym typeface="Symbol" panose="05050102010706020507" pitchFamily="18" charset="2"/>
              </a:rPr>
              <a:t>Space reallocated  very unpredictable</a:t>
            </a:r>
            <a:endParaRPr lang="en-US" altLang="en-US"/>
          </a:p>
        </p:txBody>
      </p:sp>
      <p:sp>
        <p:nvSpPr>
          <p:cNvPr id="51206" name="Text Box 3">
            <a:extLst>
              <a:ext uri="{FF2B5EF4-FFF2-40B4-BE49-F238E27FC236}">
                <a16:creationId xmlns:a16="http://schemas.microsoft.com/office/drawing/2014/main" id="{3B98DA04-EC13-A7E7-1BBA-DEA810F3E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447800"/>
            <a:ext cx="4724400" cy="22955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x = malloc(N * </a:t>
            </a:r>
            <a:r>
              <a:rPr lang="en-US" altLang="en-US" sz="1600" dirty="0" err="1">
                <a:latin typeface="Courier New" panose="02070309020205020404" pitchFamily="49" charset="0"/>
              </a:rPr>
              <a:t>sizeof</a:t>
            </a:r>
            <a:r>
              <a:rPr lang="en-US" altLang="en-US" sz="1600" dirty="0">
                <a:latin typeface="Courier New" panose="02070309020205020404" pitchFamily="49" charset="0"/>
              </a:rPr>
              <a:t>(int));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…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free(x);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…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y = malloc(M * </a:t>
            </a:r>
            <a:r>
              <a:rPr lang="en-US" altLang="en-US" sz="1600" dirty="0" err="1">
                <a:latin typeface="Courier New" panose="02070309020205020404" pitchFamily="49" charset="0"/>
              </a:rPr>
              <a:t>sizeof</a:t>
            </a:r>
            <a:r>
              <a:rPr lang="en-US" altLang="en-US" sz="1600" dirty="0">
                <a:latin typeface="Courier New" panose="02070309020205020404" pitchFamily="49" charset="0"/>
              </a:rPr>
              <a:t>(int));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for (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 = 0;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 &lt; M;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++) {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   y[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] = x[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];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   x[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] += 1;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9CAE13C2-241E-F1C9-2B6B-4EC72E2AFAB6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1981200"/>
            <a:ext cx="2514600" cy="2411413"/>
            <a:chOff x="1104" y="1584"/>
            <a:chExt cx="1584" cy="1519"/>
          </a:xfrm>
        </p:grpSpPr>
        <p:sp>
          <p:nvSpPr>
            <p:cNvPr id="51208" name="Text Box 5">
              <a:extLst>
                <a:ext uri="{FF2B5EF4-FFF2-40B4-BE49-F238E27FC236}">
                  <a16:creationId xmlns:a16="http://schemas.microsoft.com/office/drawing/2014/main" id="{5F27BFEE-0B79-2815-F032-64DEB4FA0B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2853"/>
              <a:ext cx="1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en-US" altLang="en-US" sz="2000" b="0">
                <a:latin typeface="Tahoma" panose="020B060403050404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51209" name="Oval 6">
              <a:extLst>
                <a:ext uri="{FF2B5EF4-FFF2-40B4-BE49-F238E27FC236}">
                  <a16:creationId xmlns:a16="http://schemas.microsoft.com/office/drawing/2014/main" id="{30FB6B7D-239C-2C88-9831-4B99D851C2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1584"/>
              <a:ext cx="720" cy="192"/>
            </a:xfrm>
            <a:prstGeom prst="ellips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51210" name="Freeform 7">
              <a:extLst>
                <a:ext uri="{FF2B5EF4-FFF2-40B4-BE49-F238E27FC236}">
                  <a16:creationId xmlns:a16="http://schemas.microsoft.com/office/drawing/2014/main" id="{B7EA7B42-789B-4273-5FA1-1164FBF364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" y="1680"/>
              <a:ext cx="288" cy="1008"/>
            </a:xfrm>
            <a:custGeom>
              <a:avLst/>
              <a:gdLst>
                <a:gd name="T0" fmla="*/ 288 w 288"/>
                <a:gd name="T1" fmla="*/ 0 h 1008"/>
                <a:gd name="T2" fmla="*/ 0 w 288"/>
                <a:gd name="T3" fmla="*/ 528 h 1008"/>
                <a:gd name="T4" fmla="*/ 288 w 288"/>
                <a:gd name="T5" fmla="*/ 1008 h 1008"/>
                <a:gd name="T6" fmla="*/ 0 60000 65536"/>
                <a:gd name="T7" fmla="*/ 0 60000 65536"/>
                <a:gd name="T8" fmla="*/ 0 60000 65536"/>
                <a:gd name="T9" fmla="*/ 0 w 288"/>
                <a:gd name="T10" fmla="*/ 0 h 1008"/>
                <a:gd name="T11" fmla="*/ 288 w 288"/>
                <a:gd name="T12" fmla="*/ 1008 h 10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008">
                  <a:moveTo>
                    <a:pt x="288" y="0"/>
                  </a:moveTo>
                  <a:cubicBezTo>
                    <a:pt x="144" y="180"/>
                    <a:pt x="0" y="360"/>
                    <a:pt x="0" y="528"/>
                  </a:cubicBezTo>
                  <a:cubicBezTo>
                    <a:pt x="0" y="696"/>
                    <a:pt x="144" y="852"/>
                    <a:pt x="288" y="1008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1" name="Oval 8">
              <a:extLst>
                <a:ext uri="{FF2B5EF4-FFF2-40B4-BE49-F238E27FC236}">
                  <a16:creationId xmlns:a16="http://schemas.microsoft.com/office/drawing/2014/main" id="{F1447749-32F2-9909-DBED-77437EDEDB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2352"/>
              <a:ext cx="576" cy="192"/>
            </a:xfrm>
            <a:prstGeom prst="ellips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51212" name="Oval 9">
              <a:extLst>
                <a:ext uri="{FF2B5EF4-FFF2-40B4-BE49-F238E27FC236}">
                  <a16:creationId xmlns:a16="http://schemas.microsoft.com/office/drawing/2014/main" id="{3D2FC675-C425-C3B3-F9DA-012862BFDE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2208"/>
              <a:ext cx="576" cy="192"/>
            </a:xfrm>
            <a:prstGeom prst="ellips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en-US" altLang="en-US" sz="1800" b="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9">
            <a:extLst>
              <a:ext uri="{FF2B5EF4-FFF2-40B4-BE49-F238E27FC236}">
                <a16:creationId xmlns:a16="http://schemas.microsoft.com/office/drawing/2014/main" id="{27FEEB9D-27E8-2A63-66E7-67FC5AD68B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What’</a:t>
            </a:r>
            <a:r>
              <a:rPr lang="en-US" altLang="ja-JP"/>
              <a:t>s Wrong With This Code?</a:t>
            </a:r>
            <a:endParaRPr lang="en-US" altLang="en-US"/>
          </a:p>
        </p:txBody>
      </p:sp>
      <p:sp>
        <p:nvSpPr>
          <p:cNvPr id="181258" name="Rectangle 10">
            <a:extLst>
              <a:ext uri="{FF2B5EF4-FFF2-40B4-BE49-F238E27FC236}">
                <a16:creationId xmlns:a16="http://schemas.microsoft.com/office/drawing/2014/main" id="{3B3B1D47-DBED-4DD6-26C4-ECF59F045D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733800"/>
            <a:ext cx="8229600" cy="2392363"/>
          </a:xfrm>
        </p:spPr>
        <p:txBody>
          <a:bodyPr/>
          <a:lstStyle/>
          <a:p>
            <a:pPr eaLnBrk="1" hangingPunct="1"/>
            <a:r>
              <a:rPr lang="en-US" altLang="en-US" i="1"/>
              <a:t>Memory leak</a:t>
            </a:r>
            <a:r>
              <a:rPr lang="en-US" altLang="en-US"/>
              <a:t> – doesn</a:t>
            </a:r>
            <a:r>
              <a:rPr lang="ja-JP" altLang="en-US"/>
              <a:t>’</a:t>
            </a:r>
            <a:r>
              <a:rPr lang="en-US" altLang="ja-JP"/>
              <a:t>t free </a:t>
            </a:r>
            <a:r>
              <a:rPr lang="en-US" altLang="ja-JP">
                <a:latin typeface="Courier New" panose="02070309020205020404" pitchFamily="49" charset="0"/>
              </a:rPr>
              <a:t>malloc</a:t>
            </a:r>
            <a:r>
              <a:rPr lang="en-US" altLang="ja-JP"/>
              <a:t>-ed space</a:t>
            </a:r>
          </a:p>
          <a:p>
            <a:pPr lvl="1" eaLnBrk="1" hangingPunct="1"/>
            <a:r>
              <a:rPr lang="en-US" altLang="en-US"/>
              <a:t>Data still allocated, but inaccessible, since can</a:t>
            </a:r>
            <a:r>
              <a:rPr lang="ja-JP" altLang="en-US">
                <a:ea typeface="MS PGothic" panose="020B0600070205080204" pitchFamily="34" charset="-128"/>
              </a:rPr>
              <a:t>’</a:t>
            </a:r>
            <a:r>
              <a:rPr lang="en-US" altLang="ja-JP">
                <a:ea typeface="MS PGothic" panose="020B0600070205080204" pitchFamily="34" charset="-128"/>
              </a:rPr>
              <a:t>t refer to </a:t>
            </a:r>
            <a:r>
              <a:rPr lang="en-US" altLang="ja-JP">
                <a:latin typeface="Courier New" panose="02070309020205020404" pitchFamily="49" charset="0"/>
                <a:ea typeface="MS PGothic" panose="020B0600070205080204" pitchFamily="34" charset="-128"/>
              </a:rPr>
              <a:t>x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Initially slows future memory performance and may ultimately lead to failure</a:t>
            </a:r>
          </a:p>
        </p:txBody>
      </p:sp>
      <p:sp>
        <p:nvSpPr>
          <p:cNvPr id="52230" name="Text Box 3">
            <a:extLst>
              <a:ext uri="{FF2B5EF4-FFF2-40B4-BE49-F238E27FC236}">
                <a16:creationId xmlns:a16="http://schemas.microsoft.com/office/drawing/2014/main" id="{C3CA03B2-D39A-17B2-8BBB-4D344F208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2800" y="1600200"/>
            <a:ext cx="5943600" cy="13176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void foo(void) {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   int *x = malloc(N * </a:t>
            </a:r>
            <a:r>
              <a:rPr lang="en-US" altLang="en-US" sz="1600" dirty="0" err="1">
                <a:latin typeface="Courier New" panose="02070309020205020404" pitchFamily="49" charset="0"/>
              </a:rPr>
              <a:t>sizeof</a:t>
            </a:r>
            <a:r>
              <a:rPr lang="en-US" altLang="en-US" sz="1600" dirty="0">
                <a:latin typeface="Courier New" panose="02070309020205020404" pitchFamily="49" charset="0"/>
              </a:rPr>
              <a:t>(int));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   …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   return;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2A18C20A-9652-2DAD-E0F2-AF27B8D5A208}"/>
              </a:ext>
            </a:extLst>
          </p:cNvPr>
          <p:cNvGrpSpPr>
            <a:grpSpLocks/>
          </p:cNvGrpSpPr>
          <p:nvPr/>
        </p:nvGrpSpPr>
        <p:grpSpPr bwMode="auto">
          <a:xfrm>
            <a:off x="711200" y="2209800"/>
            <a:ext cx="1828800" cy="2192338"/>
            <a:chOff x="144" y="1728"/>
            <a:chExt cx="1152" cy="1381"/>
          </a:xfrm>
        </p:grpSpPr>
        <p:sp>
          <p:nvSpPr>
            <p:cNvPr id="52232" name="Text Box 5">
              <a:extLst>
                <a:ext uri="{FF2B5EF4-FFF2-40B4-BE49-F238E27FC236}">
                  <a16:creationId xmlns:a16="http://schemas.microsoft.com/office/drawing/2014/main" id="{DCC4086B-9099-9E34-401B-B6C5136070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2821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 b="0">
                <a:latin typeface="Tahoma" panose="020B0604030504040204" pitchFamily="34" charset="0"/>
              </a:endParaRPr>
            </a:p>
          </p:txBody>
        </p:sp>
        <p:sp>
          <p:nvSpPr>
            <p:cNvPr id="52233" name="Text Box 6">
              <a:extLst>
                <a:ext uri="{FF2B5EF4-FFF2-40B4-BE49-F238E27FC236}">
                  <a16:creationId xmlns:a16="http://schemas.microsoft.com/office/drawing/2014/main" id="{B2043D75-8C14-18BB-4074-9AEADB80F1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1728"/>
              <a:ext cx="7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1600">
                  <a:latin typeface="Courier New" panose="02070309020205020404" pitchFamily="49" charset="0"/>
                </a:rPr>
                <a:t>free(x);</a:t>
              </a:r>
            </a:p>
          </p:txBody>
        </p:sp>
        <p:sp>
          <p:nvSpPr>
            <p:cNvPr id="52234" name="Line 7">
              <a:extLst>
                <a:ext uri="{FF2B5EF4-FFF2-40B4-BE49-F238E27FC236}">
                  <a16:creationId xmlns:a16="http://schemas.microsoft.com/office/drawing/2014/main" id="{035988F5-B30C-7938-93F9-3A91F58D07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1824"/>
              <a:ext cx="43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>
            <a:extLst>
              <a:ext uri="{FF2B5EF4-FFF2-40B4-BE49-F238E27FC236}">
                <a16:creationId xmlns:a16="http://schemas.microsoft.com/office/drawing/2014/main" id="{AD89E930-3793-2C9C-4DD3-027FC842DD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Pointer Arithmetic</a:t>
            </a:r>
          </a:p>
        </p:txBody>
      </p:sp>
      <p:sp>
        <p:nvSpPr>
          <p:cNvPr id="19461" name="Rectangle 3">
            <a:extLst>
              <a:ext uri="{FF2B5EF4-FFF2-40B4-BE49-F238E27FC236}">
                <a16:creationId xmlns:a16="http://schemas.microsoft.com/office/drawing/2014/main" id="{7FAD8B9B-5EEF-9A18-407E-B7FB093D16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563688"/>
          </a:xfrm>
        </p:spPr>
        <p:txBody>
          <a:bodyPr/>
          <a:lstStyle/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i="1"/>
              <a:t>pointer</a:t>
            </a:r>
            <a:r>
              <a:rPr lang="en-US" altLang="en-US"/>
              <a:t> + </a:t>
            </a:r>
            <a:r>
              <a:rPr lang="en-US" altLang="en-US" i="1"/>
              <a:t>number</a:t>
            </a:r>
            <a:r>
              <a:rPr lang="en-US" altLang="en-US"/>
              <a:t>		</a:t>
            </a:r>
            <a:r>
              <a:rPr lang="en-US" altLang="en-US" i="1"/>
              <a:t>pointer</a:t>
            </a:r>
            <a:r>
              <a:rPr lang="en-US" altLang="en-US"/>
              <a:t> – </a:t>
            </a:r>
            <a:r>
              <a:rPr lang="en-US" altLang="en-US" i="1"/>
              <a:t>number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/>
              <a:t>E.g., </a:t>
            </a:r>
            <a:r>
              <a:rPr lang="en-US" altLang="en-US" i="1"/>
              <a:t>pointer</a:t>
            </a:r>
            <a:r>
              <a:rPr lang="en-US" altLang="en-US"/>
              <a:t> </a:t>
            </a:r>
            <a:r>
              <a:rPr lang="en-US" altLang="en-US">
                <a:latin typeface="Courier New" panose="02070309020205020404" pitchFamily="49" charset="0"/>
              </a:rPr>
              <a:t>+ 1</a:t>
            </a:r>
            <a:r>
              <a:rPr lang="en-US" altLang="en-US"/>
              <a:t>	   adds 1 </a:t>
            </a:r>
            <a:r>
              <a:rPr lang="en-US" altLang="en-US" u="sng"/>
              <a:t>something</a:t>
            </a:r>
            <a:r>
              <a:rPr lang="en-US" altLang="en-US"/>
              <a:t> to a pointer</a:t>
            </a:r>
          </a:p>
        </p:txBody>
      </p:sp>
      <p:grpSp>
        <p:nvGrpSpPr>
          <p:cNvPr id="19462" name="Group 4">
            <a:extLst>
              <a:ext uri="{FF2B5EF4-FFF2-40B4-BE49-F238E27FC236}">
                <a16:creationId xmlns:a16="http://schemas.microsoft.com/office/drawing/2014/main" id="{BE77D68C-EBDC-BA8B-499C-43B04FE2FA76}"/>
              </a:ext>
            </a:extLst>
          </p:cNvPr>
          <p:cNvGrpSpPr>
            <a:grpSpLocks/>
          </p:cNvGrpSpPr>
          <p:nvPr/>
        </p:nvGrpSpPr>
        <p:grpSpPr bwMode="auto">
          <a:xfrm>
            <a:off x="1300163" y="2801938"/>
            <a:ext cx="6551612" cy="1568450"/>
            <a:chOff x="816" y="1872"/>
            <a:chExt cx="4127" cy="988"/>
          </a:xfrm>
        </p:grpSpPr>
        <p:sp>
          <p:nvSpPr>
            <p:cNvPr id="19469" name="Text Box 5">
              <a:extLst>
                <a:ext uri="{FF2B5EF4-FFF2-40B4-BE49-F238E27FC236}">
                  <a16:creationId xmlns:a16="http://schemas.microsoft.com/office/drawing/2014/main" id="{A2A4C66D-95B0-324E-2569-7CAF051528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1872"/>
              <a:ext cx="892" cy="9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600" dirty="0">
                  <a:latin typeface="Courier New" panose="02070309020205020404" pitchFamily="49" charset="0"/>
                </a:rPr>
                <a:t>char   *p;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altLang="en-US" sz="1600" dirty="0">
                  <a:latin typeface="Courier New" panose="02070309020205020404" pitchFamily="49" charset="0"/>
                </a:rPr>
                <a:t>char    a;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altLang="en-US" sz="1600" dirty="0">
                  <a:latin typeface="Courier New" panose="02070309020205020404" pitchFamily="49" charset="0"/>
                </a:rPr>
                <a:t>char    b;</a:t>
              </a:r>
            </a:p>
            <a:p>
              <a:pPr algn="l" eaLnBrk="1" hangingPunct="1">
                <a:spcBef>
                  <a:spcPct val="0"/>
                </a:spcBef>
              </a:pPr>
              <a:endParaRPr lang="en-US" altLang="en-US" sz="1600" dirty="0">
                <a:latin typeface="Courier New" panose="02070309020205020404" pitchFamily="49" charset="0"/>
              </a:endParaRPr>
            </a:p>
            <a:p>
              <a:pPr algn="l" eaLnBrk="1" hangingPunct="1">
                <a:spcBef>
                  <a:spcPct val="0"/>
                </a:spcBef>
              </a:pPr>
              <a:r>
                <a:rPr lang="en-US" altLang="en-US" sz="1600" dirty="0">
                  <a:latin typeface="Courier New" panose="02070309020205020404" pitchFamily="49" charset="0"/>
                </a:rPr>
                <a:t>p = &amp;a;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altLang="en-US" sz="1600" dirty="0">
                  <a:latin typeface="Courier New" panose="02070309020205020404" pitchFamily="49" charset="0"/>
                </a:rPr>
                <a:t>p += 1;</a:t>
              </a:r>
            </a:p>
          </p:txBody>
        </p:sp>
        <p:sp>
          <p:nvSpPr>
            <p:cNvPr id="19470" name="Text Box 6">
              <a:extLst>
                <a:ext uri="{FF2B5EF4-FFF2-40B4-BE49-F238E27FC236}">
                  <a16:creationId xmlns:a16="http://schemas.microsoft.com/office/drawing/2014/main" id="{E708ED56-086A-633A-FD77-1162408AB5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" y="1872"/>
              <a:ext cx="815" cy="9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600" dirty="0">
                  <a:latin typeface="Courier New" panose="02070309020205020404" pitchFamily="49" charset="0"/>
                </a:rPr>
                <a:t>int   *p;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altLang="en-US" sz="1600" dirty="0">
                  <a:latin typeface="Courier New" panose="02070309020205020404" pitchFamily="49" charset="0"/>
                </a:rPr>
                <a:t>int    a;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altLang="en-US" sz="1600" dirty="0">
                  <a:latin typeface="Courier New" panose="02070309020205020404" pitchFamily="49" charset="0"/>
                </a:rPr>
                <a:t>int    b;</a:t>
              </a:r>
            </a:p>
            <a:p>
              <a:pPr algn="l" eaLnBrk="1" hangingPunct="1">
                <a:spcBef>
                  <a:spcPct val="0"/>
                </a:spcBef>
              </a:pPr>
              <a:endParaRPr lang="en-US" altLang="en-US" sz="1600" dirty="0">
                <a:latin typeface="Courier New" panose="02070309020205020404" pitchFamily="49" charset="0"/>
              </a:endParaRPr>
            </a:p>
            <a:p>
              <a:pPr algn="l" eaLnBrk="1" hangingPunct="1">
                <a:spcBef>
                  <a:spcPct val="0"/>
                </a:spcBef>
              </a:pPr>
              <a:r>
                <a:rPr lang="en-US" altLang="en-US" sz="1600" dirty="0">
                  <a:latin typeface="Courier New" panose="02070309020205020404" pitchFamily="49" charset="0"/>
                </a:rPr>
                <a:t>p = &amp;a;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altLang="en-US" sz="1600" dirty="0">
                  <a:latin typeface="Courier New" panose="02070309020205020404" pitchFamily="49" charset="0"/>
                </a:rPr>
                <a:t>p += 1;</a:t>
              </a:r>
            </a:p>
          </p:txBody>
        </p:sp>
      </p:grpSp>
      <p:sp>
        <p:nvSpPr>
          <p:cNvPr id="107528" name="Text Box 8">
            <a:extLst>
              <a:ext uri="{FF2B5EF4-FFF2-40B4-BE49-F238E27FC236}">
                <a16:creationId xmlns:a16="http://schemas.microsoft.com/office/drawing/2014/main" id="{90C8460D-0AF0-C96C-A014-11922055D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7163" y="4038600"/>
            <a:ext cx="377983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600"/>
              <a:t>In each, p now points to b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600"/>
              <a:t>(Assuming compiler doesn</a:t>
            </a:r>
            <a:r>
              <a:rPr lang="ja-JP" altLang="en-US" sz="1600"/>
              <a:t>’</a:t>
            </a:r>
            <a:r>
              <a:rPr lang="en-US" altLang="ja-JP" sz="1600"/>
              <a:t>t reorder variables in memory)</a:t>
            </a:r>
            <a:endParaRPr lang="en-US" altLang="en-US" sz="1600"/>
          </a:p>
        </p:txBody>
      </p:sp>
      <p:sp>
        <p:nvSpPr>
          <p:cNvPr id="107529" name="Line 9">
            <a:extLst>
              <a:ext uri="{FF2B5EF4-FFF2-40B4-BE49-F238E27FC236}">
                <a16:creationId xmlns:a16="http://schemas.microsoft.com/office/drawing/2014/main" id="{74D48F6A-C4BD-2E7E-EE7B-FA535201CF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4191000"/>
            <a:ext cx="471488" cy="158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0" name="Line 10">
            <a:extLst>
              <a:ext uri="{FF2B5EF4-FFF2-40B4-BE49-F238E27FC236}">
                <a16:creationId xmlns:a16="http://schemas.microsoft.com/office/drawing/2014/main" id="{FDB5BFD0-9E66-15BB-8E76-8A06B8A1E16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7913" y="4191000"/>
            <a:ext cx="471487" cy="158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2" name="Text Box 12">
            <a:extLst>
              <a:ext uri="{FF2B5EF4-FFF2-40B4-BE49-F238E27FC236}">
                <a16:creationId xmlns:a16="http://schemas.microsoft.com/office/drawing/2014/main" id="{19E8E9E9-51AA-88BA-2934-B9B43C3D2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81575"/>
            <a:ext cx="289083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/>
              <a:t>Adds 1*sizeof(char) to the memory address</a:t>
            </a:r>
          </a:p>
        </p:txBody>
      </p:sp>
      <p:sp>
        <p:nvSpPr>
          <p:cNvPr id="107533" name="Text Box 13">
            <a:extLst>
              <a:ext uri="{FF2B5EF4-FFF2-40B4-BE49-F238E27FC236}">
                <a16:creationId xmlns:a16="http://schemas.microsoft.com/office/drawing/2014/main" id="{4B520395-5477-D01B-C4AE-9F8BD6110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4981575"/>
            <a:ext cx="28003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/>
              <a:t>Adds 1*sizeof(int) to the memory address</a:t>
            </a:r>
          </a:p>
        </p:txBody>
      </p:sp>
      <p:sp>
        <p:nvSpPr>
          <p:cNvPr id="107534" name="Text Box 14">
            <a:extLst>
              <a:ext uri="{FF2B5EF4-FFF2-40B4-BE49-F238E27FC236}">
                <a16:creationId xmlns:a16="http://schemas.microsoft.com/office/drawing/2014/main" id="{D45CD611-C027-E455-A947-7E8C96869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8650" y="5759450"/>
            <a:ext cx="529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600"/>
              <a:t>Pointer arithmetic should be used </a:t>
            </a:r>
            <a:r>
              <a:rPr lang="en-US" altLang="en-US" sz="1600" u="sng"/>
              <a:t>cautiously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8" grpId="0"/>
      <p:bldP spid="107532" grpId="0"/>
      <p:bldP spid="107533" grpId="0"/>
      <p:bldP spid="107534" grpId="0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9">
            <a:extLst>
              <a:ext uri="{FF2B5EF4-FFF2-40B4-BE49-F238E27FC236}">
                <a16:creationId xmlns:a16="http://schemas.microsoft.com/office/drawing/2014/main" id="{5B580294-2CE3-62EC-28DF-283305E9D4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What's Wrong With This Code?</a:t>
            </a:r>
          </a:p>
        </p:txBody>
      </p:sp>
      <p:sp>
        <p:nvSpPr>
          <p:cNvPr id="53253" name="Text Box 3">
            <a:extLst>
              <a:ext uri="{FF2B5EF4-FFF2-40B4-BE49-F238E27FC236}">
                <a16:creationId xmlns:a16="http://schemas.microsoft.com/office/drawing/2014/main" id="{EAA17A76-CFF6-586C-1C60-CB9E92B83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668" y="1295400"/>
            <a:ext cx="7674038" cy="452431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struct list {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int first;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struct list *rest;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};</a:t>
            </a:r>
          </a:p>
          <a:p>
            <a:pPr algn="l">
              <a:spcBef>
                <a:spcPct val="0"/>
              </a:spcBef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struct list *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makeNE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(int first, struct list *rest)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{</a:t>
            </a:r>
            <a:endParaRPr lang="en-US" dirty="0"/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struct list *item = Malloc(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sizeof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(struct list));</a:t>
            </a:r>
            <a:endParaRPr lang="en-US" dirty="0"/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item-&gt;first = first;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item-&gt;rest = rest;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return (item);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  <a:p>
            <a:pPr algn="l">
              <a:spcBef>
                <a:spcPct val="0"/>
              </a:spcBef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void foo(void)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{</a:t>
            </a:r>
            <a:endParaRPr lang="en-US" dirty="0">
              <a:latin typeface="Courier New"/>
              <a:ea typeface="MS PGothic"/>
              <a:cs typeface="Arial"/>
            </a:endParaRP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struct list *list =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makeNE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(1,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makeNE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(2,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makeNE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(3, NULL)));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...</a:t>
            </a:r>
          </a:p>
          <a:p>
            <a:pPr algn="l">
              <a:spcBef>
                <a:spcPct val="0"/>
              </a:spcBef>
            </a:pPr>
            <a:r>
              <a:rPr lang="en-US" altLang="en-US" sz="1600" dirty="0">
                <a:latin typeface="Courier New"/>
                <a:ea typeface="MS PGothic"/>
                <a:cs typeface="Arial"/>
              </a:rPr>
              <a:t>   free(list);</a:t>
            </a:r>
            <a:endParaRPr lang="en-US" altLang="en-US" sz="1600" dirty="0">
              <a:latin typeface="Courier New" panose="02070309020205020404" pitchFamily="49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BC563D1-EAC6-025A-6643-D95E9D77DAE3}"/>
              </a:ext>
            </a:extLst>
          </p:cNvPr>
          <p:cNvGrpSpPr>
            <a:grpSpLocks/>
          </p:cNvGrpSpPr>
          <p:nvPr/>
        </p:nvGrpSpPr>
        <p:grpSpPr bwMode="auto">
          <a:xfrm>
            <a:off x="-76200" y="5436786"/>
            <a:ext cx="8001000" cy="1500188"/>
            <a:chOff x="-76200" y="5242046"/>
            <a:chExt cx="5040" cy="945"/>
          </a:xfrm>
        </p:grpSpPr>
        <p:sp>
          <p:nvSpPr>
            <p:cNvPr id="3" name="Text Box 5">
              <a:extLst>
                <a:ext uri="{FF2B5EF4-FFF2-40B4-BE49-F238E27FC236}">
                  <a16:creationId xmlns:a16="http://schemas.microsoft.com/office/drawing/2014/main" id="{7791C438-0BAE-FF81-A8CE-21520D078D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76200" y="5242741"/>
              <a:ext cx="504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en-US" altLang="en-US" sz="2000" b="0">
                <a:latin typeface="Tahoma" panose="020B0604030504040204" pitchFamily="34" charset="0"/>
              </a:endParaRPr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0BFBA5F1-8CB0-DFDD-9E98-A05056631D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5517" y="5242046"/>
              <a:ext cx="960" cy="192"/>
            </a:xfrm>
            <a:prstGeom prst="ellips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4200" kern="1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5pPr>
              <a:lvl6pPr marL="22860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6pPr>
              <a:lvl7pPr marL="27432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7pPr>
              <a:lvl8pPr marL="32004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8pPr>
              <a:lvl9pPr marL="3657600" algn="l" defTabSz="914400" rtl="0" eaLnBrk="1" latinLnBrk="0" hangingPunct="1">
                <a:defRPr sz="4200" kern="1200">
                  <a:solidFill>
                    <a:srgbClr val="000000"/>
                  </a:solidFill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en-US" altLang="en-US" sz="1800" b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39331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>
            <a:extLst>
              <a:ext uri="{FF2B5EF4-FFF2-40B4-BE49-F238E27FC236}">
                <a16:creationId xmlns:a16="http://schemas.microsoft.com/office/drawing/2014/main" id="{9234A2F2-91FE-1DE0-0488-93F8B9B5A1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continued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0AAB3F5E-AA60-8B25-FA91-7AE3F144A8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722438"/>
            <a:ext cx="8229600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74625" indent="-174625"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638175" indent="-290513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000" dirty="0"/>
              <a:t>Memory leak – frees only beginning of data structure</a:t>
            </a:r>
          </a:p>
          <a:p>
            <a:pPr lvl="1" algn="l" eaLnBrk="1" hangingPunct="1"/>
            <a:r>
              <a:rPr lang="en-US" altLang="en-US" sz="1800" dirty="0">
                <a:ea typeface="MS PGothic" panose="020B0600070205080204" pitchFamily="34" charset="-128"/>
              </a:rPr>
              <a:t>Remainder of data structure is still allocated, but inaccessible</a:t>
            </a:r>
          </a:p>
          <a:p>
            <a:pPr lvl="1" algn="l" eaLnBrk="1" hangingPunct="1"/>
            <a:r>
              <a:rPr lang="en-US" altLang="en-US" sz="1800" dirty="0">
                <a:ea typeface="MS PGothic" panose="020B0600070205080204" pitchFamily="34" charset="-128"/>
              </a:rPr>
              <a:t>Need to write deallocation (destructor) routines for each data structure</a:t>
            </a:r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>
            <a:extLst>
              <a:ext uri="{FF2B5EF4-FFF2-40B4-BE49-F238E27FC236}">
                <a16:creationId xmlns:a16="http://schemas.microsoft.com/office/drawing/2014/main" id="{2729A016-D235-47E8-612B-CDC209AF1B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Putting it all together ...</a:t>
            </a:r>
          </a:p>
        </p:txBody>
      </p:sp>
      <p:sp>
        <p:nvSpPr>
          <p:cNvPr id="55298" name="Content Placeholder 2">
            <a:extLst>
              <a:ext uri="{FF2B5EF4-FFF2-40B4-BE49-F238E27FC236}">
                <a16:creationId xmlns:a16="http://schemas.microsoft.com/office/drawing/2014/main" id="{8F1D571D-A313-6547-0663-09D1D404C67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bools</a:t>
            </a:r>
          </a:p>
          <a:p>
            <a:r>
              <a:rPr lang="en-US" altLang="en-US"/>
              <a:t>strings</a:t>
            </a:r>
          </a:p>
          <a:p>
            <a:r>
              <a:rPr lang="en-US" altLang="en-US"/>
              <a:t>pointers</a:t>
            </a:r>
          </a:p>
          <a:p>
            <a:r>
              <a:rPr lang="en-US" altLang="en-US"/>
              <a:t>structs</a:t>
            </a:r>
          </a:p>
          <a:p>
            <a:r>
              <a:rPr lang="en-US" altLang="en-US"/>
              <a:t>malloc() calls</a:t>
            </a:r>
          </a:p>
          <a:p>
            <a:r>
              <a:rPr lang="en-US" altLang="en-US"/>
              <a:t>simple I/O</a:t>
            </a:r>
          </a:p>
          <a:p>
            <a:r>
              <a:rPr lang="en-US" altLang="en-US"/>
              <a:t>simple string operations</a:t>
            </a: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>
            <a:extLst>
              <a:ext uri="{FF2B5EF4-FFF2-40B4-BE49-F238E27FC236}">
                <a16:creationId xmlns:a16="http://schemas.microsoft.com/office/drawing/2014/main" id="{53C97B55-635F-C41E-A7EB-DC4FA9B5AF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does action1() do?</a:t>
            </a:r>
          </a:p>
        </p:txBody>
      </p:sp>
      <p:sp>
        <p:nvSpPr>
          <p:cNvPr id="56325" name="TextBox 8">
            <a:extLst>
              <a:ext uri="{FF2B5EF4-FFF2-40B4-BE49-F238E27FC236}">
                <a16:creationId xmlns:a16="http://schemas.microsoft.com/office/drawing/2014/main" id="{3B58B276-ADA7-A783-8A80-E814D04549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4200" y="28416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56326" name="Text Box 3">
            <a:extLst>
              <a:ext uri="{FF2B5EF4-FFF2-40B4-BE49-F238E27FC236}">
                <a16:creationId xmlns:a16="http://schemas.microsoft.com/office/drawing/2014/main" id="{1E1B4C0C-312C-D0C7-913E-429447FF1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143000"/>
            <a:ext cx="7620000" cy="50482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struct thing {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char *stuff;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struct thing *</a:t>
            </a:r>
            <a:r>
              <a:rPr lang="en-US" altLang="en-US" sz="1400" dirty="0" err="1">
                <a:latin typeface="Courier New" panose="02070309020205020404" pitchFamily="49" charset="0"/>
              </a:rPr>
              <a:t>another_thing</a:t>
            </a:r>
            <a:r>
              <a:rPr lang="en-US" altLang="en-US" sz="1400" dirty="0">
                <a:latin typeface="Courier New" panose="02070309020205020404" pitchFamily="49" charset="0"/>
              </a:rPr>
              <a:t>;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};        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        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void      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action1(struct thing **</a:t>
            </a:r>
            <a:r>
              <a:rPr lang="en-US" altLang="en-US" sz="1400" dirty="0" err="1">
                <a:latin typeface="Courier New" panose="02070309020205020404" pitchFamily="49" charset="0"/>
              </a:rPr>
              <a:t>yp</a:t>
            </a:r>
            <a:r>
              <a:rPr lang="en-US" altLang="en-US" sz="1400" dirty="0">
                <a:latin typeface="Courier New" panose="02070309020205020404" pitchFamily="49" charset="0"/>
              </a:rPr>
              <a:t>, const char *stuff)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{         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struct thing *x = malloc(</a:t>
            </a:r>
            <a:r>
              <a:rPr lang="en-US" altLang="en-US" sz="1400" dirty="0" err="1">
                <a:latin typeface="Courier New" panose="02070309020205020404" pitchFamily="49" charset="0"/>
              </a:rPr>
              <a:t>sizeof</a:t>
            </a:r>
            <a:r>
              <a:rPr lang="en-US" altLang="en-US" sz="1400" dirty="0">
                <a:latin typeface="Courier New" panose="02070309020205020404" pitchFamily="49" charset="0"/>
              </a:rPr>
              <a:t>(struct thing));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        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/* Alternatively, x-&gt;stuff = </a:t>
            </a:r>
            <a:r>
              <a:rPr lang="en-US" altLang="en-US" sz="1400" dirty="0" err="1">
                <a:latin typeface="Courier New" panose="02070309020205020404" pitchFamily="49" charset="0"/>
              </a:rPr>
              <a:t>strdup</a:t>
            </a:r>
            <a:r>
              <a:rPr lang="en-US" altLang="en-US" sz="1400" dirty="0">
                <a:latin typeface="Courier New" panose="02070309020205020404" pitchFamily="49" charset="0"/>
              </a:rPr>
              <a:t>(stuff); */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x-&gt;stuff = malloc(</a:t>
            </a:r>
            <a:r>
              <a:rPr lang="en-US" altLang="en-US" sz="1400" dirty="0" err="1">
                <a:latin typeface="Courier New" panose="02070309020205020404" pitchFamily="49" charset="0"/>
              </a:rPr>
              <a:t>strlen</a:t>
            </a:r>
            <a:r>
              <a:rPr lang="en-US" altLang="en-US" sz="1400" dirty="0">
                <a:latin typeface="Courier New" panose="02070309020205020404" pitchFamily="49" charset="0"/>
              </a:rPr>
              <a:t>(stuff) + 1);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dirty="0" err="1">
                <a:latin typeface="Courier New" panose="02070309020205020404" pitchFamily="49" charset="0"/>
              </a:rPr>
              <a:t>strcpy</a:t>
            </a:r>
            <a:r>
              <a:rPr lang="en-US" altLang="en-US" sz="1400" dirty="0">
                <a:latin typeface="Courier New" panose="02070309020205020404" pitchFamily="49" charset="0"/>
              </a:rPr>
              <a:t>(x-&gt;stuff, stuff);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x-&gt;</a:t>
            </a:r>
            <a:r>
              <a:rPr lang="en-US" altLang="en-US" sz="1400" dirty="0" err="1">
                <a:latin typeface="Courier New" panose="02070309020205020404" pitchFamily="49" charset="0"/>
              </a:rPr>
              <a:t>another_thing</a:t>
            </a:r>
            <a:r>
              <a:rPr lang="en-US" altLang="en-US" sz="1400" dirty="0">
                <a:latin typeface="Courier New" panose="02070309020205020404" pitchFamily="49" charset="0"/>
              </a:rPr>
              <a:t> = *</a:t>
            </a:r>
            <a:r>
              <a:rPr lang="en-US" altLang="en-US" sz="1400" dirty="0" err="1">
                <a:latin typeface="Courier New" panose="02070309020205020404" pitchFamily="49" charset="0"/>
              </a:rPr>
              <a:t>yp</a:t>
            </a:r>
            <a:r>
              <a:rPr lang="en-US" altLang="en-US" sz="1400" dirty="0">
                <a:latin typeface="Courier New" panose="02070309020205020404" pitchFamily="49" charset="0"/>
              </a:rPr>
              <a:t>;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*</a:t>
            </a:r>
            <a:r>
              <a:rPr lang="en-US" altLang="en-US" sz="1400" dirty="0" err="1">
                <a:latin typeface="Courier New" panose="02070309020205020404" pitchFamily="49" charset="0"/>
              </a:rPr>
              <a:t>yp</a:t>
            </a:r>
            <a:r>
              <a:rPr lang="en-US" altLang="en-US" sz="1400" dirty="0">
                <a:latin typeface="Courier New" panose="02070309020205020404" pitchFamily="49" charset="0"/>
              </a:rPr>
              <a:t> = x; 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}</a:t>
            </a:r>
          </a:p>
          <a:p>
            <a:pPr algn="l">
              <a:spcBef>
                <a:spcPct val="0"/>
              </a:spcBef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int       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main(void)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{         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struct thing *y = NULL;</a:t>
            </a:r>
          </a:p>
          <a:p>
            <a:pPr algn="l">
              <a:spcBef>
                <a:spcPct val="0"/>
              </a:spcBef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action1(&amp;y, "Cox");</a:t>
            </a:r>
          </a:p>
        </p:txBody>
      </p:sp>
      <p:sp>
        <p:nvSpPr>
          <p:cNvPr id="56327" name="Text Box 3">
            <a:extLst>
              <a:ext uri="{FF2B5EF4-FFF2-40B4-BE49-F238E27FC236}">
                <a16:creationId xmlns:a16="http://schemas.microsoft.com/office/drawing/2014/main" id="{A3E3F30A-768A-F618-EAFB-84855F548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1295400"/>
            <a:ext cx="2362200" cy="73818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/>
                <a:ea typeface="MS PGothic"/>
                <a:cs typeface="Arial"/>
              </a:rPr>
              <a:t>#include &lt;</a:t>
            </a:r>
            <a:r>
              <a:rPr lang="en-US" altLang="en-US" sz="1400" dirty="0" err="1">
                <a:latin typeface="Courier New"/>
                <a:ea typeface="MS PGothic"/>
                <a:cs typeface="Arial"/>
              </a:rPr>
              <a:t>stdio.h</a:t>
            </a:r>
            <a:r>
              <a:rPr lang="en-US" altLang="en-US" sz="1400" dirty="0">
                <a:latin typeface="Courier New"/>
                <a:ea typeface="MS PGothic"/>
                <a:cs typeface="Arial"/>
              </a:rPr>
              <a:t>&gt;                                                                                    </a:t>
            </a:r>
            <a:endParaRPr lang="en-US" dirty="0">
              <a:latin typeface="Courier New"/>
              <a:ea typeface="MS PGothic"/>
              <a:cs typeface="Arial"/>
            </a:endParaRP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/>
                <a:ea typeface="MS PGothic"/>
                <a:cs typeface="Arial"/>
              </a:rPr>
              <a:t>#include &lt;</a:t>
            </a:r>
            <a:r>
              <a:rPr lang="en-US" altLang="en-US" sz="1400" dirty="0" err="1">
                <a:latin typeface="Courier New"/>
                <a:ea typeface="MS PGothic"/>
                <a:cs typeface="Arial"/>
              </a:rPr>
              <a:t>stdlib.h</a:t>
            </a:r>
            <a:r>
              <a:rPr lang="en-US" altLang="en-US" sz="1400" dirty="0">
                <a:latin typeface="Courier New"/>
                <a:ea typeface="MS PGothic"/>
                <a:cs typeface="Arial"/>
              </a:rPr>
              <a:t>&gt;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/>
                <a:ea typeface="MS PGothic"/>
                <a:cs typeface="Arial"/>
              </a:rPr>
              <a:t>#include &lt;</a:t>
            </a:r>
            <a:r>
              <a:rPr lang="en-US" altLang="en-US" sz="1400" dirty="0" err="1">
                <a:latin typeface="Courier New"/>
                <a:ea typeface="MS PGothic"/>
                <a:cs typeface="Arial"/>
              </a:rPr>
              <a:t>string.h</a:t>
            </a:r>
            <a:r>
              <a:rPr lang="en-US" altLang="en-US" sz="1400" dirty="0">
                <a:latin typeface="Courier New"/>
                <a:ea typeface="MS PGothic"/>
                <a:cs typeface="Arial"/>
              </a:rPr>
              <a:t>&gt;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64C17E-317F-07A9-5554-B2A82B158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181600"/>
            <a:ext cx="8153400" cy="762000"/>
          </a:xfrm>
          <a:prstGeom prst="rect">
            <a:avLst/>
          </a:prstGeom>
          <a:gradFill rotWithShape="1">
            <a:gsLst>
              <a:gs pos="0">
                <a:srgbClr val="C8AED4"/>
              </a:gs>
              <a:gs pos="100000">
                <a:srgbClr val="5F0075"/>
              </a:gs>
            </a:gsLst>
            <a:lin ang="5400000"/>
          </a:gradFill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lt1"/>
                </a:solidFill>
                <a:latin typeface="+mn-lt"/>
                <a:ea typeface="+mn-ea"/>
              </a:rPr>
              <a:t>action1() inserts a new node storing the specified string into the linked list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>
            <a:extLst>
              <a:ext uri="{FF2B5EF4-FFF2-40B4-BE49-F238E27FC236}">
                <a16:creationId xmlns:a16="http://schemas.microsoft.com/office/drawing/2014/main" id="{1BA099A8-E598-2AB8-0362-4A5D5EAA59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does action2() do?</a:t>
            </a:r>
          </a:p>
        </p:txBody>
      </p:sp>
      <p:sp>
        <p:nvSpPr>
          <p:cNvPr id="57349" name="Text Box 3">
            <a:extLst>
              <a:ext uri="{FF2B5EF4-FFF2-40B4-BE49-F238E27FC236}">
                <a16:creationId xmlns:a16="http://schemas.microsoft.com/office/drawing/2014/main" id="{57BF9CF8-79F8-D5FF-B270-C27DCC33A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143000"/>
            <a:ext cx="7620000" cy="50482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struct thing {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char *stuff;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struct thing *</a:t>
            </a:r>
            <a:r>
              <a:rPr lang="en-US" altLang="en-US" sz="1400" dirty="0" err="1">
                <a:latin typeface="Courier New" panose="02070309020205020404" pitchFamily="49" charset="0"/>
              </a:rPr>
              <a:t>another_thing</a:t>
            </a:r>
            <a:r>
              <a:rPr lang="en-US" altLang="en-US" sz="1400" dirty="0">
                <a:latin typeface="Courier New" panose="02070309020205020404" pitchFamily="49" charset="0"/>
              </a:rPr>
              <a:t>;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};        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        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void      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action2(struct thing **</a:t>
            </a:r>
            <a:r>
              <a:rPr lang="en-US" altLang="en-US" sz="1400" dirty="0" err="1">
                <a:latin typeface="Courier New" panose="02070309020205020404" pitchFamily="49" charset="0"/>
              </a:rPr>
              <a:t>yp</a:t>
            </a:r>
            <a:r>
              <a:rPr lang="en-US" altLang="en-US" sz="1400" dirty="0">
                <a:latin typeface="Courier New" panose="02070309020205020404" pitchFamily="49" charset="0"/>
              </a:rPr>
              <a:t>)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{         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struct thing *x;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        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while ((x = *</a:t>
            </a:r>
            <a:r>
              <a:rPr lang="en-US" altLang="en-US" sz="1400" dirty="0" err="1">
                <a:latin typeface="Courier New" panose="02070309020205020404" pitchFamily="49" charset="0"/>
              </a:rPr>
              <a:t>yp</a:t>
            </a:r>
            <a:r>
              <a:rPr lang="en-US" altLang="en-US" sz="1400" dirty="0">
                <a:latin typeface="Courier New" panose="02070309020205020404" pitchFamily="49" charset="0"/>
              </a:rPr>
              <a:t>) != NULL) {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latin typeface="Courier New" panose="02070309020205020404" pitchFamily="49" charset="0"/>
              </a:rPr>
              <a:t>printf</a:t>
            </a:r>
            <a:r>
              <a:rPr lang="en-US" altLang="en-US" sz="1400" dirty="0">
                <a:latin typeface="Courier New" panose="02070309020205020404" pitchFamily="49" charset="0"/>
              </a:rPr>
              <a:t>("%s ", x-&gt;stuff);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latin typeface="Courier New" panose="02070309020205020404" pitchFamily="49" charset="0"/>
              </a:rPr>
              <a:t>yp</a:t>
            </a:r>
            <a:r>
              <a:rPr lang="en-US" altLang="en-US" sz="1400" dirty="0">
                <a:latin typeface="Courier New" panose="02070309020205020404" pitchFamily="49" charset="0"/>
              </a:rPr>
              <a:t> = &amp;x-&gt;</a:t>
            </a:r>
            <a:r>
              <a:rPr lang="en-US" altLang="en-US" sz="1400" dirty="0" err="1">
                <a:latin typeface="Courier New" panose="02070309020205020404" pitchFamily="49" charset="0"/>
              </a:rPr>
              <a:t>another_thing</a:t>
            </a:r>
            <a:r>
              <a:rPr lang="en-US" altLang="en-US" sz="1400" dirty="0">
                <a:latin typeface="Courier New" panose="02070309020205020404" pitchFamily="49" charset="0"/>
              </a:rPr>
              <a:t>;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}       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dirty="0" err="1">
                <a:latin typeface="Courier New" panose="02070309020205020404" pitchFamily="49" charset="0"/>
              </a:rPr>
              <a:t>putchar</a:t>
            </a:r>
            <a:r>
              <a:rPr lang="en-US" altLang="en-US" sz="1400" dirty="0">
                <a:latin typeface="Courier New" panose="02070309020205020404" pitchFamily="49" charset="0"/>
              </a:rPr>
              <a:t>('\n');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}</a:t>
            </a:r>
          </a:p>
          <a:p>
            <a:pPr algn="l">
              <a:spcBef>
                <a:spcPct val="0"/>
              </a:spcBef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int       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main(void)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{         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struct thing *y = NULL;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...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action2(&amp;y);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59A6480-6F71-5333-EF93-EACDA0231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181600"/>
            <a:ext cx="8153400" cy="762000"/>
          </a:xfrm>
          <a:prstGeom prst="rect">
            <a:avLst/>
          </a:prstGeom>
          <a:gradFill rotWithShape="1">
            <a:gsLst>
              <a:gs pos="0">
                <a:srgbClr val="C8AED4"/>
              </a:gs>
              <a:gs pos="100000">
                <a:srgbClr val="5F0075"/>
              </a:gs>
            </a:gsLst>
            <a:lin ang="5400000"/>
          </a:gradFill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lt1"/>
                </a:solidFill>
                <a:latin typeface="+mn-lt"/>
                <a:ea typeface="+mn-ea"/>
              </a:rPr>
              <a:t>action2() prints the strings stored in the 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chemeClr val="lt1"/>
                </a:solidFill>
                <a:latin typeface="+mn-lt"/>
                <a:ea typeface="+mn-ea"/>
              </a:rPr>
              <a:t>linked list nodes sequentially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>
            <a:extLst>
              <a:ext uri="{FF2B5EF4-FFF2-40B4-BE49-F238E27FC236}">
                <a16:creationId xmlns:a16="http://schemas.microsoft.com/office/drawing/2014/main" id="{4DF99A71-2456-EDA4-462F-FF3B28DE23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does action3() do?</a:t>
            </a:r>
          </a:p>
        </p:txBody>
      </p:sp>
      <p:sp>
        <p:nvSpPr>
          <p:cNvPr id="58373" name="Text Box 3">
            <a:extLst>
              <a:ext uri="{FF2B5EF4-FFF2-40B4-BE49-F238E27FC236}">
                <a16:creationId xmlns:a16="http://schemas.microsoft.com/office/drawing/2014/main" id="{78D2797C-06E2-9935-D007-26BFC18A1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143000"/>
            <a:ext cx="7620000" cy="5262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struct thing {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char *stuff;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struct thing *</a:t>
            </a:r>
            <a:r>
              <a:rPr lang="en-US" altLang="en-US" sz="1400" dirty="0" err="1">
                <a:latin typeface="Courier New" panose="02070309020205020404" pitchFamily="49" charset="0"/>
              </a:rPr>
              <a:t>another_thing</a:t>
            </a:r>
            <a:r>
              <a:rPr lang="en-US" altLang="en-US" sz="1400" dirty="0">
                <a:latin typeface="Courier New" panose="02070309020205020404" pitchFamily="49" charset="0"/>
              </a:rPr>
              <a:t>;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};        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        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bool       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action3(struct thing **</a:t>
            </a:r>
            <a:r>
              <a:rPr lang="en-US" altLang="en-US" sz="1400" dirty="0" err="1">
                <a:latin typeface="Courier New" panose="02070309020205020404" pitchFamily="49" charset="0"/>
              </a:rPr>
              <a:t>yp</a:t>
            </a:r>
            <a:r>
              <a:rPr lang="en-US" altLang="en-US" sz="1400" dirty="0">
                <a:latin typeface="Courier New" panose="02070309020205020404" pitchFamily="49" charset="0"/>
              </a:rPr>
              <a:t>, const char *stuff)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{         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struct thing *x;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while ((x = *</a:t>
            </a:r>
            <a:r>
              <a:rPr lang="en-US" altLang="en-US" sz="1400" dirty="0" err="1">
                <a:latin typeface="Courier New" panose="02070309020205020404" pitchFamily="49" charset="0"/>
              </a:rPr>
              <a:t>yp</a:t>
            </a:r>
            <a:r>
              <a:rPr lang="en-US" altLang="en-US" sz="1400" dirty="0">
                <a:latin typeface="Courier New" panose="02070309020205020404" pitchFamily="49" charset="0"/>
              </a:rPr>
              <a:t>) != NULL) {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  if (</a:t>
            </a:r>
            <a:r>
              <a:rPr lang="en-US" altLang="en-US" sz="1400" dirty="0" err="1">
                <a:latin typeface="Courier New" panose="02070309020205020404" pitchFamily="49" charset="0"/>
              </a:rPr>
              <a:t>strcmp</a:t>
            </a:r>
            <a:r>
              <a:rPr lang="en-US" altLang="en-US" sz="1400" dirty="0">
                <a:latin typeface="Courier New" panose="02070309020205020404" pitchFamily="49" charset="0"/>
              </a:rPr>
              <a:t>(x-&gt;stuff, stuff) == 0)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    return (true);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  else  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yp</a:t>
            </a:r>
            <a:r>
              <a:rPr lang="en-US" altLang="en-US" sz="1400" dirty="0">
                <a:latin typeface="Courier New" panose="02070309020205020404" pitchFamily="49" charset="0"/>
              </a:rPr>
              <a:t> = &amp;x-&gt;</a:t>
            </a:r>
            <a:r>
              <a:rPr lang="en-US" altLang="en-US" sz="1400" dirty="0" err="1">
                <a:latin typeface="Courier New" panose="02070309020205020404" pitchFamily="49" charset="0"/>
              </a:rPr>
              <a:t>another_thing</a:t>
            </a:r>
            <a:r>
              <a:rPr lang="en-US" altLang="en-US" sz="1400" dirty="0">
                <a:latin typeface="Courier New" panose="02070309020205020404" pitchFamily="49" charset="0"/>
              </a:rPr>
              <a:t>;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}       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return (false);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}</a:t>
            </a:r>
          </a:p>
          <a:p>
            <a:pPr algn="l">
              <a:spcBef>
                <a:spcPct val="0"/>
              </a:spcBef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int       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main(void)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{         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struct thing *y = NULL;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...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action3(&amp;y, "Cox");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2874EB-7CA8-BEA9-AEFF-99B518B60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181600"/>
            <a:ext cx="8153400" cy="762000"/>
          </a:xfrm>
          <a:prstGeom prst="rect">
            <a:avLst/>
          </a:prstGeom>
          <a:gradFill rotWithShape="1">
            <a:gsLst>
              <a:gs pos="0">
                <a:srgbClr val="C8AED4"/>
              </a:gs>
              <a:gs pos="100000">
                <a:srgbClr val="5F0075"/>
              </a:gs>
            </a:gsLst>
            <a:lin ang="5400000"/>
          </a:gradFill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lt1"/>
                </a:solidFill>
                <a:latin typeface="+mn-lt"/>
                <a:ea typeface="+mn-ea"/>
              </a:rPr>
              <a:t>action3() finds out whether a string 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chemeClr val="lt1"/>
                </a:solidFill>
                <a:latin typeface="+mn-lt"/>
                <a:ea typeface="+mn-ea"/>
              </a:rPr>
              <a:t>is stored in the linked list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>
            <a:extLst>
              <a:ext uri="{FF2B5EF4-FFF2-40B4-BE49-F238E27FC236}">
                <a16:creationId xmlns:a16="http://schemas.microsoft.com/office/drawing/2014/main" id="{684264E4-6D29-7637-6124-3EEFE08E8D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does action4() do?</a:t>
            </a:r>
          </a:p>
        </p:txBody>
      </p:sp>
      <p:sp>
        <p:nvSpPr>
          <p:cNvPr id="59397" name="Text Box 3">
            <a:extLst>
              <a:ext uri="{FF2B5EF4-FFF2-40B4-BE49-F238E27FC236}">
                <a16:creationId xmlns:a16="http://schemas.microsoft.com/office/drawing/2014/main" id="{903A93E2-117E-D8AF-0088-04C857645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138238"/>
            <a:ext cx="7620000" cy="5262562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struct thing {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char *stuff;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struct thing *</a:t>
            </a:r>
            <a:r>
              <a:rPr lang="en-US" altLang="en-US" sz="1400" dirty="0" err="1">
                <a:latin typeface="Courier New" panose="02070309020205020404" pitchFamily="49" charset="0"/>
              </a:rPr>
              <a:t>another_thing</a:t>
            </a:r>
            <a:r>
              <a:rPr lang="en-US" altLang="en-US" sz="1400" dirty="0">
                <a:latin typeface="Courier New" panose="02070309020205020404" pitchFamily="49" charset="0"/>
              </a:rPr>
              <a:t>;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};        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        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void      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action4(struct thing **</a:t>
            </a:r>
            <a:r>
              <a:rPr lang="en-US" altLang="en-US" sz="1400" dirty="0" err="1">
                <a:latin typeface="Courier New" panose="02070309020205020404" pitchFamily="49" charset="0"/>
              </a:rPr>
              <a:t>yp</a:t>
            </a:r>
            <a:r>
              <a:rPr lang="en-US" altLang="en-US" sz="1400" dirty="0">
                <a:latin typeface="Courier New" panose="02070309020205020404" pitchFamily="49" charset="0"/>
              </a:rPr>
              <a:t>, const char *stuff)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{         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struct thing *x;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        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while ((x = *</a:t>
            </a:r>
            <a:r>
              <a:rPr lang="en-US" altLang="en-US" sz="1400" dirty="0" err="1">
                <a:latin typeface="Courier New" panose="02070309020205020404" pitchFamily="49" charset="0"/>
              </a:rPr>
              <a:t>yp</a:t>
            </a:r>
            <a:r>
              <a:rPr lang="en-US" altLang="en-US" sz="1400" dirty="0">
                <a:latin typeface="Courier New" panose="02070309020205020404" pitchFamily="49" charset="0"/>
              </a:rPr>
              <a:t>) != NULL) {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  if (</a:t>
            </a:r>
            <a:r>
              <a:rPr lang="en-US" altLang="en-US" sz="1400" dirty="0" err="1">
                <a:latin typeface="Courier New" panose="02070309020205020404" pitchFamily="49" charset="0"/>
              </a:rPr>
              <a:t>strcmp</a:t>
            </a:r>
            <a:r>
              <a:rPr lang="en-US" altLang="en-US" sz="1400" dirty="0">
                <a:latin typeface="Courier New" panose="02070309020205020404" pitchFamily="49" charset="0"/>
              </a:rPr>
              <a:t>(x-&gt;stuff, stuff) == 0) {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    *</a:t>
            </a:r>
            <a:r>
              <a:rPr lang="en-US" altLang="en-US" sz="1400" dirty="0" err="1">
                <a:latin typeface="Courier New" panose="02070309020205020404" pitchFamily="49" charset="0"/>
              </a:rPr>
              <a:t>yp</a:t>
            </a:r>
            <a:r>
              <a:rPr lang="en-US" altLang="en-US" sz="1400" dirty="0">
                <a:latin typeface="Courier New" panose="02070309020205020404" pitchFamily="49" charset="0"/>
              </a:rPr>
              <a:t> = x-&gt;</a:t>
            </a:r>
            <a:r>
              <a:rPr lang="en-US" altLang="en-US" sz="1400" dirty="0" err="1">
                <a:latin typeface="Courier New" panose="02070309020205020404" pitchFamily="49" charset="0"/>
              </a:rPr>
              <a:t>another_thing</a:t>
            </a:r>
            <a:r>
              <a:rPr lang="en-US" altLang="en-US" sz="1400" dirty="0">
                <a:latin typeface="Courier New" panose="02070309020205020404" pitchFamily="49" charset="0"/>
              </a:rPr>
              <a:t>;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    free(x-&gt;stuff);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    free(x);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    return;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  } else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yp</a:t>
            </a:r>
            <a:r>
              <a:rPr lang="en-US" altLang="en-US" sz="1400" dirty="0">
                <a:latin typeface="Courier New" panose="02070309020205020404" pitchFamily="49" charset="0"/>
              </a:rPr>
              <a:t> = &amp;x-&gt;</a:t>
            </a:r>
            <a:r>
              <a:rPr lang="en-US" altLang="en-US" sz="1400" dirty="0" err="1">
                <a:latin typeface="Courier New" panose="02070309020205020404" pitchFamily="49" charset="0"/>
              </a:rPr>
              <a:t>another_thing</a:t>
            </a:r>
            <a:r>
              <a:rPr lang="en-US" altLang="en-US" sz="1400" dirty="0">
                <a:latin typeface="Courier New" panose="02070309020205020404" pitchFamily="49" charset="0"/>
              </a:rPr>
              <a:t>;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}                                                                                                  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}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int main(void) {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struct thing *y = NULL; 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...</a:t>
            </a:r>
          </a:p>
          <a:p>
            <a:pPr algn="l">
              <a:spcBef>
                <a:spcPct val="0"/>
              </a:spcBef>
            </a:pPr>
            <a:r>
              <a:rPr lang="en-US" altLang="en-US" sz="1400" dirty="0">
                <a:latin typeface="Courier New" panose="02070309020205020404" pitchFamily="49" charset="0"/>
              </a:rPr>
              <a:t>  action4(&amp;y, "Cox");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E529B6-205D-5DEC-9D39-43F82AA2B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181600"/>
            <a:ext cx="8153400" cy="914400"/>
          </a:xfrm>
          <a:prstGeom prst="rect">
            <a:avLst/>
          </a:prstGeom>
          <a:gradFill rotWithShape="1">
            <a:gsLst>
              <a:gs pos="0">
                <a:srgbClr val="C8AED4"/>
              </a:gs>
              <a:gs pos="100000">
                <a:srgbClr val="5F0075"/>
              </a:gs>
            </a:gsLst>
            <a:lin ang="5400000"/>
          </a:gradFill>
          <a:ln w="9525">
            <a:solidFill>
              <a:srgbClr val="550066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lt1"/>
                </a:solidFill>
                <a:latin typeface="+mn-lt"/>
                <a:ea typeface="+mn-ea"/>
              </a:rPr>
              <a:t>action4() deletes the first list node that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chemeClr val="lt1"/>
                </a:solidFill>
                <a:latin typeface="+mn-lt"/>
                <a:ea typeface="+mn-ea"/>
              </a:rPr>
              <a:t>stores the specified string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>
            <a:extLst>
              <a:ext uri="{FF2B5EF4-FFF2-40B4-BE49-F238E27FC236}">
                <a16:creationId xmlns:a16="http://schemas.microsoft.com/office/drawing/2014/main" id="{62519278-7638-E495-49A4-1392CDD2CC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Can you tell if there is padding?</a:t>
            </a:r>
          </a:p>
        </p:txBody>
      </p:sp>
      <p:grpSp>
        <p:nvGrpSpPr>
          <p:cNvPr id="20485" name="Group 4">
            <a:extLst>
              <a:ext uri="{FF2B5EF4-FFF2-40B4-BE49-F238E27FC236}">
                <a16:creationId xmlns:a16="http://schemas.microsoft.com/office/drawing/2014/main" id="{6037F7D4-EC8B-6C9C-75DF-9818F2A3F5EA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4876800"/>
            <a:ext cx="6096000" cy="771525"/>
            <a:chOff x="960" y="3024"/>
            <a:chExt cx="3840" cy="486"/>
          </a:xfrm>
        </p:grpSpPr>
        <p:grpSp>
          <p:nvGrpSpPr>
            <p:cNvPr id="20488" name="Group 5">
              <a:extLst>
                <a:ext uri="{FF2B5EF4-FFF2-40B4-BE49-F238E27FC236}">
                  <a16:creationId xmlns:a16="http://schemas.microsoft.com/office/drawing/2014/main" id="{4BE2F4A2-F1FA-86DB-4C8A-501A4D7A29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3216"/>
              <a:ext cx="3840" cy="294"/>
              <a:chOff x="1104" y="3408"/>
              <a:chExt cx="3840" cy="294"/>
            </a:xfrm>
          </p:grpSpPr>
          <p:sp>
            <p:nvSpPr>
              <p:cNvPr id="20498" name="Text Box 6">
                <a:extLst>
                  <a:ext uri="{FF2B5EF4-FFF2-40B4-BE49-F238E27FC236}">
                    <a16:creationId xmlns:a16="http://schemas.microsoft.com/office/drawing/2014/main" id="{9D4AB304-844D-259B-E35E-A470281F33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84" y="3408"/>
                <a:ext cx="480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62</a:t>
                </a:r>
              </a:p>
            </p:txBody>
          </p:sp>
          <p:sp>
            <p:nvSpPr>
              <p:cNvPr id="20499" name="Text Box 7">
                <a:extLst>
                  <a:ext uri="{FF2B5EF4-FFF2-40B4-BE49-F238E27FC236}">
                    <a16:creationId xmlns:a16="http://schemas.microsoft.com/office/drawing/2014/main" id="{ED29FEA3-A851-3198-A92E-8ED5D9A523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3408"/>
                <a:ext cx="480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61</a:t>
                </a:r>
              </a:p>
            </p:txBody>
          </p:sp>
          <p:sp>
            <p:nvSpPr>
              <p:cNvPr id="20500" name="Text Box 8">
                <a:extLst>
                  <a:ext uri="{FF2B5EF4-FFF2-40B4-BE49-F238E27FC236}">
                    <a16:creationId xmlns:a16="http://schemas.microsoft.com/office/drawing/2014/main" id="{2E0D630E-EC9E-6AFD-6850-583DE200F4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64" y="3408"/>
                <a:ext cx="480" cy="294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altLang="en-US" b="0">
                  <a:latin typeface="Courier New" panose="02070309020205020404" pitchFamily="49" charset="0"/>
                </a:endParaRPr>
              </a:p>
            </p:txBody>
          </p:sp>
          <p:sp>
            <p:nvSpPr>
              <p:cNvPr id="20501" name="Text Box 9">
                <a:extLst>
                  <a:ext uri="{FF2B5EF4-FFF2-40B4-BE49-F238E27FC236}">
                    <a16:creationId xmlns:a16="http://schemas.microsoft.com/office/drawing/2014/main" id="{C0F6BEFE-D949-9EE7-2F82-E92B0AF573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4" y="3408"/>
                <a:ext cx="480" cy="294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altLang="en-US" b="0">
                  <a:latin typeface="Courier New" panose="02070309020205020404" pitchFamily="49" charset="0"/>
                </a:endParaRPr>
              </a:p>
            </p:txBody>
          </p:sp>
          <p:sp>
            <p:nvSpPr>
              <p:cNvPr id="20502" name="Text Box 10">
                <a:extLst>
                  <a:ext uri="{FF2B5EF4-FFF2-40B4-BE49-F238E27FC236}">
                    <a16:creationId xmlns:a16="http://schemas.microsoft.com/office/drawing/2014/main" id="{10B80404-902D-C534-0839-DD43F15E7B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24" y="3408"/>
                <a:ext cx="480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EF</a:t>
                </a:r>
              </a:p>
            </p:txBody>
          </p:sp>
          <p:sp>
            <p:nvSpPr>
              <p:cNvPr id="20503" name="Text Box 11">
                <a:extLst>
                  <a:ext uri="{FF2B5EF4-FFF2-40B4-BE49-F238E27FC236}">
                    <a16:creationId xmlns:a16="http://schemas.microsoft.com/office/drawing/2014/main" id="{327749F6-B78A-36CB-3A71-2928194788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4" y="3408"/>
                <a:ext cx="480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BE</a:t>
                </a:r>
              </a:p>
            </p:txBody>
          </p:sp>
          <p:sp>
            <p:nvSpPr>
              <p:cNvPr id="20504" name="Text Box 12">
                <a:extLst>
                  <a:ext uri="{FF2B5EF4-FFF2-40B4-BE49-F238E27FC236}">
                    <a16:creationId xmlns:a16="http://schemas.microsoft.com/office/drawing/2014/main" id="{AD6A6438-2F75-E48A-68F6-0B9AEB303E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84" y="3408"/>
                <a:ext cx="480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AD</a:t>
                </a:r>
              </a:p>
            </p:txBody>
          </p:sp>
          <p:sp>
            <p:nvSpPr>
              <p:cNvPr id="20505" name="Text Box 13">
                <a:extLst>
                  <a:ext uri="{FF2B5EF4-FFF2-40B4-BE49-F238E27FC236}">
                    <a16:creationId xmlns:a16="http://schemas.microsoft.com/office/drawing/2014/main" id="{19654BFF-2175-B118-11ED-191ABDB3E5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64" y="3408"/>
                <a:ext cx="480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DE</a:t>
                </a:r>
              </a:p>
            </p:txBody>
          </p:sp>
        </p:grpSp>
        <p:sp>
          <p:nvSpPr>
            <p:cNvPr id="20489" name="Line 14">
              <a:extLst>
                <a:ext uri="{FF2B5EF4-FFF2-40B4-BE49-F238E27FC236}">
                  <a16:creationId xmlns:a16="http://schemas.microsoft.com/office/drawing/2014/main" id="{44DF2A3D-7AD5-A066-2503-5E7EEAA513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0" name="Line 15">
              <a:extLst>
                <a:ext uri="{FF2B5EF4-FFF2-40B4-BE49-F238E27FC236}">
                  <a16:creationId xmlns:a16="http://schemas.microsoft.com/office/drawing/2014/main" id="{1A4988A2-6FC2-11CC-4672-20226B2D17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1" name="Line 16">
              <a:extLst>
                <a:ext uri="{FF2B5EF4-FFF2-40B4-BE49-F238E27FC236}">
                  <a16:creationId xmlns:a16="http://schemas.microsoft.com/office/drawing/2014/main" id="{745FA179-DDB4-D398-6D87-251F1FDC42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2" name="Line 17">
              <a:extLst>
                <a:ext uri="{FF2B5EF4-FFF2-40B4-BE49-F238E27FC236}">
                  <a16:creationId xmlns:a16="http://schemas.microsoft.com/office/drawing/2014/main" id="{0AF42D18-3A23-6378-84A5-572EFBAB67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3" name="Line 18">
              <a:extLst>
                <a:ext uri="{FF2B5EF4-FFF2-40B4-BE49-F238E27FC236}">
                  <a16:creationId xmlns:a16="http://schemas.microsoft.com/office/drawing/2014/main" id="{DFB512AB-D7DA-89D0-BFA2-870A3D545E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0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4" name="Text Box 19">
              <a:extLst>
                <a:ext uri="{FF2B5EF4-FFF2-40B4-BE49-F238E27FC236}">
                  <a16:creationId xmlns:a16="http://schemas.microsoft.com/office/drawing/2014/main" id="{A91C453D-7488-6371-9B2E-C1C7BB044C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3024"/>
              <a:ext cx="25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400">
                  <a:latin typeface="Courier New" panose="02070309020205020404" pitchFamily="49" charset="0"/>
                </a:rPr>
                <a:t>c1</a:t>
              </a:r>
            </a:p>
          </p:txBody>
        </p:sp>
        <p:sp>
          <p:nvSpPr>
            <p:cNvPr id="20495" name="Text Box 20">
              <a:extLst>
                <a:ext uri="{FF2B5EF4-FFF2-40B4-BE49-F238E27FC236}">
                  <a16:creationId xmlns:a16="http://schemas.microsoft.com/office/drawing/2014/main" id="{51AE2B6B-C7BC-EE25-A299-EA2E856C75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3024"/>
              <a:ext cx="25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400">
                  <a:latin typeface="Courier New" panose="02070309020205020404" pitchFamily="49" charset="0"/>
                </a:rPr>
                <a:t>c2</a:t>
              </a:r>
            </a:p>
          </p:txBody>
        </p:sp>
        <p:sp>
          <p:nvSpPr>
            <p:cNvPr id="20496" name="Text Box 21">
              <a:extLst>
                <a:ext uri="{FF2B5EF4-FFF2-40B4-BE49-F238E27FC236}">
                  <a16:creationId xmlns:a16="http://schemas.microsoft.com/office/drawing/2014/main" id="{E64623C9-874D-4A88-C8E9-2B770E474A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3024"/>
              <a:ext cx="18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400">
                  <a:latin typeface="Courier New" panose="02070309020205020404" pitchFamily="49" charset="0"/>
                </a:rPr>
                <a:t>i</a:t>
              </a:r>
            </a:p>
          </p:txBody>
        </p:sp>
        <p:sp>
          <p:nvSpPr>
            <p:cNvPr id="20497" name="Text Box 22">
              <a:extLst>
                <a:ext uri="{FF2B5EF4-FFF2-40B4-BE49-F238E27FC236}">
                  <a16:creationId xmlns:a16="http://schemas.microsoft.com/office/drawing/2014/main" id="{F5251DCB-AF28-7884-94CE-D1C614BF5C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3024"/>
              <a:ext cx="51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400" b="0">
                  <a:latin typeface="Tahoma" panose="020B0604030504040204" pitchFamily="34" charset="0"/>
                </a:rPr>
                <a:t>padding</a:t>
              </a:r>
            </a:p>
          </p:txBody>
        </p:sp>
      </p:grpSp>
      <p:sp>
        <p:nvSpPr>
          <p:cNvPr id="20486" name="Text Box 23">
            <a:extLst>
              <a:ext uri="{FF2B5EF4-FFF2-40B4-BE49-F238E27FC236}">
                <a16:creationId xmlns:a16="http://schemas.microsoft.com/office/drawing/2014/main" id="{3CD9932D-9F1E-4053-A0F6-CA4C886F8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4238" y="1435100"/>
            <a:ext cx="4505325" cy="299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1600" dirty="0">
                <a:latin typeface="Courier New" panose="02070309020205020404" pitchFamily="49" charset="0"/>
              </a:rPr>
              <a:t>struct </a:t>
            </a:r>
            <a:r>
              <a:rPr lang="en-US" altLang="en-US" sz="1600" dirty="0" err="1">
                <a:latin typeface="Courier New" panose="02070309020205020404" pitchFamily="49" charset="0"/>
              </a:rPr>
              <a:t>CharCharInt</a:t>
            </a:r>
            <a:r>
              <a:rPr lang="en-US" altLang="en-US" sz="1600" dirty="0">
                <a:latin typeface="Courier New" panose="02070309020205020404" pitchFamily="49" charset="0"/>
              </a:rPr>
              <a:t> {</a:t>
            </a:r>
          </a:p>
          <a:p>
            <a:pPr algn="l" eaLnBrk="1" hangingPunct="1"/>
            <a:r>
              <a:rPr lang="en-US" altLang="en-US" sz="1600" dirty="0">
                <a:latin typeface="Courier New" panose="02070309020205020404" pitchFamily="49" charset="0"/>
              </a:rPr>
              <a:t>   char  c1;</a:t>
            </a:r>
          </a:p>
          <a:p>
            <a:pPr algn="l" eaLnBrk="1" hangingPunct="1"/>
            <a:r>
              <a:rPr lang="en-US" altLang="en-US" sz="1600" dirty="0">
                <a:latin typeface="Courier New" panose="02070309020205020404" pitchFamily="49" charset="0"/>
              </a:rPr>
              <a:t>   char  c2;</a:t>
            </a:r>
          </a:p>
          <a:p>
            <a:pPr algn="l" eaLnBrk="1" hangingPunct="1"/>
            <a:r>
              <a:rPr lang="en-US" altLang="en-US" sz="1600" dirty="0">
                <a:latin typeface="Courier New" panose="02070309020205020404" pitchFamily="49" charset="0"/>
              </a:rPr>
              <a:t>   int  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;</a:t>
            </a:r>
          </a:p>
          <a:p>
            <a:pPr algn="l" eaLnBrk="1" hangingPunct="1"/>
            <a:r>
              <a:rPr lang="en-US" altLang="en-US" sz="1600" dirty="0">
                <a:latin typeface="Courier New" panose="02070309020205020404" pitchFamily="49" charset="0"/>
              </a:rPr>
              <a:t>} foo;</a:t>
            </a:r>
          </a:p>
          <a:p>
            <a:pPr algn="l" eaLnBrk="1" hangingPunct="1"/>
            <a:endParaRPr lang="en-US" altLang="en-US" sz="1600" dirty="0">
              <a:latin typeface="Courier New" panose="02070309020205020404" pitchFamily="49" charset="0"/>
            </a:endParaRPr>
          </a:p>
          <a:p>
            <a:pPr algn="l" eaLnBrk="1" hangingPunct="1"/>
            <a:r>
              <a:rPr lang="en-US" altLang="en-US" sz="1600" dirty="0">
                <a:latin typeface="Courier New" panose="02070309020205020404" pitchFamily="49" charset="0"/>
              </a:rPr>
              <a:t>…(code from before)…</a:t>
            </a:r>
          </a:p>
          <a:p>
            <a:pPr algn="l" eaLnBrk="1" hangingPunct="1"/>
            <a:endParaRPr lang="en-US" altLang="en-US" sz="1600" dirty="0">
              <a:latin typeface="Courier New" panose="02070309020205020404" pitchFamily="49" charset="0"/>
            </a:endParaRPr>
          </a:p>
          <a:p>
            <a:pPr algn="l" eaLnBrk="1" hangingPunct="1"/>
            <a:r>
              <a:rPr lang="en-US" altLang="en-US" sz="1600" dirty="0" err="1">
                <a:latin typeface="Courier New" panose="02070309020205020404" pitchFamily="49" charset="0"/>
              </a:rPr>
              <a:t>printf</a:t>
            </a:r>
            <a:r>
              <a:rPr lang="en-US" altLang="en-US" sz="1600" dirty="0">
                <a:latin typeface="Courier New" panose="02070309020205020404" pitchFamily="49" charset="0"/>
              </a:rPr>
              <a:t>(“&amp;foo.c2 = %p\n”, &amp;foo.c2);</a:t>
            </a:r>
          </a:p>
          <a:p>
            <a:pPr algn="l" eaLnBrk="1" hangingPunct="1"/>
            <a:r>
              <a:rPr lang="en-US" altLang="en-US" sz="1600" dirty="0" err="1">
                <a:latin typeface="Courier New" panose="02070309020205020404" pitchFamily="49" charset="0"/>
              </a:rPr>
              <a:t>printf</a:t>
            </a:r>
            <a:r>
              <a:rPr lang="en-US" altLang="en-US" sz="1600" dirty="0">
                <a:latin typeface="Courier New" panose="02070309020205020404" pitchFamily="49" charset="0"/>
              </a:rPr>
              <a:t>(“&amp;</a:t>
            </a:r>
            <a:r>
              <a:rPr lang="en-US" altLang="en-US" sz="1600" dirty="0" err="1">
                <a:latin typeface="Courier New" panose="02070309020205020404" pitchFamily="49" charset="0"/>
              </a:rPr>
              <a:t>foo.i</a:t>
            </a:r>
            <a:r>
              <a:rPr lang="en-US" altLang="en-US" sz="1600" dirty="0">
                <a:latin typeface="Courier New" panose="02070309020205020404" pitchFamily="49" charset="0"/>
              </a:rPr>
              <a:t> = %p\n”, &amp;</a:t>
            </a:r>
            <a:r>
              <a:rPr lang="en-US" altLang="en-US" sz="1600" dirty="0" err="1">
                <a:latin typeface="Courier New" panose="02070309020205020404" pitchFamily="49" charset="0"/>
              </a:rPr>
              <a:t>foo.i</a:t>
            </a:r>
            <a:r>
              <a:rPr lang="en-US" altLang="en-US" sz="1600" dirty="0">
                <a:latin typeface="Courier New" panose="02070309020205020404" pitchFamily="49" charset="0"/>
              </a:rPr>
              <a:t>);</a:t>
            </a:r>
            <a:endParaRPr lang="en-US" altLang="en-US" sz="2800" u="sng" dirty="0">
              <a:latin typeface="Courier New" panose="02070309020205020404" pitchFamily="49" charset="0"/>
            </a:endParaRPr>
          </a:p>
        </p:txBody>
      </p:sp>
      <p:sp>
        <p:nvSpPr>
          <p:cNvPr id="20487" name="Content Placeholder 1">
            <a:extLst>
              <a:ext uri="{FF2B5EF4-FFF2-40B4-BE49-F238E27FC236}">
                <a16:creationId xmlns:a16="http://schemas.microsoft.com/office/drawing/2014/main" id="{E47F0AE7-CA51-7299-AA3A-FAF132BD6BE4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Yes!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Print the</a:t>
            </a:r>
          </a:p>
          <a:p>
            <a:pPr marL="0" indent="0">
              <a:buNone/>
            </a:pPr>
            <a:r>
              <a:rPr lang="en-US" altLang="en-US" dirty="0"/>
              <a:t>addresses of</a:t>
            </a:r>
          </a:p>
          <a:p>
            <a:pPr marL="0" indent="0">
              <a:buNone/>
            </a:pPr>
            <a:r>
              <a:rPr lang="en-US" altLang="en-US" dirty="0"/>
              <a:t>foo.c2 and</a:t>
            </a:r>
          </a:p>
          <a:p>
            <a:pPr marL="0" indent="0">
              <a:buNone/>
            </a:pPr>
            <a:r>
              <a:rPr lang="en-US" altLang="en-US" dirty="0" err="1"/>
              <a:t>foo.i</a:t>
            </a:r>
            <a:endParaRPr lang="en-US" altLang="en-US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>
            <a:extLst>
              <a:ext uri="{FF2B5EF4-FFF2-40B4-BE49-F238E27FC236}">
                <a16:creationId xmlns:a16="http://schemas.microsoft.com/office/drawing/2014/main" id="{89F54457-2D45-F5FD-6352-833D57E359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Can you access the padding?</a:t>
            </a:r>
          </a:p>
        </p:txBody>
      </p:sp>
      <p:grpSp>
        <p:nvGrpSpPr>
          <p:cNvPr id="21509" name="Group 4">
            <a:extLst>
              <a:ext uri="{FF2B5EF4-FFF2-40B4-BE49-F238E27FC236}">
                <a16:creationId xmlns:a16="http://schemas.microsoft.com/office/drawing/2014/main" id="{532676E1-8387-A7D4-D7F3-0C5C63CDBF11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4876800"/>
            <a:ext cx="6096000" cy="771525"/>
            <a:chOff x="960" y="3024"/>
            <a:chExt cx="3840" cy="486"/>
          </a:xfrm>
        </p:grpSpPr>
        <p:grpSp>
          <p:nvGrpSpPr>
            <p:cNvPr id="21514" name="Group 5">
              <a:extLst>
                <a:ext uri="{FF2B5EF4-FFF2-40B4-BE49-F238E27FC236}">
                  <a16:creationId xmlns:a16="http://schemas.microsoft.com/office/drawing/2014/main" id="{C580D1B5-106F-A555-3926-631FCF9168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3216"/>
              <a:ext cx="3840" cy="294"/>
              <a:chOff x="1104" y="3408"/>
              <a:chExt cx="3840" cy="294"/>
            </a:xfrm>
          </p:grpSpPr>
          <p:sp>
            <p:nvSpPr>
              <p:cNvPr id="21524" name="Text Box 6">
                <a:extLst>
                  <a:ext uri="{FF2B5EF4-FFF2-40B4-BE49-F238E27FC236}">
                    <a16:creationId xmlns:a16="http://schemas.microsoft.com/office/drawing/2014/main" id="{96884E72-095A-8093-B714-5DC6419CC0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84" y="3408"/>
                <a:ext cx="480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62</a:t>
                </a:r>
              </a:p>
            </p:txBody>
          </p:sp>
          <p:sp>
            <p:nvSpPr>
              <p:cNvPr id="21525" name="Text Box 7">
                <a:extLst>
                  <a:ext uri="{FF2B5EF4-FFF2-40B4-BE49-F238E27FC236}">
                    <a16:creationId xmlns:a16="http://schemas.microsoft.com/office/drawing/2014/main" id="{0199A814-66E9-5B00-0D5C-B09744B473F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3408"/>
                <a:ext cx="480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61</a:t>
                </a:r>
              </a:p>
            </p:txBody>
          </p:sp>
          <p:sp>
            <p:nvSpPr>
              <p:cNvPr id="21526" name="Text Box 8">
                <a:extLst>
                  <a:ext uri="{FF2B5EF4-FFF2-40B4-BE49-F238E27FC236}">
                    <a16:creationId xmlns:a16="http://schemas.microsoft.com/office/drawing/2014/main" id="{A8F68C53-84EF-65BD-36C3-BCED33C006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64" y="3408"/>
                <a:ext cx="480" cy="294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altLang="en-US" b="0">
                  <a:latin typeface="Courier New" panose="02070309020205020404" pitchFamily="49" charset="0"/>
                </a:endParaRPr>
              </a:p>
            </p:txBody>
          </p:sp>
          <p:sp>
            <p:nvSpPr>
              <p:cNvPr id="21527" name="Text Box 9">
                <a:extLst>
                  <a:ext uri="{FF2B5EF4-FFF2-40B4-BE49-F238E27FC236}">
                    <a16:creationId xmlns:a16="http://schemas.microsoft.com/office/drawing/2014/main" id="{9C90BD0C-2EA4-78C4-F113-80493A2433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4" y="3408"/>
                <a:ext cx="480" cy="294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altLang="en-US" b="0">
                  <a:latin typeface="Courier New" panose="02070309020205020404" pitchFamily="49" charset="0"/>
                </a:endParaRPr>
              </a:p>
            </p:txBody>
          </p:sp>
          <p:sp>
            <p:nvSpPr>
              <p:cNvPr id="21528" name="Text Box 10">
                <a:extLst>
                  <a:ext uri="{FF2B5EF4-FFF2-40B4-BE49-F238E27FC236}">
                    <a16:creationId xmlns:a16="http://schemas.microsoft.com/office/drawing/2014/main" id="{CF0B00EE-47A7-03E5-122D-40692B13FC4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24" y="3408"/>
                <a:ext cx="480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EF</a:t>
                </a:r>
              </a:p>
            </p:txBody>
          </p:sp>
          <p:sp>
            <p:nvSpPr>
              <p:cNvPr id="21529" name="Text Box 11">
                <a:extLst>
                  <a:ext uri="{FF2B5EF4-FFF2-40B4-BE49-F238E27FC236}">
                    <a16:creationId xmlns:a16="http://schemas.microsoft.com/office/drawing/2014/main" id="{4F97FBB9-36B3-A1D3-ED99-F2D8D9FC0A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4" y="3408"/>
                <a:ext cx="480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BE</a:t>
                </a:r>
              </a:p>
            </p:txBody>
          </p:sp>
          <p:sp>
            <p:nvSpPr>
              <p:cNvPr id="21530" name="Text Box 12">
                <a:extLst>
                  <a:ext uri="{FF2B5EF4-FFF2-40B4-BE49-F238E27FC236}">
                    <a16:creationId xmlns:a16="http://schemas.microsoft.com/office/drawing/2014/main" id="{BC3C0B0C-F64D-79DC-3ED1-5C737E42F9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84" y="3408"/>
                <a:ext cx="480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AD</a:t>
                </a:r>
              </a:p>
            </p:txBody>
          </p:sp>
          <p:sp>
            <p:nvSpPr>
              <p:cNvPr id="21531" name="Text Box 13">
                <a:extLst>
                  <a:ext uri="{FF2B5EF4-FFF2-40B4-BE49-F238E27FC236}">
                    <a16:creationId xmlns:a16="http://schemas.microsoft.com/office/drawing/2014/main" id="{F83FC8C8-EFEF-63B2-8254-C9A807A1F3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64" y="3408"/>
                <a:ext cx="480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DE</a:t>
                </a:r>
              </a:p>
            </p:txBody>
          </p:sp>
        </p:grpSp>
        <p:sp>
          <p:nvSpPr>
            <p:cNvPr id="21515" name="Line 14">
              <a:extLst>
                <a:ext uri="{FF2B5EF4-FFF2-40B4-BE49-F238E27FC236}">
                  <a16:creationId xmlns:a16="http://schemas.microsoft.com/office/drawing/2014/main" id="{A022746A-790A-4587-BEE2-49BCDE60D3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6" name="Line 15">
              <a:extLst>
                <a:ext uri="{FF2B5EF4-FFF2-40B4-BE49-F238E27FC236}">
                  <a16:creationId xmlns:a16="http://schemas.microsoft.com/office/drawing/2014/main" id="{1A1C8193-6041-6615-7323-AA21B96283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7" name="Line 16">
              <a:extLst>
                <a:ext uri="{FF2B5EF4-FFF2-40B4-BE49-F238E27FC236}">
                  <a16:creationId xmlns:a16="http://schemas.microsoft.com/office/drawing/2014/main" id="{185039EC-47ED-DC15-3C87-07F3EF42BC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8" name="Line 17">
              <a:extLst>
                <a:ext uri="{FF2B5EF4-FFF2-40B4-BE49-F238E27FC236}">
                  <a16:creationId xmlns:a16="http://schemas.microsoft.com/office/drawing/2014/main" id="{7641EFD3-AB6F-3FBD-0901-7FA67E8978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9" name="Line 18">
              <a:extLst>
                <a:ext uri="{FF2B5EF4-FFF2-40B4-BE49-F238E27FC236}">
                  <a16:creationId xmlns:a16="http://schemas.microsoft.com/office/drawing/2014/main" id="{91CD316F-4A21-E49A-F18D-5EFB25660C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0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0" name="Text Box 19">
              <a:extLst>
                <a:ext uri="{FF2B5EF4-FFF2-40B4-BE49-F238E27FC236}">
                  <a16:creationId xmlns:a16="http://schemas.microsoft.com/office/drawing/2014/main" id="{CCB8348D-C1DF-92A8-9C27-4584B33E5B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3024"/>
              <a:ext cx="25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400">
                  <a:latin typeface="Courier New" panose="02070309020205020404" pitchFamily="49" charset="0"/>
                </a:rPr>
                <a:t>c1</a:t>
              </a:r>
            </a:p>
          </p:txBody>
        </p:sp>
        <p:sp>
          <p:nvSpPr>
            <p:cNvPr id="21521" name="Text Box 20">
              <a:extLst>
                <a:ext uri="{FF2B5EF4-FFF2-40B4-BE49-F238E27FC236}">
                  <a16:creationId xmlns:a16="http://schemas.microsoft.com/office/drawing/2014/main" id="{A16905AE-3D4E-D903-CB2A-2BEB0232C3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3024"/>
              <a:ext cx="25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400">
                  <a:latin typeface="Courier New" panose="02070309020205020404" pitchFamily="49" charset="0"/>
                </a:rPr>
                <a:t>c2</a:t>
              </a:r>
            </a:p>
          </p:txBody>
        </p:sp>
        <p:sp>
          <p:nvSpPr>
            <p:cNvPr id="21522" name="Text Box 21">
              <a:extLst>
                <a:ext uri="{FF2B5EF4-FFF2-40B4-BE49-F238E27FC236}">
                  <a16:creationId xmlns:a16="http://schemas.microsoft.com/office/drawing/2014/main" id="{44762034-3D19-9D30-C63D-181FFC1BC9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3024"/>
              <a:ext cx="18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400">
                  <a:latin typeface="Courier New" panose="02070309020205020404" pitchFamily="49" charset="0"/>
                </a:rPr>
                <a:t>i</a:t>
              </a:r>
            </a:p>
          </p:txBody>
        </p:sp>
        <p:sp>
          <p:nvSpPr>
            <p:cNvPr id="21523" name="Text Box 22">
              <a:extLst>
                <a:ext uri="{FF2B5EF4-FFF2-40B4-BE49-F238E27FC236}">
                  <a16:creationId xmlns:a16="http://schemas.microsoft.com/office/drawing/2014/main" id="{F2BC4D69-0533-9BE8-FC33-6A72B8BA5B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3024"/>
              <a:ext cx="51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400" b="0">
                  <a:latin typeface="Tahoma" panose="020B0604030504040204" pitchFamily="34" charset="0"/>
                </a:rPr>
                <a:t>padding</a:t>
              </a:r>
            </a:p>
          </p:txBody>
        </p:sp>
      </p:grpSp>
      <p:sp>
        <p:nvSpPr>
          <p:cNvPr id="21510" name="Text Box 23">
            <a:extLst>
              <a:ext uri="{FF2B5EF4-FFF2-40B4-BE49-F238E27FC236}">
                <a16:creationId xmlns:a16="http://schemas.microsoft.com/office/drawing/2014/main" id="{536FAC7B-2B3C-3D0F-979F-9F03F8CB3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9850" y="1350963"/>
            <a:ext cx="2654300" cy="3292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1600" dirty="0">
                <a:latin typeface="Courier New" panose="02070309020205020404" pitchFamily="49" charset="0"/>
              </a:rPr>
              <a:t>struct </a:t>
            </a:r>
            <a:r>
              <a:rPr lang="en-US" altLang="en-US" sz="1600" dirty="0" err="1">
                <a:latin typeface="Courier New" panose="02070309020205020404" pitchFamily="49" charset="0"/>
              </a:rPr>
              <a:t>CharCharInt</a:t>
            </a:r>
            <a:r>
              <a:rPr lang="en-US" altLang="en-US" sz="1600" dirty="0">
                <a:latin typeface="Courier New" panose="02070309020205020404" pitchFamily="49" charset="0"/>
              </a:rPr>
              <a:t> {</a:t>
            </a:r>
          </a:p>
          <a:p>
            <a:pPr algn="l" eaLnBrk="1" hangingPunct="1"/>
            <a:r>
              <a:rPr lang="en-US" altLang="en-US" sz="1600" dirty="0">
                <a:latin typeface="Courier New" panose="02070309020205020404" pitchFamily="49" charset="0"/>
              </a:rPr>
              <a:t>   char  c1;</a:t>
            </a:r>
          </a:p>
          <a:p>
            <a:pPr algn="l" eaLnBrk="1" hangingPunct="1"/>
            <a:r>
              <a:rPr lang="en-US" altLang="en-US" sz="1600" dirty="0">
                <a:latin typeface="Courier New" panose="02070309020205020404" pitchFamily="49" charset="0"/>
              </a:rPr>
              <a:t>   char  c2;</a:t>
            </a:r>
          </a:p>
          <a:p>
            <a:pPr algn="l" eaLnBrk="1" hangingPunct="1"/>
            <a:r>
              <a:rPr lang="en-US" altLang="en-US" sz="1600" dirty="0">
                <a:latin typeface="Courier New" panose="02070309020205020404" pitchFamily="49" charset="0"/>
              </a:rPr>
              <a:t>   int  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;</a:t>
            </a:r>
          </a:p>
          <a:p>
            <a:pPr algn="l" eaLnBrk="1" hangingPunct="1"/>
            <a:r>
              <a:rPr lang="en-US" altLang="en-US" sz="1600" dirty="0">
                <a:latin typeface="Courier New" panose="02070309020205020404" pitchFamily="49" charset="0"/>
              </a:rPr>
              <a:t>} foo;</a:t>
            </a:r>
          </a:p>
          <a:p>
            <a:pPr algn="l" eaLnBrk="1" hangingPunct="1"/>
            <a:endParaRPr lang="en-US" altLang="en-US" sz="1600" dirty="0">
              <a:latin typeface="Courier New" panose="02070309020205020404" pitchFamily="49" charset="0"/>
            </a:endParaRPr>
          </a:p>
          <a:p>
            <a:pPr algn="l" eaLnBrk="1" hangingPunct="1"/>
            <a:r>
              <a:rPr lang="en-US" altLang="en-US" sz="1600" dirty="0">
                <a:latin typeface="Courier New" panose="02070309020205020404" pitchFamily="49" charset="0"/>
              </a:rPr>
              <a:t>…(code from before)…</a:t>
            </a:r>
          </a:p>
          <a:p>
            <a:pPr algn="l" eaLnBrk="1" hangingPunct="1"/>
            <a:endParaRPr lang="en-US" altLang="en-US" sz="1600" dirty="0">
              <a:latin typeface="Courier New" panose="02070309020205020404" pitchFamily="49" charset="0"/>
            </a:endParaRPr>
          </a:p>
          <a:p>
            <a:pPr algn="l" eaLnBrk="1" hangingPunct="1"/>
            <a:r>
              <a:rPr lang="en-US" altLang="en-US" sz="1600" dirty="0">
                <a:latin typeface="Courier New" panose="02070309020205020404" pitchFamily="49" charset="0"/>
              </a:rPr>
              <a:t>char *cp = &amp;foo.c2;</a:t>
            </a:r>
          </a:p>
          <a:p>
            <a:pPr algn="l" eaLnBrk="1" hangingPunct="1"/>
            <a:r>
              <a:rPr lang="en-US" altLang="en-US" sz="1600" dirty="0">
                <a:latin typeface="Courier New" panose="02070309020205020404" pitchFamily="49" charset="0"/>
              </a:rPr>
              <a:t>cp += 1;</a:t>
            </a:r>
          </a:p>
          <a:p>
            <a:pPr algn="l" eaLnBrk="1" hangingPunct="1"/>
            <a:r>
              <a:rPr lang="en-US" altLang="en-US" sz="1600" dirty="0">
                <a:latin typeface="Courier New" panose="02070309020205020404" pitchFamily="49" charset="0"/>
              </a:rPr>
              <a:t>*cp = 0x7F;</a:t>
            </a:r>
            <a:endParaRPr lang="en-US" altLang="en-US" sz="2800" u="sng" dirty="0">
              <a:latin typeface="Courier New" panose="02070309020205020404" pitchFamily="49" charset="0"/>
            </a:endParaRPr>
          </a:p>
        </p:txBody>
      </p:sp>
      <p:sp>
        <p:nvSpPr>
          <p:cNvPr id="21511" name="Text Box 24">
            <a:extLst>
              <a:ext uri="{FF2B5EF4-FFF2-40B4-BE49-F238E27FC236}">
                <a16:creationId xmlns:a16="http://schemas.microsoft.com/office/drawing/2014/main" id="{6882F101-3299-DEB2-7A66-479D0CAC4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5791200"/>
            <a:ext cx="4006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b="0">
                <a:latin typeface="Arial" panose="020B0604020202020204" pitchFamily="34" charset="0"/>
              </a:rPr>
              <a:t>x86 uses “little-endian” representation</a:t>
            </a:r>
          </a:p>
        </p:txBody>
      </p:sp>
      <p:sp>
        <p:nvSpPr>
          <p:cNvPr id="21512" name="Content Placeholder 1">
            <a:extLst>
              <a:ext uri="{FF2B5EF4-FFF2-40B4-BE49-F238E27FC236}">
                <a16:creationId xmlns:a16="http://schemas.microsoft.com/office/drawing/2014/main" id="{9D2B521A-AC50-8FB0-0838-F227EC3ABC98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Yes!</a:t>
            </a:r>
          </a:p>
        </p:txBody>
      </p:sp>
      <p:sp>
        <p:nvSpPr>
          <p:cNvPr id="21513" name="TextBox 2">
            <a:extLst>
              <a:ext uri="{FF2B5EF4-FFF2-40B4-BE49-F238E27FC236}">
                <a16:creationId xmlns:a16="http://schemas.microsoft.com/office/drawing/2014/main" id="{D4343760-7D3D-10CF-7144-3A276012E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2775" y="5184775"/>
            <a:ext cx="5524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 b="1">
                <a:latin typeface="Courier" pitchFamily="2" charset="0"/>
              </a:rPr>
              <a:t>7F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>
            <a:extLst>
              <a:ext uri="{FF2B5EF4-FFF2-40B4-BE49-F238E27FC236}">
                <a16:creationId xmlns:a16="http://schemas.microsoft.com/office/drawing/2014/main" id="{3D2DF573-5440-DD46-2C47-564468D576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Can you access both bytes?</a:t>
            </a:r>
          </a:p>
        </p:txBody>
      </p:sp>
      <p:grpSp>
        <p:nvGrpSpPr>
          <p:cNvPr id="22533" name="Group 4">
            <a:extLst>
              <a:ext uri="{FF2B5EF4-FFF2-40B4-BE49-F238E27FC236}">
                <a16:creationId xmlns:a16="http://schemas.microsoft.com/office/drawing/2014/main" id="{3C23359A-A0A3-2191-594F-4F90254E8521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4876800"/>
            <a:ext cx="6096000" cy="771525"/>
            <a:chOff x="960" y="3024"/>
            <a:chExt cx="3840" cy="486"/>
          </a:xfrm>
        </p:grpSpPr>
        <p:grpSp>
          <p:nvGrpSpPr>
            <p:cNvPr id="22539" name="Group 5">
              <a:extLst>
                <a:ext uri="{FF2B5EF4-FFF2-40B4-BE49-F238E27FC236}">
                  <a16:creationId xmlns:a16="http://schemas.microsoft.com/office/drawing/2014/main" id="{E497DDAA-4888-2092-AB70-C540B10E4F0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3216"/>
              <a:ext cx="3840" cy="294"/>
              <a:chOff x="1104" y="3408"/>
              <a:chExt cx="3840" cy="294"/>
            </a:xfrm>
          </p:grpSpPr>
          <p:sp>
            <p:nvSpPr>
              <p:cNvPr id="22549" name="Text Box 6">
                <a:extLst>
                  <a:ext uri="{FF2B5EF4-FFF2-40B4-BE49-F238E27FC236}">
                    <a16:creationId xmlns:a16="http://schemas.microsoft.com/office/drawing/2014/main" id="{521E46C1-2BD5-8622-2F8D-0A34EC7B5C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84" y="3408"/>
                <a:ext cx="480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62</a:t>
                </a:r>
              </a:p>
            </p:txBody>
          </p:sp>
          <p:sp>
            <p:nvSpPr>
              <p:cNvPr id="22550" name="Text Box 7">
                <a:extLst>
                  <a:ext uri="{FF2B5EF4-FFF2-40B4-BE49-F238E27FC236}">
                    <a16:creationId xmlns:a16="http://schemas.microsoft.com/office/drawing/2014/main" id="{E5071AE8-F2EA-20CF-7480-A3B2827B42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3408"/>
                <a:ext cx="480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61</a:t>
                </a:r>
              </a:p>
            </p:txBody>
          </p:sp>
          <p:sp>
            <p:nvSpPr>
              <p:cNvPr id="22551" name="Text Box 8">
                <a:extLst>
                  <a:ext uri="{FF2B5EF4-FFF2-40B4-BE49-F238E27FC236}">
                    <a16:creationId xmlns:a16="http://schemas.microsoft.com/office/drawing/2014/main" id="{478F537D-C0CD-B9DB-931B-AD127090C9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64" y="3408"/>
                <a:ext cx="480" cy="294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altLang="en-US" b="0">
                  <a:latin typeface="Courier New" panose="02070309020205020404" pitchFamily="49" charset="0"/>
                </a:endParaRPr>
              </a:p>
            </p:txBody>
          </p:sp>
          <p:sp>
            <p:nvSpPr>
              <p:cNvPr id="22552" name="Text Box 9">
                <a:extLst>
                  <a:ext uri="{FF2B5EF4-FFF2-40B4-BE49-F238E27FC236}">
                    <a16:creationId xmlns:a16="http://schemas.microsoft.com/office/drawing/2014/main" id="{DA5AE084-C8AF-3C4C-E3C5-0A21BBA69E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4" y="3408"/>
                <a:ext cx="480" cy="294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altLang="en-US" b="0">
                  <a:latin typeface="Courier New" panose="02070309020205020404" pitchFamily="49" charset="0"/>
                </a:endParaRPr>
              </a:p>
            </p:txBody>
          </p:sp>
          <p:sp>
            <p:nvSpPr>
              <p:cNvPr id="22553" name="Text Box 10">
                <a:extLst>
                  <a:ext uri="{FF2B5EF4-FFF2-40B4-BE49-F238E27FC236}">
                    <a16:creationId xmlns:a16="http://schemas.microsoft.com/office/drawing/2014/main" id="{F7346003-8BDD-21D2-23FC-BBD2C7E579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24" y="3408"/>
                <a:ext cx="480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EF</a:t>
                </a:r>
              </a:p>
            </p:txBody>
          </p:sp>
          <p:sp>
            <p:nvSpPr>
              <p:cNvPr id="22554" name="Text Box 11">
                <a:extLst>
                  <a:ext uri="{FF2B5EF4-FFF2-40B4-BE49-F238E27FC236}">
                    <a16:creationId xmlns:a16="http://schemas.microsoft.com/office/drawing/2014/main" id="{C6421CB5-556B-2E08-3433-5B3DA9B16B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4" y="3408"/>
                <a:ext cx="480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BE</a:t>
                </a:r>
              </a:p>
            </p:txBody>
          </p:sp>
          <p:sp>
            <p:nvSpPr>
              <p:cNvPr id="22555" name="Text Box 12">
                <a:extLst>
                  <a:ext uri="{FF2B5EF4-FFF2-40B4-BE49-F238E27FC236}">
                    <a16:creationId xmlns:a16="http://schemas.microsoft.com/office/drawing/2014/main" id="{1C4D2B09-A2B8-401B-EEA3-28E48E93BA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84" y="3408"/>
                <a:ext cx="480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AD</a:t>
                </a:r>
              </a:p>
            </p:txBody>
          </p:sp>
          <p:sp>
            <p:nvSpPr>
              <p:cNvPr id="22556" name="Text Box 13">
                <a:extLst>
                  <a:ext uri="{FF2B5EF4-FFF2-40B4-BE49-F238E27FC236}">
                    <a16:creationId xmlns:a16="http://schemas.microsoft.com/office/drawing/2014/main" id="{9FB26A40-B7F0-A5D1-5433-05E664FC88A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64" y="3408"/>
                <a:ext cx="480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DE</a:t>
                </a:r>
              </a:p>
            </p:txBody>
          </p:sp>
        </p:grpSp>
        <p:sp>
          <p:nvSpPr>
            <p:cNvPr id="22540" name="Line 14">
              <a:extLst>
                <a:ext uri="{FF2B5EF4-FFF2-40B4-BE49-F238E27FC236}">
                  <a16:creationId xmlns:a16="http://schemas.microsoft.com/office/drawing/2014/main" id="{DF60F692-20CC-4E03-34CA-2FBEFECAD5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1" name="Line 15">
              <a:extLst>
                <a:ext uri="{FF2B5EF4-FFF2-40B4-BE49-F238E27FC236}">
                  <a16:creationId xmlns:a16="http://schemas.microsoft.com/office/drawing/2014/main" id="{66DCBCEA-1E76-CD60-9A8A-D2E0CC0F4C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2" name="Line 16">
              <a:extLst>
                <a:ext uri="{FF2B5EF4-FFF2-40B4-BE49-F238E27FC236}">
                  <a16:creationId xmlns:a16="http://schemas.microsoft.com/office/drawing/2014/main" id="{BADDB253-A55F-45E7-2B6D-29001DD5A6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3" name="Line 17">
              <a:extLst>
                <a:ext uri="{FF2B5EF4-FFF2-40B4-BE49-F238E27FC236}">
                  <a16:creationId xmlns:a16="http://schemas.microsoft.com/office/drawing/2014/main" id="{C1C9C902-5C2D-10BE-D0D3-7E4FA87DEF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4" name="Line 18">
              <a:extLst>
                <a:ext uri="{FF2B5EF4-FFF2-40B4-BE49-F238E27FC236}">
                  <a16:creationId xmlns:a16="http://schemas.microsoft.com/office/drawing/2014/main" id="{DAC67066-F48D-DD66-11F9-4EC4F72A95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0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5" name="Text Box 19">
              <a:extLst>
                <a:ext uri="{FF2B5EF4-FFF2-40B4-BE49-F238E27FC236}">
                  <a16:creationId xmlns:a16="http://schemas.microsoft.com/office/drawing/2014/main" id="{78DD792D-7A81-C090-0209-E1453718B6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3024"/>
              <a:ext cx="25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400">
                  <a:latin typeface="Courier New" panose="02070309020205020404" pitchFamily="49" charset="0"/>
                </a:rPr>
                <a:t>c1</a:t>
              </a:r>
            </a:p>
          </p:txBody>
        </p:sp>
        <p:sp>
          <p:nvSpPr>
            <p:cNvPr id="22546" name="Text Box 20">
              <a:extLst>
                <a:ext uri="{FF2B5EF4-FFF2-40B4-BE49-F238E27FC236}">
                  <a16:creationId xmlns:a16="http://schemas.microsoft.com/office/drawing/2014/main" id="{186126A7-A5A3-A182-8EA3-9A0A10D38C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3024"/>
              <a:ext cx="25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400">
                  <a:latin typeface="Courier New" panose="02070309020205020404" pitchFamily="49" charset="0"/>
                </a:rPr>
                <a:t>c2</a:t>
              </a:r>
            </a:p>
          </p:txBody>
        </p:sp>
        <p:sp>
          <p:nvSpPr>
            <p:cNvPr id="22547" name="Text Box 21">
              <a:extLst>
                <a:ext uri="{FF2B5EF4-FFF2-40B4-BE49-F238E27FC236}">
                  <a16:creationId xmlns:a16="http://schemas.microsoft.com/office/drawing/2014/main" id="{2A3B7B1E-F58C-90BC-9E86-DA00FB6A55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3024"/>
              <a:ext cx="18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400">
                  <a:latin typeface="Courier New" panose="02070309020205020404" pitchFamily="49" charset="0"/>
                </a:rPr>
                <a:t>i</a:t>
              </a:r>
            </a:p>
          </p:txBody>
        </p:sp>
        <p:sp>
          <p:nvSpPr>
            <p:cNvPr id="22548" name="Text Box 22">
              <a:extLst>
                <a:ext uri="{FF2B5EF4-FFF2-40B4-BE49-F238E27FC236}">
                  <a16:creationId xmlns:a16="http://schemas.microsoft.com/office/drawing/2014/main" id="{E3350DC8-4237-0932-36F4-20A2812F44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3024"/>
              <a:ext cx="51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400" b="0">
                  <a:latin typeface="Tahoma" panose="020B0604030504040204" pitchFamily="34" charset="0"/>
                </a:rPr>
                <a:t>padding</a:t>
              </a:r>
            </a:p>
          </p:txBody>
        </p:sp>
      </p:grpSp>
      <p:sp>
        <p:nvSpPr>
          <p:cNvPr id="22534" name="Text Box 23">
            <a:extLst>
              <a:ext uri="{FF2B5EF4-FFF2-40B4-BE49-F238E27FC236}">
                <a16:creationId xmlns:a16="http://schemas.microsoft.com/office/drawing/2014/main" id="{08BD7626-B4E1-48ED-5361-1E61643A6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4238" y="1435100"/>
            <a:ext cx="4505325" cy="299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1600" dirty="0">
                <a:latin typeface="Courier New" panose="02070309020205020404" pitchFamily="49" charset="0"/>
              </a:rPr>
              <a:t>struct </a:t>
            </a:r>
            <a:r>
              <a:rPr lang="en-US" altLang="en-US" sz="1600" dirty="0" err="1">
                <a:latin typeface="Courier New" panose="02070309020205020404" pitchFamily="49" charset="0"/>
              </a:rPr>
              <a:t>CharCharInt</a:t>
            </a:r>
            <a:r>
              <a:rPr lang="en-US" altLang="en-US" sz="1600" dirty="0">
                <a:latin typeface="Courier New" panose="02070309020205020404" pitchFamily="49" charset="0"/>
              </a:rPr>
              <a:t> {</a:t>
            </a:r>
          </a:p>
          <a:p>
            <a:pPr algn="l" eaLnBrk="1" hangingPunct="1"/>
            <a:r>
              <a:rPr lang="en-US" altLang="en-US" sz="1600" dirty="0">
                <a:latin typeface="Courier New" panose="02070309020205020404" pitchFamily="49" charset="0"/>
              </a:rPr>
              <a:t>   char  c1;</a:t>
            </a:r>
          </a:p>
          <a:p>
            <a:pPr algn="l" eaLnBrk="1" hangingPunct="1"/>
            <a:r>
              <a:rPr lang="en-US" altLang="en-US" sz="1600" dirty="0">
                <a:latin typeface="Courier New" panose="02070309020205020404" pitchFamily="49" charset="0"/>
              </a:rPr>
              <a:t>   char  c2;</a:t>
            </a:r>
          </a:p>
          <a:p>
            <a:pPr algn="l" eaLnBrk="1" hangingPunct="1"/>
            <a:r>
              <a:rPr lang="en-US" altLang="en-US" sz="1600" dirty="0">
                <a:latin typeface="Courier New" panose="02070309020205020404" pitchFamily="49" charset="0"/>
              </a:rPr>
              <a:t>   int  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;</a:t>
            </a:r>
          </a:p>
          <a:p>
            <a:pPr algn="l" eaLnBrk="1" hangingPunct="1"/>
            <a:r>
              <a:rPr lang="en-US" altLang="en-US" sz="1600" dirty="0">
                <a:latin typeface="Courier New" panose="02070309020205020404" pitchFamily="49" charset="0"/>
              </a:rPr>
              <a:t>} foo;</a:t>
            </a:r>
          </a:p>
          <a:p>
            <a:pPr algn="l" eaLnBrk="1" hangingPunct="1"/>
            <a:endParaRPr lang="en-US" altLang="en-US" sz="1600" dirty="0">
              <a:latin typeface="Courier New" panose="02070309020205020404" pitchFamily="49" charset="0"/>
            </a:endParaRPr>
          </a:p>
          <a:p>
            <a:pPr algn="l" eaLnBrk="1" hangingPunct="1"/>
            <a:r>
              <a:rPr lang="en-US" altLang="en-US" sz="1600" dirty="0">
                <a:latin typeface="Courier New" panose="02070309020205020404" pitchFamily="49" charset="0"/>
              </a:rPr>
              <a:t>…(code from before)…</a:t>
            </a:r>
          </a:p>
          <a:p>
            <a:pPr algn="l" eaLnBrk="1" hangingPunct="1"/>
            <a:endParaRPr lang="en-US" altLang="en-US" sz="1600" dirty="0">
              <a:latin typeface="Courier New" panose="02070309020205020404" pitchFamily="49" charset="0"/>
            </a:endParaRPr>
          </a:p>
          <a:p>
            <a:pPr algn="l" eaLnBrk="1" hangingPunct="1"/>
            <a:r>
              <a:rPr lang="en-US" altLang="en-US" sz="1600" dirty="0">
                <a:latin typeface="Courier New" panose="02070309020205020404" pitchFamily="49" charset="0"/>
              </a:rPr>
              <a:t>short *</a:t>
            </a:r>
            <a:r>
              <a:rPr lang="en-US" altLang="en-US" sz="1600" dirty="0" err="1">
                <a:latin typeface="Courier New" panose="02070309020205020404" pitchFamily="49" charset="0"/>
              </a:rPr>
              <a:t>sp</a:t>
            </a:r>
            <a:r>
              <a:rPr lang="en-US" altLang="en-US" sz="1600" dirty="0">
                <a:latin typeface="Courier New" panose="02070309020205020404" pitchFamily="49" charset="0"/>
              </a:rPr>
              <a:t> = (short *)(&amp;foo.c2 + 1);</a:t>
            </a:r>
          </a:p>
          <a:p>
            <a:pPr algn="l" eaLnBrk="1" hangingPunct="1"/>
            <a:r>
              <a:rPr lang="en-US" altLang="en-US" sz="1600" dirty="0">
                <a:latin typeface="Courier New" panose="02070309020205020404" pitchFamily="49" charset="0"/>
              </a:rPr>
              <a:t>*</a:t>
            </a:r>
            <a:r>
              <a:rPr lang="en-US" altLang="en-US" sz="1600" dirty="0" err="1">
                <a:latin typeface="Courier New" panose="02070309020205020404" pitchFamily="49" charset="0"/>
              </a:rPr>
              <a:t>sp</a:t>
            </a:r>
            <a:r>
              <a:rPr lang="en-US" altLang="en-US" sz="1600" dirty="0">
                <a:latin typeface="Courier New" panose="02070309020205020404" pitchFamily="49" charset="0"/>
              </a:rPr>
              <a:t> = 0x7FFF;</a:t>
            </a:r>
            <a:endParaRPr lang="en-US" altLang="en-US" sz="2800" u="sng" dirty="0">
              <a:latin typeface="Courier New" panose="02070309020205020404" pitchFamily="49" charset="0"/>
            </a:endParaRPr>
          </a:p>
        </p:txBody>
      </p:sp>
      <p:sp>
        <p:nvSpPr>
          <p:cNvPr id="22535" name="Text Box 24">
            <a:extLst>
              <a:ext uri="{FF2B5EF4-FFF2-40B4-BE49-F238E27FC236}">
                <a16:creationId xmlns:a16="http://schemas.microsoft.com/office/drawing/2014/main" id="{3D2B42FE-F2B3-E820-821F-5577FA77A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5791200"/>
            <a:ext cx="4006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b="0">
                <a:latin typeface="Arial" panose="020B0604020202020204" pitchFamily="34" charset="0"/>
              </a:rPr>
              <a:t>x86 uses “little-endian” representation</a:t>
            </a:r>
          </a:p>
        </p:txBody>
      </p:sp>
      <p:sp>
        <p:nvSpPr>
          <p:cNvPr id="22536" name="Content Placeholder 1">
            <a:extLst>
              <a:ext uri="{FF2B5EF4-FFF2-40B4-BE49-F238E27FC236}">
                <a16:creationId xmlns:a16="http://schemas.microsoft.com/office/drawing/2014/main" id="{C0630CED-84B0-26CA-37BF-8AD0E6F22355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Yes!</a:t>
            </a:r>
          </a:p>
        </p:txBody>
      </p:sp>
      <p:sp>
        <p:nvSpPr>
          <p:cNvPr id="22537" name="TextBox 2">
            <a:extLst>
              <a:ext uri="{FF2B5EF4-FFF2-40B4-BE49-F238E27FC236}">
                <a16:creationId xmlns:a16="http://schemas.microsoft.com/office/drawing/2014/main" id="{22D782B8-8779-16E8-9C62-F1F53C889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2775" y="5184775"/>
            <a:ext cx="5524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 b="1">
                <a:latin typeface="Courier" pitchFamily="2" charset="0"/>
              </a:rPr>
              <a:t>FF</a:t>
            </a:r>
          </a:p>
        </p:txBody>
      </p:sp>
      <p:sp>
        <p:nvSpPr>
          <p:cNvPr id="22538" name="TextBox 28">
            <a:extLst>
              <a:ext uri="{FF2B5EF4-FFF2-40B4-BE49-F238E27FC236}">
                <a16:creationId xmlns:a16="http://schemas.microsoft.com/office/drawing/2014/main" id="{4A501FBB-2A93-8867-7D65-76C4A328E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3663" y="5189538"/>
            <a:ext cx="5540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 b="1">
                <a:latin typeface="Courier" pitchFamily="2" charset="0"/>
              </a:rPr>
              <a:t>7F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>
            <a:extLst>
              <a:ext uri="{FF2B5EF4-FFF2-40B4-BE49-F238E27FC236}">
                <a16:creationId xmlns:a16="http://schemas.microsoft.com/office/drawing/2014/main" id="{7D1C011B-93AB-2E1A-72B5-0171B63FEB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Running Program’s Memory</a:t>
            </a:r>
          </a:p>
        </p:txBody>
      </p:sp>
      <p:grpSp>
        <p:nvGrpSpPr>
          <p:cNvPr id="23557" name="Group 30">
            <a:extLst>
              <a:ext uri="{FF2B5EF4-FFF2-40B4-BE49-F238E27FC236}">
                <a16:creationId xmlns:a16="http://schemas.microsoft.com/office/drawing/2014/main" id="{C7E045C3-3B4A-43AD-01AC-F49148EE0077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1257300"/>
            <a:ext cx="3352800" cy="4953000"/>
            <a:chOff x="912" y="792"/>
            <a:chExt cx="2112" cy="3120"/>
          </a:xfrm>
        </p:grpSpPr>
        <p:sp>
          <p:nvSpPr>
            <p:cNvPr id="23571" name="Rectangle 14">
              <a:extLst>
                <a:ext uri="{FF2B5EF4-FFF2-40B4-BE49-F238E27FC236}">
                  <a16:creationId xmlns:a16="http://schemas.microsoft.com/office/drawing/2014/main" id="{8987408B-EF21-0695-398C-A31604E182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792"/>
              <a:ext cx="2112" cy="3120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23572" name="Rectangle 4">
              <a:extLst>
                <a:ext uri="{FF2B5EF4-FFF2-40B4-BE49-F238E27FC236}">
                  <a16:creationId xmlns:a16="http://schemas.microsoft.com/office/drawing/2014/main" id="{2F87DB89-AEA3-AACC-2CC1-789BD8F81B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792"/>
              <a:ext cx="2112" cy="288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1800">
                  <a:latin typeface="Arial" panose="020B0604020202020204" pitchFamily="34" charset="0"/>
                </a:rPr>
                <a:t>Unused</a:t>
              </a:r>
            </a:p>
          </p:txBody>
        </p:sp>
        <p:sp>
          <p:nvSpPr>
            <p:cNvPr id="23573" name="Rectangle 5">
              <a:extLst>
                <a:ext uri="{FF2B5EF4-FFF2-40B4-BE49-F238E27FC236}">
                  <a16:creationId xmlns:a16="http://schemas.microsoft.com/office/drawing/2014/main" id="{9F2E9B76-DBD5-EA19-18CB-F5D500977E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1080"/>
              <a:ext cx="2112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1800">
                  <a:latin typeface="Arial" panose="020B0604020202020204" pitchFamily="34" charset="0"/>
                </a:rPr>
                <a:t>User Stack</a:t>
              </a:r>
            </a:p>
          </p:txBody>
        </p:sp>
        <p:sp>
          <p:nvSpPr>
            <p:cNvPr id="23574" name="Rectangle 6">
              <a:extLst>
                <a:ext uri="{FF2B5EF4-FFF2-40B4-BE49-F238E27FC236}">
                  <a16:creationId xmlns:a16="http://schemas.microsoft.com/office/drawing/2014/main" id="{F7B6EE7E-BBC8-F004-25F2-282BEEBB3B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1944"/>
              <a:ext cx="2112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1800">
                  <a:latin typeface="Arial" panose="020B0604020202020204" pitchFamily="34" charset="0"/>
                </a:rPr>
                <a:t>Shared Libraries</a:t>
              </a:r>
            </a:p>
          </p:txBody>
        </p:sp>
        <p:sp>
          <p:nvSpPr>
            <p:cNvPr id="23575" name="Rectangle 7">
              <a:extLst>
                <a:ext uri="{FF2B5EF4-FFF2-40B4-BE49-F238E27FC236}">
                  <a16:creationId xmlns:a16="http://schemas.microsoft.com/office/drawing/2014/main" id="{8B76BF40-E62B-705B-B07C-F708FBF627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2760"/>
              <a:ext cx="2112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1800">
                  <a:latin typeface="Arial" panose="020B0604020202020204" pitchFamily="34" charset="0"/>
                </a:rPr>
                <a:t>Heap</a:t>
              </a:r>
            </a:p>
          </p:txBody>
        </p:sp>
        <p:sp>
          <p:nvSpPr>
            <p:cNvPr id="23576" name="Rectangle 8">
              <a:extLst>
                <a:ext uri="{FF2B5EF4-FFF2-40B4-BE49-F238E27FC236}">
                  <a16:creationId xmlns:a16="http://schemas.microsoft.com/office/drawing/2014/main" id="{7C299972-4200-C763-635F-3C4BB169BF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3048"/>
              <a:ext cx="2112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1800">
                  <a:latin typeface="Arial" panose="020B0604020202020204" pitchFamily="34" charset="0"/>
                </a:rPr>
                <a:t>Read/Write Data</a:t>
              </a:r>
            </a:p>
          </p:txBody>
        </p:sp>
        <p:sp>
          <p:nvSpPr>
            <p:cNvPr id="23577" name="Rectangle 9">
              <a:extLst>
                <a:ext uri="{FF2B5EF4-FFF2-40B4-BE49-F238E27FC236}">
                  <a16:creationId xmlns:a16="http://schemas.microsoft.com/office/drawing/2014/main" id="{78E516ED-FC46-2455-205B-F81234B64C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3336"/>
              <a:ext cx="2112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1800">
                  <a:latin typeface="Arial" panose="020B0604020202020204" pitchFamily="34" charset="0"/>
                </a:rPr>
                <a:t>Read-only Code and Data</a:t>
              </a:r>
            </a:p>
          </p:txBody>
        </p:sp>
        <p:sp>
          <p:nvSpPr>
            <p:cNvPr id="23578" name="Rectangle 10">
              <a:extLst>
                <a:ext uri="{FF2B5EF4-FFF2-40B4-BE49-F238E27FC236}">
                  <a16:creationId xmlns:a16="http://schemas.microsoft.com/office/drawing/2014/main" id="{14D247B6-B887-FA5C-A51D-A707708F19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3624"/>
              <a:ext cx="2112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Unused</a:t>
              </a:r>
            </a:p>
          </p:txBody>
        </p:sp>
        <p:sp>
          <p:nvSpPr>
            <p:cNvPr id="23579" name="Line 11">
              <a:extLst>
                <a:ext uri="{FF2B5EF4-FFF2-40B4-BE49-F238E27FC236}">
                  <a16:creationId xmlns:a16="http://schemas.microsoft.com/office/drawing/2014/main" id="{A1BE7A4A-F343-DE46-2E21-91C992CC50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68" y="256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0" name="Line 13">
              <a:extLst>
                <a:ext uri="{FF2B5EF4-FFF2-40B4-BE49-F238E27FC236}">
                  <a16:creationId xmlns:a16="http://schemas.microsoft.com/office/drawing/2014/main" id="{80094892-D071-5294-730F-8C52B23A57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136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58" name="Text Box 17">
            <a:extLst>
              <a:ext uri="{FF2B5EF4-FFF2-40B4-BE49-F238E27FC236}">
                <a16:creationId xmlns:a16="http://schemas.microsoft.com/office/drawing/2014/main" id="{FB4A0B33-AD06-E9C7-20C1-4A702B8B7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14425"/>
            <a:ext cx="1473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200">
                <a:latin typeface="Courier New" panose="02070309020205020404" pitchFamily="49" charset="0"/>
              </a:rPr>
              <a:t>0x7FFFFFFFFFFF</a:t>
            </a:r>
          </a:p>
        </p:txBody>
      </p:sp>
      <p:sp>
        <p:nvSpPr>
          <p:cNvPr id="23559" name="Text Box 19">
            <a:extLst>
              <a:ext uri="{FF2B5EF4-FFF2-40B4-BE49-F238E27FC236}">
                <a16:creationId xmlns:a16="http://schemas.microsoft.com/office/drawing/2014/main" id="{21C60862-439D-6479-C106-5329C4667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22988"/>
            <a:ext cx="14732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200">
                <a:latin typeface="Courier New" panose="02070309020205020404" pitchFamily="49" charset="0"/>
              </a:rPr>
              <a:t>0x000000000000</a:t>
            </a:r>
          </a:p>
        </p:txBody>
      </p:sp>
      <p:sp>
        <p:nvSpPr>
          <p:cNvPr id="23560" name="AutoShape 20">
            <a:extLst>
              <a:ext uri="{FF2B5EF4-FFF2-40B4-BE49-F238E27FC236}">
                <a16:creationId xmlns:a16="http://schemas.microsoft.com/office/drawing/2014/main" id="{3471ED94-F67E-83D2-E5EB-D3D8D3F39868}"/>
              </a:ext>
            </a:extLst>
          </p:cNvPr>
          <p:cNvSpPr>
            <a:spLocks/>
          </p:cNvSpPr>
          <p:nvPr/>
        </p:nvSpPr>
        <p:spPr bwMode="auto">
          <a:xfrm>
            <a:off x="4876800" y="4838700"/>
            <a:ext cx="228600" cy="914400"/>
          </a:xfrm>
          <a:prstGeom prst="rightBrace">
            <a:avLst>
              <a:gd name="adj1" fmla="val 333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3561" name="Text Box 21">
            <a:extLst>
              <a:ext uri="{FF2B5EF4-FFF2-40B4-BE49-F238E27FC236}">
                <a16:creationId xmlns:a16="http://schemas.microsoft.com/office/drawing/2014/main" id="{F6AAC264-15A2-7234-7FA1-3611525EF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5119688"/>
            <a:ext cx="3219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>
                <a:latin typeface="Arial" panose="020B0604020202020204" pitchFamily="34" charset="0"/>
              </a:rPr>
              <a:t>Loaded from the executable</a:t>
            </a:r>
          </a:p>
        </p:txBody>
      </p:sp>
      <p:sp>
        <p:nvSpPr>
          <p:cNvPr id="23562" name="AutoShape 22">
            <a:extLst>
              <a:ext uri="{FF2B5EF4-FFF2-40B4-BE49-F238E27FC236}">
                <a16:creationId xmlns:a16="http://schemas.microsoft.com/office/drawing/2014/main" id="{BB6C2516-105D-838A-B24E-DA611F3DBC2B}"/>
              </a:ext>
            </a:extLst>
          </p:cNvPr>
          <p:cNvSpPr>
            <a:spLocks/>
          </p:cNvSpPr>
          <p:nvPr/>
        </p:nvSpPr>
        <p:spPr bwMode="auto">
          <a:xfrm>
            <a:off x="4876800" y="4410075"/>
            <a:ext cx="228600" cy="381000"/>
          </a:xfrm>
          <a:prstGeom prst="rightBrace">
            <a:avLst>
              <a:gd name="adj1" fmla="val 13889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3563" name="Text Box 23">
            <a:extLst>
              <a:ext uri="{FF2B5EF4-FFF2-40B4-BE49-F238E27FC236}">
                <a16:creationId xmlns:a16="http://schemas.microsoft.com/office/drawing/2014/main" id="{F8F109DC-0361-2312-3F3A-0CAB54EB8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405313"/>
            <a:ext cx="2203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>
                <a:latin typeface="Arial" panose="020B0604020202020204" pitchFamily="34" charset="0"/>
              </a:rPr>
              <a:t>Created at runtime</a:t>
            </a:r>
          </a:p>
        </p:txBody>
      </p:sp>
      <p:sp>
        <p:nvSpPr>
          <p:cNvPr id="23564" name="AutoShape 24">
            <a:extLst>
              <a:ext uri="{FF2B5EF4-FFF2-40B4-BE49-F238E27FC236}">
                <a16:creationId xmlns:a16="http://schemas.microsoft.com/office/drawing/2014/main" id="{FC3B467A-76B2-B963-55E5-69163B8C5B7D}"/>
              </a:ext>
            </a:extLst>
          </p:cNvPr>
          <p:cNvSpPr>
            <a:spLocks/>
          </p:cNvSpPr>
          <p:nvPr/>
        </p:nvSpPr>
        <p:spPr bwMode="auto">
          <a:xfrm>
            <a:off x="4876800" y="1757363"/>
            <a:ext cx="228600" cy="381000"/>
          </a:xfrm>
          <a:prstGeom prst="rightBrace">
            <a:avLst>
              <a:gd name="adj1" fmla="val 13889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3565" name="Text Box 25">
            <a:extLst>
              <a:ext uri="{FF2B5EF4-FFF2-40B4-BE49-F238E27FC236}">
                <a16:creationId xmlns:a16="http://schemas.microsoft.com/office/drawing/2014/main" id="{3FDDA1E5-69BA-4344-B726-D258E685A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752600"/>
            <a:ext cx="220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>
                <a:latin typeface="Arial" panose="020B0604020202020204" pitchFamily="34" charset="0"/>
              </a:rPr>
              <a:t>Created at runtime</a:t>
            </a:r>
          </a:p>
        </p:txBody>
      </p:sp>
      <p:sp>
        <p:nvSpPr>
          <p:cNvPr id="23566" name="AutoShape 28">
            <a:extLst>
              <a:ext uri="{FF2B5EF4-FFF2-40B4-BE49-F238E27FC236}">
                <a16:creationId xmlns:a16="http://schemas.microsoft.com/office/drawing/2014/main" id="{C4AA13FA-298C-7D39-2B93-4078DCFEF646}"/>
              </a:ext>
            </a:extLst>
          </p:cNvPr>
          <p:cNvSpPr>
            <a:spLocks/>
          </p:cNvSpPr>
          <p:nvPr/>
        </p:nvSpPr>
        <p:spPr bwMode="auto">
          <a:xfrm>
            <a:off x="4876800" y="3124200"/>
            <a:ext cx="228600" cy="381000"/>
          </a:xfrm>
          <a:prstGeom prst="rightBrace">
            <a:avLst>
              <a:gd name="adj1" fmla="val 13889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23567" name="Text Box 29">
            <a:extLst>
              <a:ext uri="{FF2B5EF4-FFF2-40B4-BE49-F238E27FC236}">
                <a16:creationId xmlns:a16="http://schemas.microsoft.com/office/drawing/2014/main" id="{BA0C84AB-DE28-80E2-D424-66FCC00CC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119438"/>
            <a:ext cx="2965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>
                <a:latin typeface="Arial" panose="020B0604020202020204" pitchFamily="34" charset="0"/>
              </a:rPr>
              <a:t>Shared among processes</a:t>
            </a:r>
          </a:p>
        </p:txBody>
      </p:sp>
      <p:sp>
        <p:nvSpPr>
          <p:cNvPr id="23568" name="Text Box 31">
            <a:extLst>
              <a:ext uri="{FF2B5EF4-FFF2-40B4-BE49-F238E27FC236}">
                <a16:creationId xmlns:a16="http://schemas.microsoft.com/office/drawing/2014/main" id="{FC291BBF-6674-88FF-229D-966438E7B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590800"/>
            <a:ext cx="458788" cy="256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b="0">
                <a:latin typeface="Arial" panose="020B0604020202020204" pitchFamily="34" charset="0"/>
              </a:rPr>
              <a:t>47 bits of address space</a:t>
            </a:r>
          </a:p>
        </p:txBody>
      </p:sp>
      <p:sp>
        <p:nvSpPr>
          <p:cNvPr id="23569" name="Line 32">
            <a:extLst>
              <a:ext uri="{FF2B5EF4-FFF2-40B4-BE49-F238E27FC236}">
                <a16:creationId xmlns:a16="http://schemas.microsoft.com/office/drawing/2014/main" id="{70D34024-98FB-CE2B-5592-43DC4676FD93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5181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33">
            <a:extLst>
              <a:ext uri="{FF2B5EF4-FFF2-40B4-BE49-F238E27FC236}">
                <a16:creationId xmlns:a16="http://schemas.microsoft.com/office/drawing/2014/main" id="{FED37D37-2D57-7E70-690F-63ECA326A4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1981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04-float" id="{67944C2F-3416-D142-8702-985A1351DF87}" vid="{1F314E78-C04B-D443-8A36-28CC65374A53}"/>
    </a:ext>
  </a:extLst>
</a:theme>
</file>

<file path=ppt/theme/theme2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04-float" id="{67944C2F-3416-D142-8702-985A1351DF87}" vid="{02832A9C-35A8-454D-BA11-0FC3DDDE4E09}"/>
    </a:ext>
  </a:extLst>
</a:theme>
</file>

<file path=ppt/theme/theme3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04-float" id="{67944C2F-3416-D142-8702-985A1351DF87}" vid="{1F314E78-C04B-D443-8A36-28CC65374A53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1778</TotalTime>
  <Pages>0</Pages>
  <Words>3549</Words>
  <Characters>0</Characters>
  <Application>Microsoft Office PowerPoint</Application>
  <PresentationFormat>On-screen Show (4:3)</PresentationFormat>
  <Lines>0</Lines>
  <Paragraphs>762</Paragraphs>
  <Slides>56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56</vt:i4>
      </vt:variant>
    </vt:vector>
  </HeadingPairs>
  <TitlesOfParts>
    <vt:vector size="59" baseType="lpstr">
      <vt:lpstr>Title and Content</vt:lpstr>
      <vt:lpstr>Title Only</vt:lpstr>
      <vt:lpstr>Title and Content</vt:lpstr>
      <vt:lpstr>Memory Allocation  COMP 222: Introduction to Computer Organization</vt:lpstr>
      <vt:lpstr>Objectives</vt:lpstr>
      <vt:lpstr>Big Picture</vt:lpstr>
      <vt:lpstr>Structure Representation &amp; Size</vt:lpstr>
      <vt:lpstr>Pointer Arithmetic</vt:lpstr>
      <vt:lpstr>Can you tell if there is padding?</vt:lpstr>
      <vt:lpstr>Can you access the padding?</vt:lpstr>
      <vt:lpstr>Can you access both bytes?</vt:lpstr>
      <vt:lpstr>A Running Program’s Memory</vt:lpstr>
      <vt:lpstr>Allocation</vt:lpstr>
      <vt:lpstr>How much memory to allocate?</vt:lpstr>
      <vt:lpstr>malloc()</vt:lpstr>
      <vt:lpstr>Using malloc()</vt:lpstr>
      <vt:lpstr>Using malloc()</vt:lpstr>
      <vt:lpstr>When to Allocate?</vt:lpstr>
      <vt:lpstr>When to Allocate?</vt:lpstr>
      <vt:lpstr>Allocation in Process Memory</vt:lpstr>
      <vt:lpstr>Why are there different methods?</vt:lpstr>
      <vt:lpstr>Deallocation</vt:lpstr>
      <vt:lpstr>Deallocation</vt:lpstr>
      <vt:lpstr>Deallocation</vt:lpstr>
      <vt:lpstr>Back to create_date</vt:lpstr>
      <vt:lpstr>Pitfall</vt:lpstr>
      <vt:lpstr>Possible Solutions</vt:lpstr>
      <vt:lpstr>Scenario</vt:lpstr>
      <vt:lpstr>Linked List</vt:lpstr>
      <vt:lpstr>Make Non-Empty</vt:lpstr>
      <vt:lpstr>What's Wrong With This makeNE?</vt:lpstr>
      <vt:lpstr>Visualization</vt:lpstr>
      <vt:lpstr>Recursive Traversal</vt:lpstr>
      <vt:lpstr>Iterative Traversal</vt:lpstr>
      <vt:lpstr>Iterative Append</vt:lpstr>
      <vt:lpstr>Removal</vt:lpstr>
      <vt:lpstr>Assignment to two</vt:lpstr>
      <vt:lpstr>Assignment to list-&gt;rest</vt:lpstr>
      <vt:lpstr>free(two)</vt:lpstr>
      <vt:lpstr>Common Memory Management Mistakes</vt:lpstr>
      <vt:lpstr>What’s Wrong With This Code?</vt:lpstr>
      <vt:lpstr>One Solution</vt:lpstr>
      <vt:lpstr>What’s Wrong With This Code?</vt:lpstr>
      <vt:lpstr>What’s Wrong With This Code?</vt:lpstr>
      <vt:lpstr>Explanation</vt:lpstr>
      <vt:lpstr>Corrected code</vt:lpstr>
      <vt:lpstr>What’s Wrong With This Code?</vt:lpstr>
      <vt:lpstr>Using const with pointers</vt:lpstr>
      <vt:lpstr>What’s Wrong With This Code?</vt:lpstr>
      <vt:lpstr>What’s Wrong With This Code?</vt:lpstr>
      <vt:lpstr>What’s Wrong With This Code?</vt:lpstr>
      <vt:lpstr>What’s Wrong With This Code?</vt:lpstr>
      <vt:lpstr>What's Wrong With This Code?</vt:lpstr>
      <vt:lpstr>Example continued</vt:lpstr>
      <vt:lpstr>Putting it all together ...</vt:lpstr>
      <vt:lpstr>What does action1() do?</vt:lpstr>
      <vt:lpstr>What does action2() do?</vt:lpstr>
      <vt:lpstr>What does action3() do?</vt:lpstr>
      <vt:lpstr>What does action4() do?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cp:lastModifiedBy>Alan Cox</cp:lastModifiedBy>
  <cp:revision>1108</cp:revision>
  <cp:lastPrinted>2012-09-05T04:08:39Z</cp:lastPrinted>
  <dcterms:created xsi:type="dcterms:W3CDTF">2012-09-06T15:16:51Z</dcterms:created>
  <dcterms:modified xsi:type="dcterms:W3CDTF">2024-09-23T19:27:13Z</dcterms:modified>
</cp:coreProperties>
</file>