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45"/>
  </p:notesMasterIdLst>
  <p:handoutMasterIdLst>
    <p:handoutMasterId r:id="rId46"/>
  </p:handoutMasterIdLst>
  <p:sldIdLst>
    <p:sldId id="298" r:id="rId3"/>
    <p:sldId id="645" r:id="rId4"/>
    <p:sldId id="580" r:id="rId5"/>
    <p:sldId id="682" r:id="rId6"/>
    <p:sldId id="680" r:id="rId7"/>
    <p:sldId id="585" r:id="rId8"/>
    <p:sldId id="746" r:id="rId9"/>
    <p:sldId id="745" r:id="rId10"/>
    <p:sldId id="646" r:id="rId11"/>
    <p:sldId id="632" r:id="rId12"/>
    <p:sldId id="661" r:id="rId13"/>
    <p:sldId id="588" r:id="rId14"/>
    <p:sldId id="589" r:id="rId15"/>
    <p:sldId id="683" r:id="rId16"/>
    <p:sldId id="637" r:id="rId17"/>
    <p:sldId id="591" r:id="rId18"/>
    <p:sldId id="592" r:id="rId19"/>
    <p:sldId id="593" r:id="rId20"/>
    <p:sldId id="747" r:id="rId21"/>
    <p:sldId id="647" r:id="rId22"/>
    <p:sldId id="651" r:id="rId23"/>
    <p:sldId id="639" r:id="rId24"/>
    <p:sldId id="649" r:id="rId25"/>
    <p:sldId id="597" r:id="rId26"/>
    <p:sldId id="598" r:id="rId27"/>
    <p:sldId id="599" r:id="rId28"/>
    <p:sldId id="601" r:id="rId29"/>
    <p:sldId id="602" r:id="rId30"/>
    <p:sldId id="663" r:id="rId31"/>
    <p:sldId id="664" r:id="rId32"/>
    <p:sldId id="665" r:id="rId33"/>
    <p:sldId id="666" r:id="rId34"/>
    <p:sldId id="667" r:id="rId35"/>
    <p:sldId id="668" r:id="rId36"/>
    <p:sldId id="669" r:id="rId37"/>
    <p:sldId id="678" r:id="rId38"/>
    <p:sldId id="670" r:id="rId39"/>
    <p:sldId id="672" r:id="rId40"/>
    <p:sldId id="673" r:id="rId41"/>
    <p:sldId id="674" r:id="rId42"/>
    <p:sldId id="679" r:id="rId43"/>
    <p:sldId id="659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D31B5-DFDF-F9FF-2311-90604F871E89}" v="44" dt="2024-09-27T18:23:44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676" autoAdjust="0"/>
  </p:normalViewPr>
  <p:slideViewPr>
    <p:cSldViewPr>
      <p:cViewPr>
        <p:scale>
          <a:sx n="93" d="100"/>
          <a:sy n="93" d="100"/>
        </p:scale>
        <p:origin x="2200" y="504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microsoft.com/office/2016/11/relationships/changesInfo" Target="changesInfos/changesInfo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2BED31B5-DFDF-F9FF-2311-90604F871E89}"/>
    <pc:docChg chg="delSld modSld">
      <pc:chgData name="Alan Cox" userId="S::alc@rice.edu::4319d5d7-4895-438f-a090-42c4160e7830" providerId="AD" clId="Web-{2BED31B5-DFDF-F9FF-2311-90604F871E89}" dt="2024-09-27T18:23:44.586" v="40" actId="20577"/>
      <pc:docMkLst>
        <pc:docMk/>
      </pc:docMkLst>
      <pc:sldChg chg="modSp">
        <pc:chgData name="Alan Cox" userId="S::alc@rice.edu::4319d5d7-4895-438f-a090-42c4160e7830" providerId="AD" clId="Web-{2BED31B5-DFDF-F9FF-2311-90604F871E89}" dt="2024-09-27T18:08:49.711" v="6" actId="20577"/>
        <pc:sldMkLst>
          <pc:docMk/>
          <pc:sldMk cId="0" sldId="588"/>
        </pc:sldMkLst>
        <pc:spChg chg="mod">
          <ac:chgData name="Alan Cox" userId="S::alc@rice.edu::4319d5d7-4895-438f-a090-42c4160e7830" providerId="AD" clId="Web-{2BED31B5-DFDF-F9FF-2311-90604F871E89}" dt="2024-09-27T18:08:49.711" v="6" actId="20577"/>
          <ac:spMkLst>
            <pc:docMk/>
            <pc:sldMk cId="0" sldId="588"/>
            <ac:spMk id="148498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13:12.720" v="15" actId="20577"/>
        <pc:sldMkLst>
          <pc:docMk/>
          <pc:sldMk cId="0" sldId="591"/>
        </pc:sldMkLst>
        <pc:spChg chg="mod">
          <ac:chgData name="Alan Cox" userId="S::alc@rice.edu::4319d5d7-4895-438f-a090-42c4160e7830" providerId="AD" clId="Web-{2BED31B5-DFDF-F9FF-2311-90604F871E89}" dt="2024-09-27T18:13:12.720" v="15" actId="20577"/>
          <ac:spMkLst>
            <pc:docMk/>
            <pc:sldMk cId="0" sldId="591"/>
            <ac:spMk id="151556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14:13.238" v="22" actId="20577"/>
        <pc:sldMkLst>
          <pc:docMk/>
          <pc:sldMk cId="0" sldId="592"/>
        </pc:sldMkLst>
        <pc:spChg chg="mod">
          <ac:chgData name="Alan Cox" userId="S::alc@rice.edu::4319d5d7-4895-438f-a090-42c4160e7830" providerId="AD" clId="Web-{2BED31B5-DFDF-F9FF-2311-90604F871E89}" dt="2024-09-27T18:14:13.238" v="22" actId="20577"/>
          <ac:spMkLst>
            <pc:docMk/>
            <pc:sldMk cId="0" sldId="592"/>
            <ac:spMk id="152579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14:59.911" v="27" actId="20577"/>
        <pc:sldMkLst>
          <pc:docMk/>
          <pc:sldMk cId="0" sldId="593"/>
        </pc:sldMkLst>
        <pc:spChg chg="mod">
          <ac:chgData name="Alan Cox" userId="S::alc@rice.edu::4319d5d7-4895-438f-a090-42c4160e7830" providerId="AD" clId="Web-{2BED31B5-DFDF-F9FF-2311-90604F871E89}" dt="2024-09-27T18:14:39.442" v="24" actId="20577"/>
          <ac:spMkLst>
            <pc:docMk/>
            <pc:sldMk cId="0" sldId="593"/>
            <ac:spMk id="153604" creationId="{00000000-0000-0000-0000-000000000000}"/>
          </ac:spMkLst>
        </pc:spChg>
        <pc:spChg chg="mod">
          <ac:chgData name="Alan Cox" userId="S::alc@rice.edu::4319d5d7-4895-438f-a090-42c4160e7830" providerId="AD" clId="Web-{2BED31B5-DFDF-F9FF-2311-90604F871E89}" dt="2024-09-27T18:14:59.911" v="27" actId="20577"/>
          <ac:spMkLst>
            <pc:docMk/>
            <pc:sldMk cId="0" sldId="593"/>
            <ac:spMk id="153605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23:44.586" v="40" actId="20577"/>
        <pc:sldMkLst>
          <pc:docMk/>
          <pc:sldMk cId="0" sldId="659"/>
        </pc:sldMkLst>
        <pc:spChg chg="mod">
          <ac:chgData name="Alan Cox" userId="S::alc@rice.edu::4319d5d7-4895-438f-a090-42c4160e7830" providerId="AD" clId="Web-{2BED31B5-DFDF-F9FF-2311-90604F871E89}" dt="2024-09-27T18:23:44.586" v="40" actId="20577"/>
          <ac:spMkLst>
            <pc:docMk/>
            <pc:sldMk cId="0" sldId="659"/>
            <ac:spMk id="2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22:48.334" v="31" actId="20577"/>
        <pc:sldMkLst>
          <pc:docMk/>
          <pc:sldMk cId="739854835" sldId="674"/>
        </pc:sldMkLst>
        <pc:spChg chg="mod">
          <ac:chgData name="Alan Cox" userId="S::alc@rice.edu::4319d5d7-4895-438f-a090-42c4160e7830" providerId="AD" clId="Web-{2BED31B5-DFDF-F9FF-2311-90604F871E89}" dt="2024-09-27T18:22:48.334" v="31" actId="20577"/>
          <ac:spMkLst>
            <pc:docMk/>
            <pc:sldMk cId="739854835" sldId="674"/>
            <ac:spMk id="17412" creationId="{00000000-0000-0000-0000-000000000000}"/>
          </ac:spMkLst>
        </pc:spChg>
        <pc:spChg chg="mod">
          <ac:chgData name="Alan Cox" userId="S::alc@rice.edu::4319d5d7-4895-438f-a090-42c4160e7830" providerId="AD" clId="Web-{2BED31B5-DFDF-F9FF-2311-90604F871E89}" dt="2024-09-27T18:22:39.177" v="29" actId="20577"/>
          <ac:spMkLst>
            <pc:docMk/>
            <pc:sldMk cId="739854835" sldId="674"/>
            <ac:spMk id="17413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23:19.148" v="35" actId="20577"/>
        <pc:sldMkLst>
          <pc:docMk/>
          <pc:sldMk cId="2190817441" sldId="679"/>
        </pc:sldMkLst>
        <pc:spChg chg="mod">
          <ac:chgData name="Alan Cox" userId="S::alc@rice.edu::4319d5d7-4895-438f-a090-42c4160e7830" providerId="AD" clId="Web-{2BED31B5-DFDF-F9FF-2311-90604F871E89}" dt="2024-09-27T18:23:00.491" v="33" actId="20577"/>
          <ac:spMkLst>
            <pc:docMk/>
            <pc:sldMk cId="2190817441" sldId="679"/>
            <ac:spMk id="17412" creationId="{00000000-0000-0000-0000-000000000000}"/>
          </ac:spMkLst>
        </pc:spChg>
        <pc:spChg chg="mod">
          <ac:chgData name="Alan Cox" userId="S::alc@rice.edu::4319d5d7-4895-438f-a090-42c4160e7830" providerId="AD" clId="Web-{2BED31B5-DFDF-F9FF-2311-90604F871E89}" dt="2024-09-27T18:23:19.148" v="35" actId="20577"/>
          <ac:spMkLst>
            <pc:docMk/>
            <pc:sldMk cId="2190817441" sldId="679"/>
            <ac:spMk id="17413" creationId="{00000000-0000-0000-0000-000000000000}"/>
          </ac:spMkLst>
        </pc:spChg>
      </pc:sldChg>
      <pc:sldChg chg="modSp">
        <pc:chgData name="Alan Cox" userId="S::alc@rice.edu::4319d5d7-4895-438f-a090-42c4160e7830" providerId="AD" clId="Web-{2BED31B5-DFDF-F9FF-2311-90604F871E89}" dt="2024-09-27T18:11:48.295" v="14" actId="20577"/>
        <pc:sldMkLst>
          <pc:docMk/>
          <pc:sldMk cId="430851010" sldId="683"/>
        </pc:sldMkLst>
        <pc:spChg chg="mod">
          <ac:chgData name="Alan Cox" userId="S::alc@rice.edu::4319d5d7-4895-438f-a090-42c4160e7830" providerId="AD" clId="Web-{2BED31B5-DFDF-F9FF-2311-90604F871E89}" dt="2024-09-27T18:11:48.295" v="14" actId="20577"/>
          <ac:spMkLst>
            <pc:docMk/>
            <pc:sldMk cId="430851010" sldId="683"/>
            <ac:spMk id="150531" creationId="{00000000-0000-0000-0000-000000000000}"/>
          </ac:spMkLst>
        </pc:spChg>
      </pc:sldChg>
      <pc:sldChg chg="del">
        <pc:chgData name="Alan Cox" userId="S::alc@rice.edu::4319d5d7-4895-438f-a090-42c4160e7830" providerId="AD" clId="Web-{2BED31B5-DFDF-F9FF-2311-90604F871E89}" dt="2024-09-27T18:10:11.292" v="12"/>
        <pc:sldMkLst>
          <pc:docMk/>
          <pc:sldMk cId="2804237617" sldId="748"/>
        </pc:sldMkLst>
      </pc:sldChg>
      <pc:sldChg chg="del">
        <pc:chgData name="Alan Cox" userId="S::alc@rice.edu::4319d5d7-4895-438f-a090-42c4160e7830" providerId="AD" clId="Web-{2BED31B5-DFDF-F9FF-2311-90604F871E89}" dt="2024-09-27T18:09:22.165" v="7"/>
        <pc:sldMkLst>
          <pc:docMk/>
          <pc:sldMk cId="1007553675" sldId="749"/>
        </pc:sldMkLst>
      </pc:sldChg>
      <pc:sldChg chg="del">
        <pc:chgData name="Alan Cox" userId="S::alc@rice.edu::4319d5d7-4895-438f-a090-42c4160e7830" providerId="AD" clId="Web-{2BED31B5-DFDF-F9FF-2311-90604F871E89}" dt="2024-09-27T18:09:25.634" v="8"/>
        <pc:sldMkLst>
          <pc:docMk/>
          <pc:sldMk cId="3102192112" sldId="750"/>
        </pc:sldMkLst>
      </pc:sldChg>
      <pc:sldChg chg="del">
        <pc:chgData name="Alan Cox" userId="S::alc@rice.edu::4319d5d7-4895-438f-a090-42c4160e7830" providerId="AD" clId="Web-{2BED31B5-DFDF-F9FF-2311-90604F871E89}" dt="2024-09-27T18:09:29.040" v="9"/>
        <pc:sldMkLst>
          <pc:docMk/>
          <pc:sldMk cId="1348765377" sldId="751"/>
        </pc:sldMkLst>
      </pc:sldChg>
      <pc:sldChg chg="del">
        <pc:chgData name="Alan Cox" userId="S::alc@rice.edu::4319d5d7-4895-438f-a090-42c4160e7830" providerId="AD" clId="Web-{2BED31B5-DFDF-F9FF-2311-90604F871E89}" dt="2024-09-27T18:10:02.370" v="10"/>
        <pc:sldMkLst>
          <pc:docMk/>
          <pc:sldMk cId="3910601720" sldId="752"/>
        </pc:sldMkLst>
      </pc:sldChg>
      <pc:sldChg chg="del">
        <pc:chgData name="Alan Cox" userId="S::alc@rice.edu::4319d5d7-4895-438f-a090-42c4160e7830" providerId="AD" clId="Web-{2BED31B5-DFDF-F9FF-2311-90604F871E89}" dt="2024-09-27T18:10:07.542" v="11"/>
        <pc:sldMkLst>
          <pc:docMk/>
          <pc:sldMk cId="1490780227" sldId="753"/>
        </pc:sldMkLst>
      </pc:sldChg>
    </pc:docChg>
  </pc:docChgLst>
  <pc:docChgLst>
    <pc:chgData name="Alan Cox" userId="S::alc@rice.edu::4319d5d7-4895-438f-a090-42c4160e7830" providerId="AD" clId="Web-{DF0CB084-D609-7652-ED7A-B776AC00D19C}"/>
    <pc:docChg chg="addSld delSld modSld sldOrd">
      <pc:chgData name="Alan Cox" userId="S::alc@rice.edu::4319d5d7-4895-438f-a090-42c4160e7830" providerId="AD" clId="Web-{DF0CB084-D609-7652-ED7A-B776AC00D19C}" dt="2024-09-25T18:22:32.301" v="56" actId="20577"/>
      <pc:docMkLst>
        <pc:docMk/>
      </pc:docMkLst>
      <pc:sldChg chg="modSp">
        <pc:chgData name="Alan Cox" userId="S::alc@rice.edu::4319d5d7-4895-438f-a090-42c4160e7830" providerId="AD" clId="Web-{DF0CB084-D609-7652-ED7A-B776AC00D19C}" dt="2024-09-25T18:08:13.669" v="2" actId="20577"/>
        <pc:sldMkLst>
          <pc:docMk/>
          <pc:sldMk cId="0" sldId="580"/>
        </pc:sldMkLst>
        <pc:spChg chg="mod">
          <ac:chgData name="Alan Cox" userId="S::alc@rice.edu::4319d5d7-4895-438f-a090-42c4160e7830" providerId="AD" clId="Web-{DF0CB084-D609-7652-ED7A-B776AC00D19C}" dt="2024-09-25T18:08:13.669" v="2" actId="20577"/>
          <ac:spMkLst>
            <pc:docMk/>
            <pc:sldMk cId="0" sldId="580"/>
            <ac:spMk id="142339" creationId="{00000000-0000-0000-0000-000000000000}"/>
          </ac:spMkLst>
        </pc:spChg>
      </pc:sldChg>
      <pc:sldChg chg="del">
        <pc:chgData name="Alan Cox" userId="S::alc@rice.edu::4319d5d7-4895-438f-a090-42c4160e7830" providerId="AD" clId="Web-{DF0CB084-D609-7652-ED7A-B776AC00D19C}" dt="2024-09-25T18:16:36.355" v="34"/>
        <pc:sldMkLst>
          <pc:docMk/>
          <pc:sldMk cId="0" sldId="595"/>
        </pc:sldMkLst>
      </pc:sldChg>
      <pc:sldChg chg="modSp">
        <pc:chgData name="Alan Cox" userId="S::alc@rice.edu::4319d5d7-4895-438f-a090-42c4160e7830" providerId="AD" clId="Web-{DF0CB084-D609-7652-ED7A-B776AC00D19C}" dt="2024-09-25T18:16:05.993" v="33" actId="20577"/>
        <pc:sldMkLst>
          <pc:docMk/>
          <pc:sldMk cId="0" sldId="632"/>
        </pc:sldMkLst>
        <pc:spChg chg="mod">
          <ac:chgData name="Alan Cox" userId="S::alc@rice.edu::4319d5d7-4895-438f-a090-42c4160e7830" providerId="AD" clId="Web-{DF0CB084-D609-7652-ED7A-B776AC00D19C}" dt="2024-09-25T18:16:05.993" v="33" actId="20577"/>
          <ac:spMkLst>
            <pc:docMk/>
            <pc:sldMk cId="0" sldId="632"/>
            <ac:spMk id="5123" creationId="{00000000-0000-0000-0000-000000000000}"/>
          </ac:spMkLst>
        </pc:spChg>
      </pc:sldChg>
      <pc:sldChg chg="modSp">
        <pc:chgData name="Alan Cox" userId="S::alc@rice.edu::4319d5d7-4895-438f-a090-42c4160e7830" providerId="AD" clId="Web-{DF0CB084-D609-7652-ED7A-B776AC00D19C}" dt="2024-09-25T18:10:15.001" v="16" actId="20577"/>
        <pc:sldMkLst>
          <pc:docMk/>
          <pc:sldMk cId="2501057966" sldId="682"/>
        </pc:sldMkLst>
        <pc:spChg chg="mod">
          <ac:chgData name="Alan Cox" userId="S::alc@rice.edu::4319d5d7-4895-438f-a090-42c4160e7830" providerId="AD" clId="Web-{DF0CB084-D609-7652-ED7A-B776AC00D19C}" dt="2024-09-25T18:10:15.001" v="16" actId="20577"/>
          <ac:spMkLst>
            <pc:docMk/>
            <pc:sldMk cId="2501057966" sldId="682"/>
            <ac:spMk id="142339" creationId="{00000000-0000-0000-0000-000000000000}"/>
          </ac:spMkLst>
        </pc:spChg>
      </pc:sldChg>
      <pc:sldChg chg="modSp add ord">
        <pc:chgData name="Alan Cox" userId="S::alc@rice.edu::4319d5d7-4895-438f-a090-42c4160e7830" providerId="AD" clId="Web-{DF0CB084-D609-7652-ED7A-B776AC00D19C}" dt="2024-09-25T18:22:32.301" v="56" actId="20577"/>
        <pc:sldMkLst>
          <pc:docMk/>
          <pc:sldMk cId="2804237617" sldId="748"/>
        </pc:sldMkLst>
        <pc:spChg chg="mod">
          <ac:chgData name="Alan Cox" userId="S::alc@rice.edu::4319d5d7-4895-438f-a090-42c4160e7830" providerId="AD" clId="Web-{DF0CB084-D609-7652-ED7A-B776AC00D19C}" dt="2024-09-25T18:22:32.301" v="56" actId="20577"/>
          <ac:spMkLst>
            <pc:docMk/>
            <pc:sldMk cId="2804237617" sldId="748"/>
            <ac:spMk id="53252" creationId="{5B580294-2CE3-62EC-28DF-283305E9D472}"/>
          </ac:spMkLst>
        </pc:spChg>
      </pc:sldChg>
      <pc:sldChg chg="add">
        <pc:chgData name="Alan Cox" userId="S::alc@rice.edu::4319d5d7-4895-438f-a090-42c4160e7830" providerId="AD" clId="Web-{DF0CB084-D609-7652-ED7A-B776AC00D19C}" dt="2024-09-25T18:19:46.477" v="42"/>
        <pc:sldMkLst>
          <pc:docMk/>
          <pc:sldMk cId="1007553675" sldId="749"/>
        </pc:sldMkLst>
      </pc:sldChg>
      <pc:sldChg chg="add">
        <pc:chgData name="Alan Cox" userId="S::alc@rice.edu::4319d5d7-4895-438f-a090-42c4160e7830" providerId="AD" clId="Web-{DF0CB084-D609-7652-ED7A-B776AC00D19C}" dt="2024-09-25T18:19:50.165" v="43"/>
        <pc:sldMkLst>
          <pc:docMk/>
          <pc:sldMk cId="3102192112" sldId="750"/>
        </pc:sldMkLst>
      </pc:sldChg>
      <pc:sldChg chg="add">
        <pc:chgData name="Alan Cox" userId="S::alc@rice.edu::4319d5d7-4895-438f-a090-42c4160e7830" providerId="AD" clId="Web-{DF0CB084-D609-7652-ED7A-B776AC00D19C}" dt="2024-09-25T18:19:52.602" v="44"/>
        <pc:sldMkLst>
          <pc:docMk/>
          <pc:sldMk cId="1348765377" sldId="751"/>
        </pc:sldMkLst>
      </pc:sldChg>
      <pc:sldChg chg="add">
        <pc:chgData name="Alan Cox" userId="S::alc@rice.edu::4319d5d7-4895-438f-a090-42c4160e7830" providerId="AD" clId="Web-{DF0CB084-D609-7652-ED7A-B776AC00D19C}" dt="2024-09-25T18:19:54.681" v="45"/>
        <pc:sldMkLst>
          <pc:docMk/>
          <pc:sldMk cId="3910601720" sldId="752"/>
        </pc:sldMkLst>
      </pc:sldChg>
      <pc:sldChg chg="add">
        <pc:chgData name="Alan Cox" userId="S::alc@rice.edu::4319d5d7-4895-438f-a090-42c4160e7830" providerId="AD" clId="Web-{DF0CB084-D609-7652-ED7A-B776AC00D19C}" dt="2024-09-25T18:20:00.587" v="46"/>
        <pc:sldMkLst>
          <pc:docMk/>
          <pc:sldMk cId="1490780227" sldId="75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75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0xf000 + 0x8 =</a:t>
            </a:r>
            <a:r>
              <a:rPr lang="en-US" baseline="0" dirty="0"/>
              <a:t> 0xf008</a:t>
            </a:r>
          </a:p>
          <a:p>
            <a:r>
              <a:rPr lang="en-US" baseline="0" dirty="0"/>
              <a:t>0xf000 + 0x0100 = 0xf100</a:t>
            </a:r>
          </a:p>
          <a:p>
            <a:r>
              <a:rPr lang="en-US" baseline="0" dirty="0"/>
              <a:t>0xf000 + 4*0x0100 = 0xf400</a:t>
            </a:r>
          </a:p>
          <a:p>
            <a:r>
              <a:rPr lang="en-US" baseline="0" dirty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1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b="1" dirty="0"/>
              <a:t>achine-Level Programming: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715904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</a:t>
            </a:r>
            <a:r>
              <a:rPr lang="en-US" i="1" dirty="0"/>
              <a:t>Instruction Set Architecture</a:t>
            </a:r>
            <a:r>
              <a:rPr lang="en-US" dirty="0"/>
              <a:t>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registers, memory.</a:t>
            </a:r>
          </a:p>
          <a:p>
            <a:r>
              <a:rPr lang="en-US" dirty="0">
                <a:solidFill>
                  <a:srgbClr val="C00000"/>
                </a:solidFill>
              </a:rPr>
              <a:t>Microarchitecture: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frequency.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>
                <a:latin typeface="Calibri"/>
              </a:rPr>
              <a:t>Intel: 16-bit x86, IA32, Itanium, x86-64</a:t>
            </a:r>
          </a:p>
          <a:p>
            <a:pPr lvl="1"/>
            <a:r>
              <a:rPr lang="en-US" dirty="0">
                <a:latin typeface="Calibri"/>
              </a:rPr>
              <a:t>ARM: Used in almost all phones/tablets, and some laptops/servers</a:t>
            </a:r>
          </a:p>
          <a:p>
            <a:pPr lvl="1"/>
            <a:r>
              <a:rPr lang="en-US" dirty="0"/>
              <a:t>RISC-V: Open licensing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Assembly/Machine Code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352800"/>
            <a:ext cx="48529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Called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or logical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Stack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/>
              <a:t>Code and user data</a:t>
            </a:r>
          </a:p>
          <a:p>
            <a:pPr marL="571500" lvl="2" indent="-165100"/>
            <a:r>
              <a:rPr lang="en-US" sz="1800" dirty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–O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 dirty="0"/>
              <a:t>Turning C into Machine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 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–O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basic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-O</a:t>
            </a:r>
            <a:r>
              <a:rPr lang="en-US" dirty="0"/>
              <a:t>)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(long x, long y,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          long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pushq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popq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err="1">
                <a:latin typeface="Courier New" pitchFamily="49" charset="0"/>
              </a:rPr>
              <a:t>gcc</a:t>
            </a:r>
            <a:r>
              <a:rPr lang="en-US" sz="2400" dirty="0">
                <a:latin typeface="Courier New" pitchFamily="49" charset="0"/>
              </a:rPr>
              <a:t> –O –S </a:t>
            </a:r>
            <a:r>
              <a:rPr lang="en-US" sz="2400" dirty="0" err="1">
                <a:latin typeface="Courier New" pitchFamily="49" charset="0"/>
              </a:rPr>
              <a:t>sum.c</a:t>
            </a:r>
            <a:endParaRPr lang="en-US" sz="2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Produces file </a:t>
            </a:r>
            <a:r>
              <a:rPr lang="en-US" sz="2400" dirty="0" err="1">
                <a:latin typeface="Courier New" pitchFamily="49" charset="0"/>
              </a:rPr>
              <a:t>sum.s</a:t>
            </a:r>
            <a:endParaRPr lang="en-US" sz="240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Assembly: Data Types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/>
              <a:t>“Integer” data of 1, 2, 4, or 8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>
                <a:latin typeface="Calibri"/>
              </a:rPr>
              <a:t>Addresses (untyped pointers)</a:t>
            </a:r>
          </a:p>
          <a:p>
            <a:endParaRPr lang="en-US" dirty="0"/>
          </a:p>
          <a:p>
            <a:r>
              <a:rPr lang="en-US" dirty="0"/>
              <a:t>Floating point data of 4, 8, or 10 bytes</a:t>
            </a:r>
          </a:p>
          <a:p>
            <a:endParaRPr lang="en-US" dirty="0"/>
          </a:p>
          <a:p>
            <a:r>
              <a:rPr lang="en-US" dirty="0"/>
              <a:t>SIMD/vector data types of 8, 16, 32, or 64 bytes</a:t>
            </a:r>
          </a:p>
          <a:p>
            <a:endParaRPr lang="en-US" dirty="0"/>
          </a:p>
          <a:p>
            <a:r>
              <a:rPr lang="en-US" dirty="0"/>
              <a:t>Code: Byte sequences encoding series of instructions</a:t>
            </a:r>
          </a:p>
          <a:p>
            <a:endParaRPr lang="en-US" dirty="0"/>
          </a:p>
          <a:p>
            <a:r>
              <a:rPr lang="en-US" dirty="0"/>
              <a:t>No aggregate types such as arrays or structures</a:t>
            </a:r>
          </a:p>
          <a:p>
            <a:pPr lvl="1"/>
            <a:r>
              <a:rPr lang="en-US" dirty="0"/>
              <a:t>Just contiguously allocated bytes in memory</a:t>
            </a:r>
          </a:p>
        </p:txBody>
      </p:sp>
    </p:spTree>
    <p:extLst>
      <p:ext uri="{BB962C8B-B14F-4D97-AF65-F5344CB8AC3E}">
        <p14:creationId xmlns:p14="http://schemas.microsoft.com/office/powerpoint/2010/main" val="4308510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Characteristics: Operations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/>
              <a:t>Perform arithmetic function on register or memory data</a:t>
            </a:r>
          </a:p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 dirty="0"/>
              <a:t>Machine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520" indent="-223520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  <a:endParaRPr lang="en-US"/>
          </a:p>
          <a:p>
            <a:pPr marL="560070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520" indent="-223520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070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470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070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470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470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470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520" indent="-223520" defTabSz="895350">
              <a:tabLst>
                <a:tab pos="1603375" algn="l"/>
                <a:tab pos="2514600" algn="l"/>
              </a:tabLst>
            </a:pPr>
            <a:r>
              <a:rPr lang="en-US" dirty="0"/>
              <a:t>Machine Code</a:t>
            </a:r>
          </a:p>
          <a:p>
            <a:pPr marL="560070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070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>
                <a:latin typeface="Courier New" pitchFamily="49" charset="0"/>
              </a:rPr>
              <a:t>0x40059e:  48 89 03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 dirty="0"/>
              <a:t>Disassembling Machine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/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>
                <a:latin typeface="Calibri"/>
              </a:rPr>
              <a:t>Useful tool for examining machine code</a:t>
            </a:r>
            <a:endParaRPr lang="en-US"/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53               push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48 89 d3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e8 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callq</a:t>
            </a:r>
            <a:r>
              <a:rPr lang="en-US" sz="1800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48 89 03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5b               pop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c3               </a:t>
            </a:r>
            <a:r>
              <a:rPr lang="en-US" sz="1800" dirty="0" err="1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0x0000000000400595 &lt;+0&gt;: push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0x0000000000400596 &lt;+1&gt;: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0x0000000000400599 &lt;+4&gt;: </a:t>
            </a:r>
            <a:r>
              <a:rPr lang="en-US" sz="1800" dirty="0" err="1">
                <a:latin typeface="Courier New" pitchFamily="49" charset="0"/>
              </a:rPr>
              <a:t>callq</a:t>
            </a:r>
            <a:r>
              <a:rPr lang="en-US" sz="1800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0x000000000040059e &lt;+9&gt;: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0x00000000004005a1 &lt;+12&gt;:pop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0x00000000004005a2 &lt;+13&gt;:</a:t>
            </a:r>
            <a:r>
              <a:rPr lang="en-US" sz="1800" dirty="0" err="1">
                <a:latin typeface="Courier New" pitchFamily="49" charset="0"/>
              </a:rPr>
              <a:t>retq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14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Machine-Level Programming: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Intel processors and architectures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Machine-Level Programming: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/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History: IA32 Registers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eax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ecx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edx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ebx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esi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edi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esp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ebp</a:t>
              </a:r>
              <a:endParaRPr lang="en-US" sz="2400" b="1" dirty="0">
                <a:latin typeface="Courier New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cx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dx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di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cl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pPr algn="l"/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pPr algn="l"/>
            <a:r>
              <a:rPr lang="en-US" sz="1800" i="1" dirty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i="1" dirty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pPr algn="l"/>
            <a:r>
              <a:rPr lang="en-US" sz="1800" i="1" dirty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r>
              <a:rPr lang="en-US" b="1" dirty="0"/>
              <a:t>: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address given by register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rax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rcx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rdx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rbx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rsi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rdi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rsp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rbp</a:t>
              </a:r>
              <a:endParaRPr lang="en-US" sz="2400" b="1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2400" b="1" dirty="0">
                  <a:latin typeface="Courier New" pitchFamily="49" charset="0"/>
                </a:rPr>
                <a:t>%</a:t>
              </a:r>
              <a:r>
                <a:rPr lang="en-US" sz="2400" b="1" dirty="0" err="1">
                  <a:latin typeface="Courier New" pitchFamily="49" charset="0"/>
                </a:rPr>
                <a:t>rN</a:t>
              </a:r>
              <a:endParaRPr lang="en-US" sz="2400" b="1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movq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Normal	(R)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Aha! Pointer dereferencing in C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rcx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rbp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swap(long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77834" y="1295400"/>
            <a:ext cx="39624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swap(long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/>
              <a:t>Intel x86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Dominate laptop/desktop/server market</a:t>
            </a:r>
          </a:p>
          <a:p>
            <a:endParaRPr lang="en-US" dirty="0"/>
          </a:p>
          <a:p>
            <a:r>
              <a:rPr lang="en-US" dirty="0"/>
              <a:t>Evolutionary design</a:t>
            </a:r>
          </a:p>
          <a:p>
            <a:pPr lvl="1"/>
            <a:r>
              <a:rPr lang="en-US" dirty="0"/>
              <a:t>Backwards compatible to 8086, introduced in 1978</a:t>
            </a:r>
          </a:p>
          <a:p>
            <a:pPr lvl="2"/>
            <a:r>
              <a:rPr lang="en-US" dirty="0"/>
              <a:t>Modern x86 processors can run executables created in the 1980’s </a:t>
            </a:r>
          </a:p>
          <a:p>
            <a:pPr lvl="1"/>
            <a:r>
              <a:rPr lang="en-US" dirty="0"/>
              <a:t>Added features as time went on</a:t>
            </a:r>
          </a:p>
          <a:p>
            <a:pPr lvl="2"/>
            <a:r>
              <a:rPr lang="en-US" dirty="0"/>
              <a:t>New instructions</a:t>
            </a:r>
          </a:p>
          <a:p>
            <a:pPr lvl="2"/>
            <a:r>
              <a:rPr lang="en-US" dirty="0">
                <a:latin typeface="Calibri"/>
              </a:rPr>
              <a:t>New data formats (e.g., vectors, FP16)</a:t>
            </a:r>
          </a:p>
          <a:p>
            <a:pPr lvl="2"/>
            <a:r>
              <a:rPr lang="en-US" dirty="0"/>
              <a:t>Transition to larger word sizes: 16 -&gt; 32 -&gt; 64 bits</a:t>
            </a:r>
          </a:p>
          <a:p>
            <a:pPr lvl="2"/>
            <a:r>
              <a:rPr lang="en-US" dirty="0"/>
              <a:t>Multiple cores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Normal	(R)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Aha! Pointer dereferencing in C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rcx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rbp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rdx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2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8 (</a:t>
            </a:r>
            <a:r>
              <a:rPr lang="en-US" i="1" dirty="0">
                <a:solidFill>
                  <a:srgbClr val="C00000"/>
                </a:solidFill>
              </a:rPr>
              <a:t>why these numbers?</a:t>
            </a:r>
            <a:r>
              <a:rPr lang="en-US" dirty="0"/>
              <a:t>)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Special 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Machine-Level Programming: </a:t>
            </a:r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/>
              <a:t>Arithmetic &amp; logical operations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119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/>
              <a:t>,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/>
              <a:t>Example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(%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,2), 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$2, 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84702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/>
              <a:t>Intel x86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x86 is a Complex Instruction Set Computer 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>
                <a:latin typeface="Calibri"/>
              </a:rPr>
              <a:t>But, only a small subset are used by all widely used programming languages</a:t>
            </a:r>
          </a:p>
          <a:p>
            <a:endParaRPr lang="en-US" dirty="0"/>
          </a:p>
          <a:p>
            <a:r>
              <a:rPr lang="en-US" dirty="0"/>
              <a:t>Once thought that CISC would struggle to match the performance of Reduced Instruction Set Computers (RISC)</a:t>
            </a:r>
          </a:p>
          <a:p>
            <a:pPr lvl="1"/>
            <a:r>
              <a:rPr lang="en-US" dirty="0"/>
              <a:t>RISC processors dominated from the 1980’s to the 1990’s</a:t>
            </a:r>
          </a:p>
          <a:p>
            <a:pPr lvl="2"/>
            <a:r>
              <a:rPr lang="en-US" dirty="0"/>
              <a:t>MIPS, SPARC, Alpha, PA-RISC</a:t>
            </a:r>
          </a:p>
          <a:p>
            <a:pPr lvl="2"/>
            <a:r>
              <a:rPr lang="en-US" dirty="0"/>
              <a:t>ARM only used in small computers</a:t>
            </a:r>
          </a:p>
          <a:p>
            <a:endParaRPr lang="en-US" dirty="0"/>
          </a:p>
          <a:p>
            <a:r>
              <a:rPr lang="en-US" dirty="0"/>
              <a:t>But, Intel did just that!</a:t>
            </a:r>
          </a:p>
          <a:p>
            <a:pPr lvl="1"/>
            <a:r>
              <a:rPr lang="en-US" dirty="0">
                <a:latin typeface="Calibri"/>
              </a:rPr>
              <a:t>In terms of speed, using more transistors.  Less so for low power, where ARM leads.</a:t>
            </a:r>
          </a:p>
        </p:txBody>
      </p:sp>
    </p:spTree>
    <p:extLst>
      <p:ext uri="{BB962C8B-B14F-4D97-AF65-F5344CB8AC3E}">
        <p14:creationId xmlns:p14="http://schemas.microsoft.com/office/powerpoint/2010/main" val="250105796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But, only used once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long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arith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long t1 =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x+y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long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rval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= t2 * t5;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rval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leaq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(%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rdi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rsi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),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rax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addq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rax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leaq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(%rsi,%rsi,2),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salq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$4,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leaq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4(%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rdi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),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rcx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imulq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rcx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rax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548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Arithmetic Expression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long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arith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long t1 =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x+y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long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rval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= t2 * t5;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rval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</a:endParaRP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leaq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(%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rdi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rsi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),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rax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# t1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addq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rax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      # t2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leaq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(%rsi,%rsi,2),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salq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$4,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        # t4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leaq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4(%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rdi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rdx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),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rcx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# t5</a:t>
            </a:r>
            <a:endParaRPr lang="en-US" sz="1800" dirty="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imulq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rcx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, %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rax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          # </a:t>
            </a:r>
            <a:r>
              <a:rPr lang="en-US" sz="1800" err="1">
                <a:latin typeface="Courier New"/>
                <a:ea typeface="Monaco" charset="0"/>
                <a:cs typeface="Courier New"/>
                <a:sym typeface="Monaco" charset="0"/>
              </a:rPr>
              <a:t>rval</a:t>
            </a:r>
            <a:endParaRPr lang="en-US" sz="1800"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174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Machine-Level Programming: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Intel processors and architectures</a:t>
            </a:r>
          </a:p>
          <a:p>
            <a:pPr lvl="1"/>
            <a:r>
              <a:rPr lang="en-US" dirty="0"/>
              <a:t>Evolutionary design leads to many quirks and artifacts</a:t>
            </a:r>
          </a:p>
          <a:p>
            <a:r>
              <a:rPr lang="en-US" dirty="0"/>
              <a:t>C, assembly, machine code</a:t>
            </a:r>
          </a:p>
          <a:p>
            <a:pPr lvl="1"/>
            <a:r>
              <a:rPr lang="en-US" dirty="0"/>
              <a:t>New forms of visible state: program counter, registers, ...</a:t>
            </a:r>
          </a:p>
          <a:p>
            <a:pPr lvl="1"/>
            <a:r>
              <a:rPr lang="en-US" dirty="0"/>
              <a:t>Compiler must transform statements, expressions, procedures into low-level instruction sequences</a:t>
            </a:r>
          </a:p>
          <a:p>
            <a:r>
              <a:rPr lang="en-US" dirty="0"/>
              <a:t>Assembly Basics: Registers, operands, move</a:t>
            </a:r>
          </a:p>
          <a:p>
            <a:pPr lvl="1"/>
            <a:r>
              <a:rPr lang="en-US" dirty="0"/>
              <a:t>The x86-64 move instructions cover wide range of data movement forms</a:t>
            </a:r>
          </a:p>
          <a:p>
            <a:r>
              <a:rPr lang="en-US" dirty="0"/>
              <a:t>Arithmetic</a:t>
            </a:r>
          </a:p>
          <a:p>
            <a:pPr lvl="1"/>
            <a:r>
              <a:rPr lang="en-US" dirty="0"/>
              <a:t>C compiler will figure out different instruction combinations to carry out computation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/>
              <a:t>Intel x86 Evolution: Milestones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4049B-2BF3-B838-9EC9-7442B0EDB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18" y="11430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marL="223838" indent="-223838" defTabSz="895350">
              <a:buFont typeface="Wingdings 2" charset="2"/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kern="0">
                <a:solidFill>
                  <a:srgbClr val="C00000"/>
                </a:solidFill>
              </a:rPr>
              <a:t>	Name	Date	Transistors	MHz</a:t>
            </a: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8086	1978	29K	5-10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First 16-bit Intel 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1MB address space</a:t>
            </a: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386	1985	275K	16-33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First 32-bit Intel processor,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Added “flat addressing”,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Pentium Pro	1995	6.5M	150-200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First Intel processor supporting out-of-order execution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Powered the world’s fastest supercomputer (1997-2000)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Core 2 Duo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kern="0"/>
              <a:t>First multi-core Intel processor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97880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64-Bit History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2001: Intel Attempts Radical Shift from IA32 to IA64</a:t>
            </a:r>
          </a:p>
          <a:p>
            <a:pPr lvl="1"/>
            <a:r>
              <a:rPr lang="en-US" dirty="0"/>
              <a:t>Totally different architecture (Itanium)</a:t>
            </a:r>
          </a:p>
          <a:p>
            <a:pPr lvl="1"/>
            <a:r>
              <a:rPr lang="en-US" dirty="0"/>
              <a:t>Executes IA32 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2003: AMD Steps in with Evolutionary Solution</a:t>
            </a:r>
          </a:p>
          <a:p>
            <a:pPr lvl="1"/>
            <a:r>
              <a:rPr lang="en-US" dirty="0"/>
              <a:t>x86-64 (also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92668"/>
            <a:ext cx="8597796" cy="762000"/>
          </a:xfrm>
        </p:spPr>
        <p:txBody>
          <a:bodyPr/>
          <a:lstStyle/>
          <a:p>
            <a:r>
              <a:rPr lang="en-US" dirty="0"/>
              <a:t>x86 Clones: Advanced Micro Devices (AMD)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06715"/>
            <a:ext cx="7896225" cy="5701903"/>
          </a:xfrm>
        </p:spPr>
        <p:txBody>
          <a:bodyPr>
            <a:normAutofit/>
          </a:bodyPr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/>
              <a:t>Historically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had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/>
              <a:t>Then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Built </a:t>
            </a:r>
            <a:r>
              <a:rPr lang="en-US" dirty="0" err="1"/>
              <a:t>Opteron</a:t>
            </a:r>
            <a:r>
              <a:rPr lang="en-US" dirty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Developed x86-64, their own extension to 64 bits</a:t>
            </a:r>
          </a:p>
          <a:p>
            <a:pPr marL="39688" indent="-165100" defTabSz="895350">
              <a:tabLst>
                <a:tab pos="2349500" algn="l"/>
              </a:tabLst>
            </a:pPr>
            <a:r>
              <a:rPr lang="en-US" dirty="0"/>
              <a:t> Recent Years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Intel got its act together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1995-2011: Lead semiconductor “fab” in world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2015: TSMC becomes leading semiconductor fab; Intel falls behind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2018-2023: back-and-forth with Samsung for #1 by $$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Back-and-forth with AMD on performance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Non-x86 GPUs from Nvidia now dominate compute market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3BA-10E6-44B4-BA2E-D9C6ED993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Raptor Lake (2023)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7B979-E9A0-4BCD-98BB-A1DE72C17A55}"/>
              </a:ext>
            </a:extLst>
          </p:cNvPr>
          <p:cNvSpPr txBox="1"/>
          <p:nvPr/>
        </p:nvSpPr>
        <p:spPr>
          <a:xfrm>
            <a:off x="1437071" y="6043598"/>
            <a:ext cx="6269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25.9B transistors, many devoted to the graphics/AI engine</a:t>
            </a:r>
          </a:p>
        </p:txBody>
      </p:sp>
      <p:pic>
        <p:nvPicPr>
          <p:cNvPr id="4" name="Picture 3" descr="A computer chip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19868DB5-6442-2BA9-C52E-2774A63F0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2543"/>
            <a:ext cx="9144000" cy="425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918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Machine-Level Programming: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/>
              <a:t>C, assembly, 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Pages>0</Pages>
  <Words>3618</Words>
  <Characters>0</Characters>
  <Application>Microsoft Office PowerPoint</Application>
  <PresentationFormat>On-screen Show (4:3)</PresentationFormat>
  <Lines>0</Lines>
  <Paragraphs>769</Paragraphs>
  <Slides>42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Title and Content</vt:lpstr>
      <vt:lpstr>Title Only</vt:lpstr>
      <vt:lpstr>Machine-Level Programming: Basics  COMP 222: Introduction to Computer Organization</vt:lpstr>
      <vt:lpstr>Machine-Level Programming: Basics</vt:lpstr>
      <vt:lpstr>Intel x86 Processors</vt:lpstr>
      <vt:lpstr>Intel x86 Processors</vt:lpstr>
      <vt:lpstr>Intel x86 Evolution: Milestones</vt:lpstr>
      <vt:lpstr>Intel’s 64-Bit History</vt:lpstr>
      <vt:lpstr>x86 Clones: Advanced Micro Devices (AMD)</vt:lpstr>
      <vt:lpstr>Intel Raptor Lake (2023)</vt:lpstr>
      <vt:lpstr>Machine-Level Programming: Basics</vt:lpstr>
      <vt:lpstr>Definitions</vt:lpstr>
      <vt:lpstr>Assembly/Machine Code View</vt:lpstr>
      <vt:lpstr>Turning C into Machine Code</vt:lpstr>
      <vt:lpstr>Compiling Into Assembly</vt:lpstr>
      <vt:lpstr>Assembly: Data Types</vt:lpstr>
      <vt:lpstr>Assembly Characteristics: Operations</vt:lpstr>
      <vt:lpstr>Machine Code</vt:lpstr>
      <vt:lpstr>Machine Instruction Example</vt:lpstr>
      <vt:lpstr>Disassembling Machine Code</vt:lpstr>
      <vt:lpstr>Alternate Disassembly</vt:lpstr>
      <vt:lpstr>Machine-Level Programming: Basics</vt:lpstr>
      <vt:lpstr>x86-64 Integer Registers</vt:lpstr>
      <vt:lpstr>Some History: IA32 Registers</vt:lpstr>
      <vt:lpstr>Moving Data</vt:lpstr>
      <vt:lpstr>movq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Machine-Level Programming: Basics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Machine-Level Programming: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133</cp:revision>
  <cp:lastPrinted>2012-09-05T04:08:39Z</cp:lastPrinted>
  <dcterms:created xsi:type="dcterms:W3CDTF">2012-09-06T15:16:51Z</dcterms:created>
  <dcterms:modified xsi:type="dcterms:W3CDTF">2024-09-27T18:23:46Z</dcterms:modified>
</cp:coreProperties>
</file>