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  <p:sldMasterId id="2147483710" r:id="rId5"/>
    <p:sldMasterId id="2147483712" r:id="rId6"/>
    <p:sldMasterId id="2147483653" r:id="rId7"/>
    <p:sldMasterId id="2147483717" r:id="rId8"/>
  </p:sldMasterIdLst>
  <p:notesMasterIdLst>
    <p:notesMasterId r:id="rId94"/>
  </p:notesMasterIdLst>
  <p:sldIdLst>
    <p:sldId id="372" r:id="rId9"/>
    <p:sldId id="373" r:id="rId10"/>
    <p:sldId id="284" r:id="rId11"/>
    <p:sldId id="285" r:id="rId12"/>
    <p:sldId id="286" r:id="rId13"/>
    <p:sldId id="287" r:id="rId14"/>
    <p:sldId id="288" r:id="rId15"/>
    <p:sldId id="364" r:id="rId16"/>
    <p:sldId id="289" r:id="rId17"/>
    <p:sldId id="374" r:id="rId18"/>
    <p:sldId id="293" r:id="rId19"/>
    <p:sldId id="295" r:id="rId20"/>
    <p:sldId id="366" r:id="rId21"/>
    <p:sldId id="301" r:id="rId22"/>
    <p:sldId id="332" r:id="rId23"/>
    <p:sldId id="302" r:id="rId24"/>
    <p:sldId id="304" r:id="rId25"/>
    <p:sldId id="351" r:id="rId26"/>
    <p:sldId id="306" r:id="rId27"/>
    <p:sldId id="307" r:id="rId28"/>
    <p:sldId id="309" r:id="rId29"/>
    <p:sldId id="312" r:id="rId30"/>
    <p:sldId id="368" r:id="rId31"/>
    <p:sldId id="367" r:id="rId32"/>
    <p:sldId id="369" r:id="rId33"/>
    <p:sldId id="336" r:id="rId34"/>
    <p:sldId id="338" r:id="rId35"/>
    <p:sldId id="370" r:id="rId36"/>
    <p:sldId id="339" r:id="rId37"/>
    <p:sldId id="365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71" r:id="rId49"/>
    <p:sldId id="375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392" r:id="rId67"/>
    <p:sldId id="393" r:id="rId68"/>
    <p:sldId id="394" r:id="rId69"/>
    <p:sldId id="395" r:id="rId70"/>
    <p:sldId id="396" r:id="rId71"/>
    <p:sldId id="397" r:id="rId72"/>
    <p:sldId id="398" r:id="rId73"/>
    <p:sldId id="399" r:id="rId74"/>
    <p:sldId id="400" r:id="rId75"/>
    <p:sldId id="401" r:id="rId76"/>
    <p:sldId id="402" r:id="rId77"/>
    <p:sldId id="403" r:id="rId78"/>
    <p:sldId id="404" r:id="rId79"/>
    <p:sldId id="405" r:id="rId80"/>
    <p:sldId id="406" r:id="rId81"/>
    <p:sldId id="407" r:id="rId82"/>
    <p:sldId id="408" r:id="rId83"/>
    <p:sldId id="409" r:id="rId84"/>
    <p:sldId id="410" r:id="rId85"/>
    <p:sldId id="411" r:id="rId86"/>
    <p:sldId id="412" r:id="rId87"/>
    <p:sldId id="413" r:id="rId88"/>
    <p:sldId id="414" r:id="rId89"/>
    <p:sldId id="415" r:id="rId90"/>
    <p:sldId id="416" r:id="rId91"/>
    <p:sldId id="417" r:id="rId92"/>
    <p:sldId id="418" r:id="rId9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B5642-8FBB-04BC-CB8D-CD71912B2A3A}" v="28" dt="2024-10-07T17:52:13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2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presProps" Target="presProps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91" Type="http://schemas.openxmlformats.org/officeDocument/2006/relationships/slide" Target="slides/slide83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94" Type="http://schemas.openxmlformats.org/officeDocument/2006/relationships/notesMaster" Target="notesMasters/notesMaster1.xml"/><Relationship Id="rId9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microsoft.com/office/2015/10/relationships/revisionInfo" Target="revisionInfo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5D9A2C86-8E1B-E182-DB14-A4C8A2255802}"/>
    <pc:docChg chg="delSld">
      <pc:chgData name="Alan Cox" userId="S::alc@rice.edu::4319d5d7-4895-438f-a090-42c4160e7830" providerId="AD" clId="Web-{5D9A2C86-8E1B-E182-DB14-A4C8A2255802}" dt="2024-10-04T17:36:52.181" v="0"/>
      <pc:docMkLst>
        <pc:docMk/>
      </pc:docMkLst>
      <pc:sldChg chg="del">
        <pc:chgData name="Alan Cox" userId="S::alc@rice.edu::4319d5d7-4895-438f-a090-42c4160e7830" providerId="AD" clId="Web-{5D9A2C86-8E1B-E182-DB14-A4C8A2255802}" dt="2024-10-04T17:36:52.181" v="0"/>
        <pc:sldMkLst>
          <pc:docMk/>
          <pc:sldMk cId="0" sldId="324"/>
        </pc:sldMkLst>
      </pc:sldChg>
    </pc:docChg>
  </pc:docChgLst>
  <pc:docChgLst>
    <pc:chgData name="Alan Cox" userId="S::alc@rice.edu::4319d5d7-4895-438f-a090-42c4160e7830" providerId="AD" clId="Web-{41FB5642-8FBB-04BC-CB8D-CD71912B2A3A}"/>
    <pc:docChg chg="addSld addMainMaster">
      <pc:chgData name="Alan Cox" userId="S::alc@rice.edu::4319d5d7-4895-438f-a090-42c4160e7830" providerId="AD" clId="Web-{41FB5642-8FBB-04BC-CB8D-CD71912B2A3A}" dt="2024-10-07T17:52:13.834" v="27"/>
      <pc:docMkLst>
        <pc:docMk/>
      </pc:docMkLst>
      <pc:sldChg chg="add">
        <pc:chgData name="Alan Cox" userId="S::alc@rice.edu::4319d5d7-4895-438f-a090-42c4160e7830" providerId="AD" clId="Web-{41FB5642-8FBB-04BC-CB8D-CD71912B2A3A}" dt="2024-10-07T17:48:57.494" v="0"/>
        <pc:sldMkLst>
          <pc:docMk/>
          <pc:sldMk cId="2383130095" sldId="391"/>
        </pc:sldMkLst>
      </pc:sldChg>
      <pc:sldChg chg="add">
        <pc:chgData name="Alan Cox" userId="S::alc@rice.edu::4319d5d7-4895-438f-a090-42c4160e7830" providerId="AD" clId="Web-{41FB5642-8FBB-04BC-CB8D-CD71912B2A3A}" dt="2024-10-07T17:49:28.637" v="1"/>
        <pc:sldMkLst>
          <pc:docMk/>
          <pc:sldMk cId="3067917982" sldId="392"/>
        </pc:sldMkLst>
      </pc:sldChg>
      <pc:sldChg chg="add">
        <pc:chgData name="Alan Cox" userId="S::alc@rice.edu::4319d5d7-4895-438f-a090-42c4160e7830" providerId="AD" clId="Web-{41FB5642-8FBB-04BC-CB8D-CD71912B2A3A}" dt="2024-10-07T17:49:41.560" v="2"/>
        <pc:sldMkLst>
          <pc:docMk/>
          <pc:sldMk cId="530834677" sldId="393"/>
        </pc:sldMkLst>
      </pc:sldChg>
      <pc:sldChg chg="add">
        <pc:chgData name="Alan Cox" userId="S::alc@rice.edu::4319d5d7-4895-438f-a090-42c4160e7830" providerId="AD" clId="Web-{41FB5642-8FBB-04BC-CB8D-CD71912B2A3A}" dt="2024-10-07T17:49:48.388" v="3"/>
        <pc:sldMkLst>
          <pc:docMk/>
          <pc:sldMk cId="3316726124" sldId="394"/>
        </pc:sldMkLst>
      </pc:sldChg>
      <pc:sldChg chg="add">
        <pc:chgData name="Alan Cox" userId="S::alc@rice.edu::4319d5d7-4895-438f-a090-42c4160e7830" providerId="AD" clId="Web-{41FB5642-8FBB-04BC-CB8D-CD71912B2A3A}" dt="2024-10-07T17:49:50.888" v="4"/>
        <pc:sldMkLst>
          <pc:docMk/>
          <pc:sldMk cId="3225458973" sldId="395"/>
        </pc:sldMkLst>
      </pc:sldChg>
      <pc:sldChg chg="add">
        <pc:chgData name="Alan Cox" userId="S::alc@rice.edu::4319d5d7-4895-438f-a090-42c4160e7830" providerId="AD" clId="Web-{41FB5642-8FBB-04BC-CB8D-CD71912B2A3A}" dt="2024-10-07T17:49:53.998" v="5"/>
        <pc:sldMkLst>
          <pc:docMk/>
          <pc:sldMk cId="2374243626" sldId="396"/>
        </pc:sldMkLst>
      </pc:sldChg>
      <pc:sldChg chg="add">
        <pc:chgData name="Alan Cox" userId="S::alc@rice.edu::4319d5d7-4895-438f-a090-42c4160e7830" providerId="AD" clId="Web-{41FB5642-8FBB-04BC-CB8D-CD71912B2A3A}" dt="2024-10-07T17:50:01.014" v="6"/>
        <pc:sldMkLst>
          <pc:docMk/>
          <pc:sldMk cId="129343916" sldId="397"/>
        </pc:sldMkLst>
      </pc:sldChg>
      <pc:sldChg chg="add">
        <pc:chgData name="Alan Cox" userId="S::alc@rice.edu::4319d5d7-4895-438f-a090-42c4160e7830" providerId="AD" clId="Web-{41FB5642-8FBB-04BC-CB8D-CD71912B2A3A}" dt="2024-10-07T17:50:06.155" v="7"/>
        <pc:sldMkLst>
          <pc:docMk/>
          <pc:sldMk cId="2698951233" sldId="398"/>
        </pc:sldMkLst>
      </pc:sldChg>
      <pc:sldChg chg="add">
        <pc:chgData name="Alan Cox" userId="S::alc@rice.edu::4319d5d7-4895-438f-a090-42c4160e7830" providerId="AD" clId="Web-{41FB5642-8FBB-04BC-CB8D-CD71912B2A3A}" dt="2024-10-07T17:50:08.905" v="8"/>
        <pc:sldMkLst>
          <pc:docMk/>
          <pc:sldMk cId="1310616679" sldId="399"/>
        </pc:sldMkLst>
      </pc:sldChg>
      <pc:sldChg chg="add">
        <pc:chgData name="Alan Cox" userId="S::alc@rice.edu::4319d5d7-4895-438f-a090-42c4160e7830" providerId="AD" clId="Web-{41FB5642-8FBB-04BC-CB8D-CD71912B2A3A}" dt="2024-10-07T17:50:14.421" v="9"/>
        <pc:sldMkLst>
          <pc:docMk/>
          <pc:sldMk cId="2741074134" sldId="400"/>
        </pc:sldMkLst>
      </pc:sldChg>
      <pc:sldChg chg="add">
        <pc:chgData name="Alan Cox" userId="S::alc@rice.edu::4319d5d7-4895-438f-a090-42c4160e7830" providerId="AD" clId="Web-{41FB5642-8FBB-04BC-CB8D-CD71912B2A3A}" dt="2024-10-07T17:50:20.906" v="10"/>
        <pc:sldMkLst>
          <pc:docMk/>
          <pc:sldMk cId="2899581091" sldId="401"/>
        </pc:sldMkLst>
      </pc:sldChg>
      <pc:sldChg chg="add">
        <pc:chgData name="Alan Cox" userId="S::alc@rice.edu::4319d5d7-4895-438f-a090-42c4160e7830" providerId="AD" clId="Web-{41FB5642-8FBB-04BC-CB8D-CD71912B2A3A}" dt="2024-10-07T17:50:23.547" v="11"/>
        <pc:sldMkLst>
          <pc:docMk/>
          <pc:sldMk cId="2465131338" sldId="402"/>
        </pc:sldMkLst>
      </pc:sldChg>
      <pc:sldChg chg="add">
        <pc:chgData name="Alan Cox" userId="S::alc@rice.edu::4319d5d7-4895-438f-a090-42c4160e7830" providerId="AD" clId="Web-{41FB5642-8FBB-04BC-CB8D-CD71912B2A3A}" dt="2024-10-07T17:50:26.562" v="12"/>
        <pc:sldMkLst>
          <pc:docMk/>
          <pc:sldMk cId="1930062304" sldId="403"/>
        </pc:sldMkLst>
      </pc:sldChg>
      <pc:sldChg chg="add">
        <pc:chgData name="Alan Cox" userId="S::alc@rice.edu::4319d5d7-4895-438f-a090-42c4160e7830" providerId="AD" clId="Web-{41FB5642-8FBB-04BC-CB8D-CD71912B2A3A}" dt="2024-10-07T17:50:32.547" v="13"/>
        <pc:sldMkLst>
          <pc:docMk/>
          <pc:sldMk cId="2015164635" sldId="404"/>
        </pc:sldMkLst>
      </pc:sldChg>
      <pc:sldChg chg="add">
        <pc:chgData name="Alan Cox" userId="S::alc@rice.edu::4319d5d7-4895-438f-a090-42c4160e7830" providerId="AD" clId="Web-{41FB5642-8FBB-04BC-CB8D-CD71912B2A3A}" dt="2024-10-07T17:50:40.157" v="14"/>
        <pc:sldMkLst>
          <pc:docMk/>
          <pc:sldMk cId="2457103284" sldId="405"/>
        </pc:sldMkLst>
      </pc:sldChg>
      <pc:sldChg chg="add">
        <pc:chgData name="Alan Cox" userId="S::alc@rice.edu::4319d5d7-4895-438f-a090-42c4160e7830" providerId="AD" clId="Web-{41FB5642-8FBB-04BC-CB8D-CD71912B2A3A}" dt="2024-10-07T17:50:53.658" v="15"/>
        <pc:sldMkLst>
          <pc:docMk/>
          <pc:sldMk cId="3529306299" sldId="406"/>
        </pc:sldMkLst>
      </pc:sldChg>
      <pc:sldChg chg="add">
        <pc:chgData name="Alan Cox" userId="S::alc@rice.edu::4319d5d7-4895-438f-a090-42c4160e7830" providerId="AD" clId="Web-{41FB5642-8FBB-04BC-CB8D-CD71912B2A3A}" dt="2024-10-07T17:51:04.033" v="16"/>
        <pc:sldMkLst>
          <pc:docMk/>
          <pc:sldMk cId="4190911818" sldId="407"/>
        </pc:sldMkLst>
      </pc:sldChg>
      <pc:sldChg chg="add">
        <pc:chgData name="Alan Cox" userId="S::alc@rice.edu::4319d5d7-4895-438f-a090-42c4160e7830" providerId="AD" clId="Web-{41FB5642-8FBB-04BC-CB8D-CD71912B2A3A}" dt="2024-10-07T17:51:17.597" v="17"/>
        <pc:sldMkLst>
          <pc:docMk/>
          <pc:sldMk cId="2643422931" sldId="408"/>
        </pc:sldMkLst>
      </pc:sldChg>
      <pc:sldChg chg="add">
        <pc:chgData name="Alan Cox" userId="S::alc@rice.edu::4319d5d7-4895-438f-a090-42c4160e7830" providerId="AD" clId="Web-{41FB5642-8FBB-04BC-CB8D-CD71912B2A3A}" dt="2024-10-07T17:51:24.316" v="18"/>
        <pc:sldMkLst>
          <pc:docMk/>
          <pc:sldMk cId="1481713233" sldId="409"/>
        </pc:sldMkLst>
      </pc:sldChg>
      <pc:sldChg chg="add">
        <pc:chgData name="Alan Cox" userId="S::alc@rice.edu::4319d5d7-4895-438f-a090-42c4160e7830" providerId="AD" clId="Web-{41FB5642-8FBB-04BC-CB8D-CD71912B2A3A}" dt="2024-10-07T17:51:26.613" v="19"/>
        <pc:sldMkLst>
          <pc:docMk/>
          <pc:sldMk cId="3576464016" sldId="410"/>
        </pc:sldMkLst>
      </pc:sldChg>
      <pc:sldChg chg="add">
        <pc:chgData name="Alan Cox" userId="S::alc@rice.edu::4319d5d7-4895-438f-a090-42c4160e7830" providerId="AD" clId="Web-{41FB5642-8FBB-04BC-CB8D-CD71912B2A3A}" dt="2024-10-07T17:51:29.816" v="20"/>
        <pc:sldMkLst>
          <pc:docMk/>
          <pc:sldMk cId="2647858759" sldId="411"/>
        </pc:sldMkLst>
      </pc:sldChg>
      <pc:sldChg chg="add">
        <pc:chgData name="Alan Cox" userId="S::alc@rice.edu::4319d5d7-4895-438f-a090-42c4160e7830" providerId="AD" clId="Web-{41FB5642-8FBB-04BC-CB8D-CD71912B2A3A}" dt="2024-10-07T17:51:35.957" v="21"/>
        <pc:sldMkLst>
          <pc:docMk/>
          <pc:sldMk cId="241787487" sldId="412"/>
        </pc:sldMkLst>
      </pc:sldChg>
      <pc:sldChg chg="add">
        <pc:chgData name="Alan Cox" userId="S::alc@rice.edu::4319d5d7-4895-438f-a090-42c4160e7830" providerId="AD" clId="Web-{41FB5642-8FBB-04BC-CB8D-CD71912B2A3A}" dt="2024-10-07T17:51:42.051" v="22"/>
        <pc:sldMkLst>
          <pc:docMk/>
          <pc:sldMk cId="3708370386" sldId="413"/>
        </pc:sldMkLst>
      </pc:sldChg>
      <pc:sldChg chg="add">
        <pc:chgData name="Alan Cox" userId="S::alc@rice.edu::4319d5d7-4895-438f-a090-42c4160e7830" providerId="AD" clId="Web-{41FB5642-8FBB-04BC-CB8D-CD71912B2A3A}" dt="2024-10-07T17:51:48.520" v="23"/>
        <pc:sldMkLst>
          <pc:docMk/>
          <pc:sldMk cId="3552186531" sldId="414"/>
        </pc:sldMkLst>
      </pc:sldChg>
      <pc:sldChg chg="add">
        <pc:chgData name="Alan Cox" userId="S::alc@rice.edu::4319d5d7-4895-438f-a090-42c4160e7830" providerId="AD" clId="Web-{41FB5642-8FBB-04BC-CB8D-CD71912B2A3A}" dt="2024-10-07T17:51:54.349" v="24"/>
        <pc:sldMkLst>
          <pc:docMk/>
          <pc:sldMk cId="3787733791" sldId="415"/>
        </pc:sldMkLst>
      </pc:sldChg>
      <pc:sldChg chg="add">
        <pc:chgData name="Alan Cox" userId="S::alc@rice.edu::4319d5d7-4895-438f-a090-42c4160e7830" providerId="AD" clId="Web-{41FB5642-8FBB-04BC-CB8D-CD71912B2A3A}" dt="2024-10-07T17:52:02.412" v="25"/>
        <pc:sldMkLst>
          <pc:docMk/>
          <pc:sldMk cId="185356515" sldId="416"/>
        </pc:sldMkLst>
      </pc:sldChg>
      <pc:sldChg chg="add">
        <pc:chgData name="Alan Cox" userId="S::alc@rice.edu::4319d5d7-4895-438f-a090-42c4160e7830" providerId="AD" clId="Web-{41FB5642-8FBB-04BC-CB8D-CD71912B2A3A}" dt="2024-10-07T17:52:09.475" v="26"/>
        <pc:sldMkLst>
          <pc:docMk/>
          <pc:sldMk cId="3385791463" sldId="417"/>
        </pc:sldMkLst>
      </pc:sldChg>
      <pc:sldChg chg="add">
        <pc:chgData name="Alan Cox" userId="S::alc@rice.edu::4319d5d7-4895-438f-a090-42c4160e7830" providerId="AD" clId="Web-{41FB5642-8FBB-04BC-CB8D-CD71912B2A3A}" dt="2024-10-07T17:52:13.834" v="27"/>
        <pc:sldMkLst>
          <pc:docMk/>
          <pc:sldMk cId="1718492132" sldId="418"/>
        </pc:sldMkLst>
      </pc:sldChg>
      <pc:sldMasterChg chg="add addSldLayout">
        <pc:chgData name="Alan Cox" userId="S::alc@rice.edu::4319d5d7-4895-438f-a090-42c4160e7830" providerId="AD" clId="Web-{41FB5642-8FBB-04BC-CB8D-CD71912B2A3A}" dt="2024-10-07T17:49:50.888" v="4"/>
        <pc:sldMasterMkLst>
          <pc:docMk/>
          <pc:sldMasterMk cId="0" sldId="2147483717"/>
        </pc:sldMasterMkLst>
        <pc:sldLayoutChg chg="add">
          <pc:chgData name="Alan Cox" userId="S::alc@rice.edu::4319d5d7-4895-438f-a090-42c4160e7830" providerId="AD" clId="Web-{41FB5642-8FBB-04BC-CB8D-CD71912B2A3A}" dt="2024-10-07T17:49:50.888" v="4"/>
          <pc:sldLayoutMkLst>
            <pc:docMk/>
            <pc:sldMasterMk cId="0" sldId="2147483717"/>
            <pc:sldLayoutMk cId="0" sldId="2147483718"/>
          </pc:sldLayoutMkLst>
        </pc:sldLayoutChg>
      </pc:sldMasterChg>
    </pc:docChg>
  </pc:docChgLst>
  <pc:docChgLst>
    <pc:chgData name="Alan Cox" userId="S::alc@rice.edu::4319d5d7-4895-438f-a090-42c4160e7830" providerId="AD" clId="Web-{1B1D454E-39F0-46E5-F671-4F74CDF7138B}"/>
    <pc:docChg chg="addSld delSld modSld">
      <pc:chgData name="Alan Cox" userId="S::alc@rice.edu::4319d5d7-4895-438f-a090-42c4160e7830" providerId="AD" clId="Web-{1B1D454E-39F0-46E5-F671-4F74CDF7138B}" dt="2024-09-30T17:57:03.924" v="9"/>
      <pc:docMkLst>
        <pc:docMk/>
      </pc:docMkLst>
      <pc:sldChg chg="delSp">
        <pc:chgData name="Alan Cox" userId="S::alc@rice.edu::4319d5d7-4895-438f-a090-42c4160e7830" providerId="AD" clId="Web-{1B1D454E-39F0-46E5-F671-4F74CDF7138B}" dt="2024-09-30T17:54:16.170" v="1"/>
        <pc:sldMkLst>
          <pc:docMk/>
          <pc:sldMk cId="0" sldId="284"/>
        </pc:sldMkLst>
        <pc:spChg chg="del">
          <ac:chgData name="Alan Cox" userId="S::alc@rice.edu::4319d5d7-4895-438f-a090-42c4160e7830" providerId="AD" clId="Web-{1B1D454E-39F0-46E5-F671-4F74CDF7138B}" dt="2024-09-30T17:54:16.170" v="1"/>
          <ac:spMkLst>
            <pc:docMk/>
            <pc:sldMk cId="0" sldId="284"/>
            <ac:spMk id="33793" creationId="{00000000-0000-0000-0000-000000000000}"/>
          </ac:spMkLst>
        </pc:spChg>
      </pc:sldChg>
      <pc:sldChg chg="delSp">
        <pc:chgData name="Alan Cox" userId="S::alc@rice.edu::4319d5d7-4895-438f-a090-42c4160e7830" providerId="AD" clId="Web-{1B1D454E-39F0-46E5-F671-4F74CDF7138B}" dt="2024-09-30T17:54:24.139" v="2"/>
        <pc:sldMkLst>
          <pc:docMk/>
          <pc:sldMk cId="0" sldId="285"/>
        </pc:sldMkLst>
        <pc:spChg chg="del">
          <ac:chgData name="Alan Cox" userId="S::alc@rice.edu::4319d5d7-4895-438f-a090-42c4160e7830" providerId="AD" clId="Web-{1B1D454E-39F0-46E5-F671-4F74CDF7138B}" dt="2024-09-30T17:54:24.139" v="2"/>
          <ac:spMkLst>
            <pc:docMk/>
            <pc:sldMk cId="0" sldId="285"/>
            <ac:spMk id="34817" creationId="{00000000-0000-0000-0000-000000000000}"/>
          </ac:spMkLst>
        </pc:spChg>
      </pc:sldChg>
      <pc:sldChg chg="delSp">
        <pc:chgData name="Alan Cox" userId="S::alc@rice.edu::4319d5d7-4895-438f-a090-42c4160e7830" providerId="AD" clId="Web-{1B1D454E-39F0-46E5-F671-4F74CDF7138B}" dt="2024-09-30T17:54:41.358" v="3"/>
        <pc:sldMkLst>
          <pc:docMk/>
          <pc:sldMk cId="0" sldId="286"/>
        </pc:sldMkLst>
        <pc:spChg chg="del">
          <ac:chgData name="Alan Cox" userId="S::alc@rice.edu::4319d5d7-4895-438f-a090-42c4160e7830" providerId="AD" clId="Web-{1B1D454E-39F0-46E5-F671-4F74CDF7138B}" dt="2024-09-30T17:54:41.358" v="3"/>
          <ac:spMkLst>
            <pc:docMk/>
            <pc:sldMk cId="0" sldId="286"/>
            <ac:spMk id="35841" creationId="{00000000-0000-0000-0000-000000000000}"/>
          </ac:spMkLst>
        </pc:spChg>
      </pc:sldChg>
      <pc:sldChg chg="delSp add del">
        <pc:chgData name="Alan Cox" userId="S::alc@rice.edu::4319d5d7-4895-438f-a090-42c4160e7830" providerId="AD" clId="Web-{1B1D454E-39F0-46E5-F671-4F74CDF7138B}" dt="2024-09-30T17:56:17.641" v="6"/>
        <pc:sldMkLst>
          <pc:docMk/>
          <pc:sldMk cId="0" sldId="287"/>
        </pc:sldMkLst>
        <pc:spChg chg="del">
          <ac:chgData name="Alan Cox" userId="S::alc@rice.edu::4319d5d7-4895-438f-a090-42c4160e7830" providerId="AD" clId="Web-{1B1D454E-39F0-46E5-F671-4F74CDF7138B}" dt="2024-09-30T17:56:17.641" v="6"/>
          <ac:spMkLst>
            <pc:docMk/>
            <pc:sldMk cId="0" sldId="287"/>
            <ac:spMk id="36865" creationId="{00000000-0000-0000-0000-000000000000}"/>
          </ac:spMkLst>
        </pc:spChg>
      </pc:sldChg>
      <pc:sldChg chg="delSp">
        <pc:chgData name="Alan Cox" userId="S::alc@rice.edu::4319d5d7-4895-438f-a090-42c4160e7830" providerId="AD" clId="Web-{1B1D454E-39F0-46E5-F671-4F74CDF7138B}" dt="2024-09-30T17:56:25.298" v="7"/>
        <pc:sldMkLst>
          <pc:docMk/>
          <pc:sldMk cId="0" sldId="288"/>
        </pc:sldMkLst>
        <pc:spChg chg="del">
          <ac:chgData name="Alan Cox" userId="S::alc@rice.edu::4319d5d7-4895-438f-a090-42c4160e7830" providerId="AD" clId="Web-{1B1D454E-39F0-46E5-F671-4F74CDF7138B}" dt="2024-09-30T17:56:25.298" v="7"/>
          <ac:spMkLst>
            <pc:docMk/>
            <pc:sldMk cId="0" sldId="288"/>
            <ac:spMk id="37889" creationId="{00000000-0000-0000-0000-000000000000}"/>
          </ac:spMkLst>
        </pc:spChg>
      </pc:sldChg>
      <pc:sldChg chg="delSp">
        <pc:chgData name="Alan Cox" userId="S::alc@rice.edu::4319d5d7-4895-438f-a090-42c4160e7830" providerId="AD" clId="Web-{1B1D454E-39F0-46E5-F671-4F74CDF7138B}" dt="2024-09-30T17:56:51.064" v="8"/>
        <pc:sldMkLst>
          <pc:docMk/>
          <pc:sldMk cId="0" sldId="289"/>
        </pc:sldMkLst>
        <pc:spChg chg="del">
          <ac:chgData name="Alan Cox" userId="S::alc@rice.edu::4319d5d7-4895-438f-a090-42c4160e7830" providerId="AD" clId="Web-{1B1D454E-39F0-46E5-F671-4F74CDF7138B}" dt="2024-09-30T17:56:51.064" v="8"/>
          <ac:spMkLst>
            <pc:docMk/>
            <pc:sldMk cId="0" sldId="289"/>
            <ac:spMk id="38914" creationId="{00000000-0000-0000-0000-000000000000}"/>
          </ac:spMkLst>
        </pc:spChg>
      </pc:sldChg>
      <pc:sldChg chg="delSp">
        <pc:chgData name="Alan Cox" userId="S::alc@rice.edu::4319d5d7-4895-438f-a090-42c4160e7830" providerId="AD" clId="Web-{1B1D454E-39F0-46E5-F671-4F74CDF7138B}" dt="2024-09-30T17:53:59.794" v="0"/>
        <pc:sldMkLst>
          <pc:docMk/>
          <pc:sldMk cId="0" sldId="344"/>
        </pc:sldMkLst>
        <pc:spChg chg="del">
          <ac:chgData name="Alan Cox" userId="S::alc@rice.edu::4319d5d7-4895-438f-a090-42c4160e7830" providerId="AD" clId="Web-{1B1D454E-39F0-46E5-F671-4F74CDF7138B}" dt="2024-09-30T17:53:59.794" v="0"/>
          <ac:spMkLst>
            <pc:docMk/>
            <pc:sldMk cId="0" sldId="344"/>
            <ac:spMk id="14337" creationId="{00000000-0000-0000-0000-000000000000}"/>
          </ac:spMkLst>
        </pc:spChg>
      </pc:sldChg>
      <pc:sldChg chg="delSp">
        <pc:chgData name="Alan Cox" userId="S::alc@rice.edu::4319d5d7-4895-438f-a090-42c4160e7830" providerId="AD" clId="Web-{1B1D454E-39F0-46E5-F671-4F74CDF7138B}" dt="2024-09-30T17:57:03.924" v="9"/>
        <pc:sldMkLst>
          <pc:docMk/>
          <pc:sldMk cId="2280123216" sldId="350"/>
        </pc:sldMkLst>
        <pc:spChg chg="del">
          <ac:chgData name="Alan Cox" userId="S::alc@rice.edu::4319d5d7-4895-438f-a090-42c4160e7830" providerId="AD" clId="Web-{1B1D454E-39F0-46E5-F671-4F74CDF7138B}" dt="2024-09-30T17:57:03.924" v="9"/>
          <ac:spMkLst>
            <pc:docMk/>
            <pc:sldMk cId="2280123216" sldId="350"/>
            <ac:spMk id="14337" creationId="{00000000-0000-0000-0000-000000000000}"/>
          </ac:spMkLst>
        </pc:spChg>
      </pc:sldChg>
    </pc:docChg>
  </pc:docChgLst>
  <pc:docChgLst>
    <pc:chgData name="Alan Cox" userId="S::alc@rice.edu::4319d5d7-4895-438f-a090-42c4160e7830" providerId="AD" clId="Web-{BAE39589-A38F-6C17-4BF3-CBB76BA92F7F}"/>
    <pc:docChg chg="addSld delSld modSld addMainMaster">
      <pc:chgData name="Alan Cox" userId="S::alc@rice.edu::4319d5d7-4895-438f-a090-42c4160e7830" providerId="AD" clId="Web-{BAE39589-A38F-6C17-4BF3-CBB76BA92F7F}" dt="2024-10-02T18:10:37.162" v="97" actId="20577"/>
      <pc:docMkLst>
        <pc:docMk/>
      </pc:docMkLst>
      <pc:sldChg chg="delSp">
        <pc:chgData name="Alan Cox" userId="S::alc@rice.edu::4319d5d7-4895-438f-a090-42c4160e7830" providerId="AD" clId="Web-{BAE39589-A38F-6C17-4BF3-CBB76BA92F7F}" dt="2024-10-02T17:46:14.938" v="6"/>
        <pc:sldMkLst>
          <pc:docMk/>
          <pc:sldMk cId="0" sldId="293"/>
        </pc:sldMkLst>
        <pc:spChg chg="del">
          <ac:chgData name="Alan Cox" userId="S::alc@rice.edu::4319d5d7-4895-438f-a090-42c4160e7830" providerId="AD" clId="Web-{BAE39589-A38F-6C17-4BF3-CBB76BA92F7F}" dt="2024-10-02T17:46:14.938" v="6"/>
          <ac:spMkLst>
            <pc:docMk/>
            <pc:sldMk cId="0" sldId="293"/>
            <ac:spMk id="4096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7:47:08.487" v="9" actId="20577"/>
        <pc:sldMkLst>
          <pc:docMk/>
          <pc:sldMk cId="0" sldId="295"/>
        </pc:sldMkLst>
        <pc:spChg chg="mod">
          <ac:chgData name="Alan Cox" userId="S::alc@rice.edu::4319d5d7-4895-438f-a090-42c4160e7830" providerId="AD" clId="Web-{BAE39589-A38F-6C17-4BF3-CBB76BA92F7F}" dt="2024-10-02T17:47:08.487" v="9" actId="20577"/>
          <ac:spMkLst>
            <pc:docMk/>
            <pc:sldMk cId="0" sldId="295"/>
            <ac:spMk id="17" creationId="{00000000-0000-0000-0000-000000000000}"/>
          </ac:spMkLst>
        </pc:spChg>
        <pc:spChg chg="del">
          <ac:chgData name="Alan Cox" userId="S::alc@rice.edu::4319d5d7-4895-438f-a090-42c4160e7830" providerId="AD" clId="Web-{BAE39589-A38F-6C17-4BF3-CBB76BA92F7F}" dt="2024-10-02T17:46:36.642" v="7"/>
          <ac:spMkLst>
            <pc:docMk/>
            <pc:sldMk cId="0" sldId="295"/>
            <ac:spMk id="4300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7:47:53.410" v="11"/>
        <pc:sldMkLst>
          <pc:docMk/>
          <pc:sldMk cId="0" sldId="301"/>
        </pc:sldMkLst>
        <pc:spChg chg="del">
          <ac:chgData name="Alan Cox" userId="S::alc@rice.edu::4319d5d7-4895-438f-a090-42c4160e7830" providerId="AD" clId="Web-{BAE39589-A38F-6C17-4BF3-CBB76BA92F7F}" dt="2024-10-02T17:47:53.410" v="11"/>
          <ac:spMkLst>
            <pc:docMk/>
            <pc:sldMk cId="0" sldId="301"/>
            <ac:spMk id="49153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7:48:46.896" v="13"/>
        <pc:sldMkLst>
          <pc:docMk/>
          <pc:sldMk cId="0" sldId="302"/>
        </pc:sldMkLst>
        <pc:spChg chg="del">
          <ac:chgData name="Alan Cox" userId="S::alc@rice.edu::4319d5d7-4895-438f-a090-42c4160e7830" providerId="AD" clId="Web-{BAE39589-A38F-6C17-4BF3-CBB76BA92F7F}" dt="2024-10-02T17:48:46.896" v="13"/>
          <ac:spMkLst>
            <pc:docMk/>
            <pc:sldMk cId="0" sldId="302"/>
            <ac:spMk id="50177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7:49:15.663" v="14"/>
        <pc:sldMkLst>
          <pc:docMk/>
          <pc:sldMk cId="0" sldId="304"/>
        </pc:sldMkLst>
        <pc:spChg chg="del">
          <ac:chgData name="Alan Cox" userId="S::alc@rice.edu::4319d5d7-4895-438f-a090-42c4160e7830" providerId="AD" clId="Web-{BAE39589-A38F-6C17-4BF3-CBB76BA92F7F}" dt="2024-10-02T17:49:15.663" v="14"/>
          <ac:spMkLst>
            <pc:docMk/>
            <pc:sldMk cId="0" sldId="304"/>
            <ac:spMk id="52225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7:53:54.392" v="35" actId="20577"/>
        <pc:sldMkLst>
          <pc:docMk/>
          <pc:sldMk cId="0" sldId="306"/>
        </pc:sldMkLst>
        <pc:spChg chg="del">
          <ac:chgData name="Alan Cox" userId="S::alc@rice.edu::4319d5d7-4895-438f-a090-42c4160e7830" providerId="AD" clId="Web-{BAE39589-A38F-6C17-4BF3-CBB76BA92F7F}" dt="2024-10-02T17:50:54.479" v="16"/>
          <ac:spMkLst>
            <pc:docMk/>
            <pc:sldMk cId="0" sldId="306"/>
            <ac:spMk id="54273" creationId="{00000000-0000-0000-0000-000000000000}"/>
          </ac:spMkLst>
        </pc:spChg>
        <pc:spChg chg="mod">
          <ac:chgData name="Alan Cox" userId="S::alc@rice.edu::4319d5d7-4895-438f-a090-42c4160e7830" providerId="AD" clId="Web-{BAE39589-A38F-6C17-4BF3-CBB76BA92F7F}" dt="2024-10-02T17:52:44.952" v="30" actId="14100"/>
          <ac:spMkLst>
            <pc:docMk/>
            <pc:sldMk cId="0" sldId="306"/>
            <ac:spMk id="54276" creationId="{00000000-0000-0000-0000-000000000000}"/>
          </ac:spMkLst>
        </pc:spChg>
        <pc:spChg chg="mod">
          <ac:chgData name="Alan Cox" userId="S::alc@rice.edu::4319d5d7-4895-438f-a090-42c4160e7830" providerId="AD" clId="Web-{BAE39589-A38F-6C17-4BF3-CBB76BA92F7F}" dt="2024-10-02T17:53:54.392" v="35" actId="20577"/>
          <ac:spMkLst>
            <pc:docMk/>
            <pc:sldMk cId="0" sldId="306"/>
            <ac:spMk id="5427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7:56:48.039" v="53" actId="20577"/>
        <pc:sldMkLst>
          <pc:docMk/>
          <pc:sldMk cId="0" sldId="307"/>
        </pc:sldMkLst>
        <pc:spChg chg="mod">
          <ac:chgData name="Alan Cox" userId="S::alc@rice.edu::4319d5d7-4895-438f-a090-42c4160e7830" providerId="AD" clId="Web-{BAE39589-A38F-6C17-4BF3-CBB76BA92F7F}" dt="2024-10-02T17:55:25.598" v="47" actId="14100"/>
          <ac:spMkLst>
            <pc:docMk/>
            <pc:sldMk cId="0" sldId="307"/>
            <ac:spMk id="9" creationId="{00000000-0000-0000-0000-000000000000}"/>
          </ac:spMkLst>
        </pc:spChg>
        <pc:spChg chg="del">
          <ac:chgData name="Alan Cox" userId="S::alc@rice.edu::4319d5d7-4895-438f-a090-42c4160e7830" providerId="AD" clId="Web-{BAE39589-A38F-6C17-4BF3-CBB76BA92F7F}" dt="2024-10-02T17:54:09.267" v="36"/>
          <ac:spMkLst>
            <pc:docMk/>
            <pc:sldMk cId="0" sldId="307"/>
            <ac:spMk id="55297" creationId="{00000000-0000-0000-0000-000000000000}"/>
          </ac:spMkLst>
        </pc:spChg>
        <pc:spChg chg="mod">
          <ac:chgData name="Alan Cox" userId="S::alc@rice.edu::4319d5d7-4895-438f-a090-42c4160e7830" providerId="AD" clId="Web-{BAE39589-A38F-6C17-4BF3-CBB76BA92F7F}" dt="2024-10-02T17:56:48.039" v="53" actId="20577"/>
          <ac:spMkLst>
            <pc:docMk/>
            <pc:sldMk cId="0" sldId="307"/>
            <ac:spMk id="55307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7:57:00.773" v="54"/>
        <pc:sldMkLst>
          <pc:docMk/>
          <pc:sldMk cId="0" sldId="309"/>
        </pc:sldMkLst>
        <pc:spChg chg="del">
          <ac:chgData name="Alan Cox" userId="S::alc@rice.edu::4319d5d7-4895-438f-a090-42c4160e7830" providerId="AD" clId="Web-{BAE39589-A38F-6C17-4BF3-CBB76BA92F7F}" dt="2024-10-02T17:57:00.773" v="54"/>
          <ac:spMkLst>
            <pc:docMk/>
            <pc:sldMk cId="0" sldId="309"/>
            <ac:spMk id="5632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7:57:52.588" v="56" actId="20577"/>
        <pc:sldMkLst>
          <pc:docMk/>
          <pc:sldMk cId="0" sldId="312"/>
        </pc:sldMkLst>
        <pc:spChg chg="mod">
          <ac:chgData name="Alan Cox" userId="S::alc@rice.edu::4319d5d7-4895-438f-a090-42c4160e7830" providerId="AD" clId="Web-{BAE39589-A38F-6C17-4BF3-CBB76BA92F7F}" dt="2024-10-02T17:57:52.588" v="56" actId="20577"/>
          <ac:spMkLst>
            <pc:docMk/>
            <pc:sldMk cId="0" sldId="312"/>
            <ac:spMk id="2" creationId="{00000000-0000-0000-0000-000000000000}"/>
          </ac:spMkLst>
        </pc:spChg>
        <pc:spChg chg="del">
          <ac:chgData name="Alan Cox" userId="S::alc@rice.edu::4319d5d7-4895-438f-a090-42c4160e7830" providerId="AD" clId="Web-{BAE39589-A38F-6C17-4BF3-CBB76BA92F7F}" dt="2024-10-02T17:57:38.915" v="55"/>
          <ac:spMkLst>
            <pc:docMk/>
            <pc:sldMk cId="0" sldId="312"/>
            <ac:spMk id="59393" creationId="{00000000-0000-0000-0000-000000000000}"/>
          </ac:spMkLst>
        </pc:spChg>
      </pc:sldChg>
      <pc:sldChg chg="del">
        <pc:chgData name="Alan Cox" userId="S::alc@rice.edu::4319d5d7-4895-438f-a090-42c4160e7830" providerId="AD" clId="Web-{BAE39589-A38F-6C17-4BF3-CBB76BA92F7F}" dt="2024-10-02T17:41:01.301" v="2"/>
        <pc:sldMkLst>
          <pc:docMk/>
          <pc:sldMk cId="0" sldId="317"/>
        </pc:sldMkLst>
      </pc:sldChg>
      <pc:sldChg chg="delSp">
        <pc:chgData name="Alan Cox" userId="S::alc@rice.edu::4319d5d7-4895-438f-a090-42c4160e7830" providerId="AD" clId="Web-{BAE39589-A38F-6C17-4BF3-CBB76BA92F7F}" dt="2024-10-02T18:06:56.732" v="91"/>
        <pc:sldMkLst>
          <pc:docMk/>
          <pc:sldMk cId="0" sldId="324"/>
        </pc:sldMkLst>
        <pc:spChg chg="del">
          <ac:chgData name="Alan Cox" userId="S::alc@rice.edu::4319d5d7-4895-438f-a090-42c4160e7830" providerId="AD" clId="Web-{BAE39589-A38F-6C17-4BF3-CBB76BA92F7F}" dt="2024-10-02T18:06:56.732" v="91"/>
          <ac:spMkLst>
            <pc:docMk/>
            <pc:sldMk cId="0" sldId="324"/>
            <ac:spMk id="64513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7:48:12.864" v="12"/>
        <pc:sldMkLst>
          <pc:docMk/>
          <pc:sldMk cId="0" sldId="332"/>
        </pc:sldMkLst>
        <pc:spChg chg="del">
          <ac:chgData name="Alan Cox" userId="S::alc@rice.edu::4319d5d7-4895-438f-a090-42c4160e7830" providerId="AD" clId="Web-{BAE39589-A38F-6C17-4BF3-CBB76BA92F7F}" dt="2024-10-02T17:48:12.864" v="12"/>
          <ac:spMkLst>
            <pc:docMk/>
            <pc:sldMk cId="0" sldId="332"/>
            <ac:spMk id="49153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2:11.800" v="69"/>
        <pc:sldMkLst>
          <pc:docMk/>
          <pc:sldMk cId="0" sldId="336"/>
        </pc:sldMkLst>
        <pc:spChg chg="del">
          <ac:chgData name="Alan Cox" userId="S::alc@rice.edu::4319d5d7-4895-438f-a090-42c4160e7830" providerId="AD" clId="Web-{BAE39589-A38F-6C17-4BF3-CBB76BA92F7F}" dt="2024-10-02T18:02:11.800" v="69"/>
          <ac:spMkLst>
            <pc:docMk/>
            <pc:sldMk cId="0" sldId="336"/>
            <ac:spMk id="5734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2:24.332" v="70"/>
        <pc:sldMkLst>
          <pc:docMk/>
          <pc:sldMk cId="0" sldId="338"/>
        </pc:sldMkLst>
        <pc:spChg chg="del">
          <ac:chgData name="Alan Cox" userId="S::alc@rice.edu::4319d5d7-4895-438f-a090-42c4160e7830" providerId="AD" clId="Web-{BAE39589-A38F-6C17-4BF3-CBB76BA92F7F}" dt="2024-10-02T18:02:24.332" v="70"/>
          <ac:spMkLst>
            <pc:docMk/>
            <pc:sldMk cId="0" sldId="338"/>
            <ac:spMk id="5734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4:07.273" v="78"/>
        <pc:sldMkLst>
          <pc:docMk/>
          <pc:sldMk cId="0" sldId="339"/>
        </pc:sldMkLst>
        <pc:spChg chg="del">
          <ac:chgData name="Alan Cox" userId="S::alc@rice.edu::4319d5d7-4895-438f-a090-42c4160e7830" providerId="AD" clId="Web-{BAE39589-A38F-6C17-4BF3-CBB76BA92F7F}" dt="2024-10-02T18:04:07.273" v="78"/>
          <ac:spMkLst>
            <pc:docMk/>
            <pc:sldMk cId="0" sldId="339"/>
            <ac:spMk id="57345" creationId="{00000000-0000-0000-0000-000000000000}"/>
          </ac:spMkLst>
        </pc:spChg>
      </pc:sldChg>
      <pc:sldChg chg="del">
        <pc:chgData name="Alan Cox" userId="S::alc@rice.edu::4319d5d7-4895-438f-a090-42c4160e7830" providerId="AD" clId="Web-{BAE39589-A38F-6C17-4BF3-CBB76BA92F7F}" dt="2024-10-02T17:41:07.833" v="3"/>
        <pc:sldMkLst>
          <pc:docMk/>
          <pc:sldMk cId="0" sldId="344"/>
        </pc:sldMkLst>
      </pc:sldChg>
      <pc:sldChg chg="del">
        <pc:chgData name="Alan Cox" userId="S::alc@rice.edu::4319d5d7-4895-438f-a090-42c4160e7830" providerId="AD" clId="Web-{BAE39589-A38F-6C17-4BF3-CBB76BA92F7F}" dt="2024-10-02T17:42:31.711" v="5"/>
        <pc:sldMkLst>
          <pc:docMk/>
          <pc:sldMk cId="2280123216" sldId="350"/>
        </pc:sldMkLst>
      </pc:sldChg>
      <pc:sldChg chg="delSp modSp">
        <pc:chgData name="Alan Cox" userId="S::alc@rice.edu::4319d5d7-4895-438f-a090-42c4160e7830" providerId="AD" clId="Web-{BAE39589-A38F-6C17-4BF3-CBB76BA92F7F}" dt="2024-10-02T18:10:09.911" v="94" actId="20577"/>
        <pc:sldMkLst>
          <pc:docMk/>
          <pc:sldMk cId="2280123216" sldId="351"/>
        </pc:sldMkLst>
        <pc:spChg chg="del">
          <ac:chgData name="Alan Cox" userId="S::alc@rice.edu::4319d5d7-4895-438f-a090-42c4160e7830" providerId="AD" clId="Web-{BAE39589-A38F-6C17-4BF3-CBB76BA92F7F}" dt="2024-10-02T17:50:11.837" v="15"/>
          <ac:spMkLst>
            <pc:docMk/>
            <pc:sldMk cId="2280123216" sldId="351"/>
            <ac:spMk id="14337" creationId="{00000000-0000-0000-0000-000000000000}"/>
          </ac:spMkLst>
        </pc:spChg>
        <pc:spChg chg="mod">
          <ac:chgData name="Alan Cox" userId="S::alc@rice.edu::4319d5d7-4895-438f-a090-42c4160e7830" providerId="AD" clId="Web-{BAE39589-A38F-6C17-4BF3-CBB76BA92F7F}" dt="2024-10-02T18:10:09.911" v="94" actId="20577"/>
          <ac:spMkLst>
            <pc:docMk/>
            <pc:sldMk cId="2280123216" sldId="351"/>
            <ac:spMk id="1433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4:30.336" v="80"/>
        <pc:sldMkLst>
          <pc:docMk/>
          <pc:sldMk cId="713034918" sldId="352"/>
        </pc:sldMkLst>
        <pc:spChg chg="del">
          <ac:chgData name="Alan Cox" userId="S::alc@rice.edu::4319d5d7-4895-438f-a090-42c4160e7830" providerId="AD" clId="Web-{BAE39589-A38F-6C17-4BF3-CBB76BA92F7F}" dt="2024-10-02T18:04:30.336" v="80"/>
          <ac:spMkLst>
            <pc:docMk/>
            <pc:sldMk cId="713034918" sldId="352"/>
            <ac:spMk id="2150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4:40.337" v="81"/>
        <pc:sldMkLst>
          <pc:docMk/>
          <pc:sldMk cId="538493611" sldId="353"/>
        </pc:sldMkLst>
        <pc:spChg chg="del">
          <ac:chgData name="Alan Cox" userId="S::alc@rice.edu::4319d5d7-4895-438f-a090-42c4160e7830" providerId="AD" clId="Web-{BAE39589-A38F-6C17-4BF3-CBB76BA92F7F}" dt="2024-10-02T18:04:40.337" v="81"/>
          <ac:spMkLst>
            <pc:docMk/>
            <pc:sldMk cId="538493611" sldId="353"/>
            <ac:spMk id="2252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4:51.837" v="82"/>
        <pc:sldMkLst>
          <pc:docMk/>
          <pc:sldMk cId="490463907" sldId="354"/>
        </pc:sldMkLst>
        <pc:spChg chg="del">
          <ac:chgData name="Alan Cox" userId="S::alc@rice.edu::4319d5d7-4895-438f-a090-42c4160e7830" providerId="AD" clId="Web-{BAE39589-A38F-6C17-4BF3-CBB76BA92F7F}" dt="2024-10-02T18:04:51.837" v="82"/>
          <ac:spMkLst>
            <pc:docMk/>
            <pc:sldMk cId="490463907" sldId="354"/>
            <ac:spMk id="2355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5:00.541" v="83"/>
        <pc:sldMkLst>
          <pc:docMk/>
          <pc:sldMk cId="2481483643" sldId="355"/>
        </pc:sldMkLst>
        <pc:spChg chg="del">
          <ac:chgData name="Alan Cox" userId="S::alc@rice.edu::4319d5d7-4895-438f-a090-42c4160e7830" providerId="AD" clId="Web-{BAE39589-A38F-6C17-4BF3-CBB76BA92F7F}" dt="2024-10-02T18:05:00.541" v="83"/>
          <ac:spMkLst>
            <pc:docMk/>
            <pc:sldMk cId="2481483643" sldId="355"/>
            <ac:spMk id="24577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5:13.510" v="84"/>
        <pc:sldMkLst>
          <pc:docMk/>
          <pc:sldMk cId="4213697329" sldId="356"/>
        </pc:sldMkLst>
        <pc:spChg chg="del">
          <ac:chgData name="Alan Cox" userId="S::alc@rice.edu::4319d5d7-4895-438f-a090-42c4160e7830" providerId="AD" clId="Web-{BAE39589-A38F-6C17-4BF3-CBB76BA92F7F}" dt="2024-10-02T18:05:13.510" v="84"/>
          <ac:spMkLst>
            <pc:docMk/>
            <pc:sldMk cId="4213697329" sldId="356"/>
            <ac:spMk id="25601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5:29.495" v="85"/>
        <pc:sldMkLst>
          <pc:docMk/>
          <pc:sldMk cId="1212541759" sldId="357"/>
        </pc:sldMkLst>
        <pc:spChg chg="del">
          <ac:chgData name="Alan Cox" userId="S::alc@rice.edu::4319d5d7-4895-438f-a090-42c4160e7830" providerId="AD" clId="Web-{BAE39589-A38F-6C17-4BF3-CBB76BA92F7F}" dt="2024-10-02T18:05:29.495" v="85"/>
          <ac:spMkLst>
            <pc:docMk/>
            <pc:sldMk cId="1212541759" sldId="357"/>
            <ac:spMk id="2662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5:37.230" v="86"/>
        <pc:sldMkLst>
          <pc:docMk/>
          <pc:sldMk cId="2748505191" sldId="358"/>
        </pc:sldMkLst>
        <pc:spChg chg="del">
          <ac:chgData name="Alan Cox" userId="S::alc@rice.edu::4319d5d7-4895-438f-a090-42c4160e7830" providerId="AD" clId="Web-{BAE39589-A38F-6C17-4BF3-CBB76BA92F7F}" dt="2024-10-02T18:05:37.230" v="86"/>
          <ac:spMkLst>
            <pc:docMk/>
            <pc:sldMk cId="2748505191" sldId="358"/>
            <ac:spMk id="2764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5:47.074" v="87"/>
        <pc:sldMkLst>
          <pc:docMk/>
          <pc:sldMk cId="1115016476" sldId="359"/>
        </pc:sldMkLst>
        <pc:spChg chg="del">
          <ac:chgData name="Alan Cox" userId="S::alc@rice.edu::4319d5d7-4895-438f-a090-42c4160e7830" providerId="AD" clId="Web-{BAE39589-A38F-6C17-4BF3-CBB76BA92F7F}" dt="2024-10-02T18:05:47.074" v="87"/>
          <ac:spMkLst>
            <pc:docMk/>
            <pc:sldMk cId="1115016476" sldId="359"/>
            <ac:spMk id="2662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6:11.528" v="88"/>
        <pc:sldMkLst>
          <pc:docMk/>
          <pc:sldMk cId="1609433227" sldId="360"/>
        </pc:sldMkLst>
        <pc:spChg chg="del">
          <ac:chgData name="Alan Cox" userId="S::alc@rice.edu::4319d5d7-4895-438f-a090-42c4160e7830" providerId="AD" clId="Web-{BAE39589-A38F-6C17-4BF3-CBB76BA92F7F}" dt="2024-10-02T18:06:11.528" v="88"/>
          <ac:spMkLst>
            <pc:docMk/>
            <pc:sldMk cId="1609433227" sldId="360"/>
            <ac:spMk id="2764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6:21.981" v="89"/>
        <pc:sldMkLst>
          <pc:docMk/>
          <pc:sldMk cId="3200266014" sldId="361"/>
        </pc:sldMkLst>
        <pc:spChg chg="del">
          <ac:chgData name="Alan Cox" userId="S::alc@rice.edu::4319d5d7-4895-438f-a090-42c4160e7830" providerId="AD" clId="Web-{BAE39589-A38F-6C17-4BF3-CBB76BA92F7F}" dt="2024-10-02T18:06:21.981" v="89"/>
          <ac:spMkLst>
            <pc:docMk/>
            <pc:sldMk cId="3200266014" sldId="361"/>
            <ac:spMk id="27649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8:10:37.162" v="97" actId="20577"/>
        <pc:sldMkLst>
          <pc:docMk/>
          <pc:sldMk cId="1760444956" sldId="365"/>
        </pc:sldMkLst>
        <pc:spChg chg="del">
          <ac:chgData name="Alan Cox" userId="S::alc@rice.edu::4319d5d7-4895-438f-a090-42c4160e7830" providerId="AD" clId="Web-{BAE39589-A38F-6C17-4BF3-CBB76BA92F7F}" dt="2024-10-02T18:04:22.852" v="79"/>
          <ac:spMkLst>
            <pc:docMk/>
            <pc:sldMk cId="1760444956" sldId="365"/>
            <ac:spMk id="14337" creationId="{00000000-0000-0000-0000-000000000000}"/>
          </ac:spMkLst>
        </pc:spChg>
        <pc:spChg chg="mod">
          <ac:chgData name="Alan Cox" userId="S::alc@rice.edu::4319d5d7-4895-438f-a090-42c4160e7830" providerId="AD" clId="Web-{BAE39589-A38F-6C17-4BF3-CBB76BA92F7F}" dt="2024-10-02T18:10:37.162" v="97" actId="20577"/>
          <ac:spMkLst>
            <pc:docMk/>
            <pc:sldMk cId="1760444956" sldId="365"/>
            <ac:spMk id="1433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7:47:17.596" v="10"/>
        <pc:sldMkLst>
          <pc:docMk/>
          <pc:sldMk cId="3262145235" sldId="366"/>
        </pc:sldMkLst>
        <pc:spChg chg="del">
          <ac:chgData name="Alan Cox" userId="S::alc@rice.edu::4319d5d7-4895-438f-a090-42c4160e7830" providerId="AD" clId="Web-{BAE39589-A38F-6C17-4BF3-CBB76BA92F7F}" dt="2024-10-02T17:47:17.596" v="10"/>
          <ac:spMkLst>
            <pc:docMk/>
            <pc:sldMk cId="3262145235" sldId="366"/>
            <ac:spMk id="43009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1:35.299" v="67"/>
        <pc:sldMkLst>
          <pc:docMk/>
          <pc:sldMk cId="1650020306" sldId="367"/>
        </pc:sldMkLst>
        <pc:spChg chg="del">
          <ac:chgData name="Alan Cox" userId="S::alc@rice.edu::4319d5d7-4895-438f-a090-42c4160e7830" providerId="AD" clId="Web-{BAE39589-A38F-6C17-4BF3-CBB76BA92F7F}" dt="2024-10-02T18:01:35.299" v="67"/>
          <ac:spMkLst>
            <pc:docMk/>
            <pc:sldMk cId="1650020306" sldId="367"/>
            <ac:spMk id="59393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8:00:12.249" v="66" actId="14100"/>
        <pc:sldMkLst>
          <pc:docMk/>
          <pc:sldMk cId="2094010615" sldId="368"/>
        </pc:sldMkLst>
        <pc:spChg chg="del">
          <ac:chgData name="Alan Cox" userId="S::alc@rice.edu::4319d5d7-4895-438f-a090-42c4160e7830" providerId="AD" clId="Web-{BAE39589-A38F-6C17-4BF3-CBB76BA92F7F}" dt="2024-10-02T17:58:08.620" v="57"/>
          <ac:spMkLst>
            <pc:docMk/>
            <pc:sldMk cId="2094010615" sldId="368"/>
            <ac:spMk id="54273" creationId="{00000000-0000-0000-0000-000000000000}"/>
          </ac:spMkLst>
        </pc:spChg>
        <pc:spChg chg="mod">
          <ac:chgData name="Alan Cox" userId="S::alc@rice.edu::4319d5d7-4895-438f-a090-42c4160e7830" providerId="AD" clId="Web-{BAE39589-A38F-6C17-4BF3-CBB76BA92F7F}" dt="2024-10-02T18:00:12.249" v="66" actId="14100"/>
          <ac:spMkLst>
            <pc:docMk/>
            <pc:sldMk cId="2094010615" sldId="368"/>
            <ac:spMk id="54276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1:55.175" v="68"/>
        <pc:sldMkLst>
          <pc:docMk/>
          <pc:sldMk cId="116919585" sldId="369"/>
        </pc:sldMkLst>
        <pc:spChg chg="del">
          <ac:chgData name="Alan Cox" userId="S::alc@rice.edu::4319d5d7-4895-438f-a090-42c4160e7830" providerId="AD" clId="Web-{BAE39589-A38F-6C17-4BF3-CBB76BA92F7F}" dt="2024-10-02T18:01:55.175" v="68"/>
          <ac:spMkLst>
            <pc:docMk/>
            <pc:sldMk cId="116919585" sldId="369"/>
            <ac:spMk id="54273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BAE39589-A38F-6C17-4BF3-CBB76BA92F7F}" dt="2024-10-02T18:03:43.772" v="77" actId="14100"/>
        <pc:sldMkLst>
          <pc:docMk/>
          <pc:sldMk cId="2926100210" sldId="370"/>
        </pc:sldMkLst>
        <pc:spChg chg="mod">
          <ac:chgData name="Alan Cox" userId="S::alc@rice.edu::4319d5d7-4895-438f-a090-42c4160e7830" providerId="AD" clId="Web-{BAE39589-A38F-6C17-4BF3-CBB76BA92F7F}" dt="2024-10-02T18:03:43.772" v="77" actId="14100"/>
          <ac:spMkLst>
            <pc:docMk/>
            <pc:sldMk cId="2926100210" sldId="370"/>
            <ac:spMk id="24" creationId="{00000000-0000-0000-0000-000000000000}"/>
          </ac:spMkLst>
        </pc:spChg>
        <pc:spChg chg="del">
          <ac:chgData name="Alan Cox" userId="S::alc@rice.edu::4319d5d7-4895-438f-a090-42c4160e7830" providerId="AD" clId="Web-{BAE39589-A38F-6C17-4BF3-CBB76BA92F7F}" dt="2024-10-02T18:02:40.723" v="71"/>
          <ac:spMkLst>
            <pc:docMk/>
            <pc:sldMk cId="2926100210" sldId="370"/>
            <ac:spMk id="57345" creationId="{00000000-0000-0000-0000-000000000000}"/>
          </ac:spMkLst>
        </pc:spChg>
      </pc:sldChg>
      <pc:sldChg chg="delSp">
        <pc:chgData name="Alan Cox" userId="S::alc@rice.edu::4319d5d7-4895-438f-a090-42c4160e7830" providerId="AD" clId="Web-{BAE39589-A38F-6C17-4BF3-CBB76BA92F7F}" dt="2024-10-02T18:06:37.279" v="90"/>
        <pc:sldMkLst>
          <pc:docMk/>
          <pc:sldMk cId="1134517555" sldId="371"/>
        </pc:sldMkLst>
        <pc:spChg chg="del">
          <ac:chgData name="Alan Cox" userId="S::alc@rice.edu::4319d5d7-4895-438f-a090-42c4160e7830" providerId="AD" clId="Web-{BAE39589-A38F-6C17-4BF3-CBB76BA92F7F}" dt="2024-10-02T18:06:37.279" v="90"/>
          <ac:spMkLst>
            <pc:docMk/>
            <pc:sldMk cId="1134517555" sldId="371"/>
            <ac:spMk id="39937" creationId="{00000000-0000-0000-0000-000000000000}"/>
          </ac:spMkLst>
        </pc:spChg>
      </pc:sldChg>
      <pc:sldChg chg="add">
        <pc:chgData name="Alan Cox" userId="S::alc@rice.edu::4319d5d7-4895-438f-a090-42c4160e7830" providerId="AD" clId="Web-{BAE39589-A38F-6C17-4BF3-CBB76BA92F7F}" dt="2024-10-02T17:40:44.801" v="0"/>
        <pc:sldMkLst>
          <pc:docMk/>
          <pc:sldMk cId="633573053" sldId="372"/>
        </pc:sldMkLst>
      </pc:sldChg>
      <pc:sldChg chg="add">
        <pc:chgData name="Alan Cox" userId="S::alc@rice.edu::4319d5d7-4895-438f-a090-42c4160e7830" providerId="AD" clId="Web-{BAE39589-A38F-6C17-4BF3-CBB76BA92F7F}" dt="2024-10-02T17:40:48.629" v="1"/>
        <pc:sldMkLst>
          <pc:docMk/>
          <pc:sldMk cId="3986163361" sldId="373"/>
        </pc:sldMkLst>
      </pc:sldChg>
      <pc:sldChg chg="add">
        <pc:chgData name="Alan Cox" userId="S::alc@rice.edu::4319d5d7-4895-438f-a090-42c4160e7830" providerId="AD" clId="Web-{BAE39589-A38F-6C17-4BF3-CBB76BA92F7F}" dt="2024-10-02T17:42:23.820" v="4"/>
        <pc:sldMkLst>
          <pc:docMk/>
          <pc:sldMk cId="3372095178" sldId="374"/>
        </pc:sldMkLst>
      </pc:sldChg>
      <pc:sldMasterChg chg="add addSldLayout">
        <pc:chgData name="Alan Cox" userId="S::alc@rice.edu::4319d5d7-4895-438f-a090-42c4160e7830" providerId="AD" clId="Web-{BAE39589-A38F-6C17-4BF3-CBB76BA92F7F}" dt="2024-10-02T17:40:44.801" v="0"/>
        <pc:sldMasterMkLst>
          <pc:docMk/>
          <pc:sldMasterMk cId="0" sldId="2147483710"/>
        </pc:sldMasterMkLst>
        <pc:sldLayoutChg chg="add">
          <pc:chgData name="Alan Cox" userId="S::alc@rice.edu::4319d5d7-4895-438f-a090-42c4160e7830" providerId="AD" clId="Web-{BAE39589-A38F-6C17-4BF3-CBB76BA92F7F}" dt="2024-10-02T17:40:44.801" v="0"/>
          <pc:sldLayoutMkLst>
            <pc:docMk/>
            <pc:sldMasterMk cId="0" sldId="2147483710"/>
            <pc:sldLayoutMk cId="0" sldId="2147483711"/>
          </pc:sldLayoutMkLst>
        </pc:sldLayoutChg>
      </pc:sldMasterChg>
    </pc:docChg>
  </pc:docChgLst>
  <pc:docChgLst>
    <pc:chgData name="Alan Cox" userId="S::alc@rice.edu::4319d5d7-4895-438f-a090-42c4160e7830" providerId="AD" clId="Web-{54287FD6-2C46-1FE7-3FD6-4EEDF7EB6CDA}"/>
    <pc:docChg chg="addSld modSld addMainMaster">
      <pc:chgData name="Alan Cox" userId="S::alc@rice.edu::4319d5d7-4895-438f-a090-42c4160e7830" providerId="AD" clId="Web-{54287FD6-2C46-1FE7-3FD6-4EEDF7EB6CDA}" dt="2024-10-04T19:34:46.897" v="19" actId="20577"/>
      <pc:docMkLst>
        <pc:docMk/>
      </pc:docMkLst>
      <pc:sldChg chg="modSp">
        <pc:chgData name="Alan Cox" userId="S::alc@rice.edu::4319d5d7-4895-438f-a090-42c4160e7830" providerId="AD" clId="Web-{54287FD6-2C46-1FE7-3FD6-4EEDF7EB6CDA}" dt="2024-10-04T19:34:46.897" v="19" actId="20577"/>
        <pc:sldMkLst>
          <pc:docMk/>
          <pc:sldMk cId="0" sldId="336"/>
        </pc:sldMkLst>
        <pc:spChg chg="mod">
          <ac:chgData name="Alan Cox" userId="S::alc@rice.edu::4319d5d7-4895-438f-a090-42c4160e7830" providerId="AD" clId="Web-{54287FD6-2C46-1FE7-3FD6-4EEDF7EB6CDA}" dt="2024-10-04T19:34:46.897" v="19" actId="20577"/>
          <ac:spMkLst>
            <pc:docMk/>
            <pc:sldMk cId="0" sldId="336"/>
            <ac:spMk id="24" creationId="{00000000-0000-0000-0000-000000000000}"/>
          </ac:spMkLst>
        </pc:spChg>
      </pc:sldChg>
      <pc:sldChg chg="add">
        <pc:chgData name="Alan Cox" userId="S::alc@rice.edu::4319d5d7-4895-438f-a090-42c4160e7830" providerId="AD" clId="Web-{54287FD6-2C46-1FE7-3FD6-4EEDF7EB6CDA}" dt="2024-10-04T17:40:29.512" v="0"/>
        <pc:sldMkLst>
          <pc:docMk/>
          <pc:sldMk cId="4185931642" sldId="375"/>
        </pc:sldMkLst>
      </pc:sldChg>
      <pc:sldChg chg="add">
        <pc:chgData name="Alan Cox" userId="S::alc@rice.edu::4319d5d7-4895-438f-a090-42c4160e7830" providerId="AD" clId="Web-{54287FD6-2C46-1FE7-3FD6-4EEDF7EB6CDA}" dt="2024-10-04T17:40:33.371" v="1"/>
        <pc:sldMkLst>
          <pc:docMk/>
          <pc:sldMk cId="2806933157" sldId="376"/>
        </pc:sldMkLst>
      </pc:sldChg>
      <pc:sldChg chg="add">
        <pc:chgData name="Alan Cox" userId="S::alc@rice.edu::4319d5d7-4895-438f-a090-42c4160e7830" providerId="AD" clId="Web-{54287FD6-2C46-1FE7-3FD6-4EEDF7EB6CDA}" dt="2024-10-04T17:40:38.934" v="2"/>
        <pc:sldMkLst>
          <pc:docMk/>
          <pc:sldMk cId="288890821" sldId="377"/>
        </pc:sldMkLst>
      </pc:sldChg>
      <pc:sldChg chg="add">
        <pc:chgData name="Alan Cox" userId="S::alc@rice.edu::4319d5d7-4895-438f-a090-42c4160e7830" providerId="AD" clId="Web-{54287FD6-2C46-1FE7-3FD6-4EEDF7EB6CDA}" dt="2024-10-04T17:40:43.637" v="3"/>
        <pc:sldMkLst>
          <pc:docMk/>
          <pc:sldMk cId="2109271707" sldId="378"/>
        </pc:sldMkLst>
      </pc:sldChg>
      <pc:sldChg chg="add">
        <pc:chgData name="Alan Cox" userId="S::alc@rice.edu::4319d5d7-4895-438f-a090-42c4160e7830" providerId="AD" clId="Web-{54287FD6-2C46-1FE7-3FD6-4EEDF7EB6CDA}" dt="2024-10-04T17:40:46.575" v="4"/>
        <pc:sldMkLst>
          <pc:docMk/>
          <pc:sldMk cId="596256992" sldId="379"/>
        </pc:sldMkLst>
      </pc:sldChg>
      <pc:sldChg chg="add">
        <pc:chgData name="Alan Cox" userId="S::alc@rice.edu::4319d5d7-4895-438f-a090-42c4160e7830" providerId="AD" clId="Web-{54287FD6-2C46-1FE7-3FD6-4EEDF7EB6CDA}" dt="2024-10-04T17:40:49.450" v="5"/>
        <pc:sldMkLst>
          <pc:docMk/>
          <pc:sldMk cId="4036729547" sldId="380"/>
        </pc:sldMkLst>
      </pc:sldChg>
      <pc:sldChg chg="add">
        <pc:chgData name="Alan Cox" userId="S::alc@rice.edu::4319d5d7-4895-438f-a090-42c4160e7830" providerId="AD" clId="Web-{54287FD6-2C46-1FE7-3FD6-4EEDF7EB6CDA}" dt="2024-10-04T17:40:54.919" v="6"/>
        <pc:sldMkLst>
          <pc:docMk/>
          <pc:sldMk cId="2333057826" sldId="381"/>
        </pc:sldMkLst>
      </pc:sldChg>
      <pc:sldChg chg="add">
        <pc:chgData name="Alan Cox" userId="S::alc@rice.edu::4319d5d7-4895-438f-a090-42c4160e7830" providerId="AD" clId="Web-{54287FD6-2C46-1FE7-3FD6-4EEDF7EB6CDA}" dt="2024-10-04T17:41:00.310" v="7"/>
        <pc:sldMkLst>
          <pc:docMk/>
          <pc:sldMk cId="3733884737" sldId="382"/>
        </pc:sldMkLst>
      </pc:sldChg>
      <pc:sldChg chg="add">
        <pc:chgData name="Alan Cox" userId="S::alc@rice.edu::4319d5d7-4895-438f-a090-42c4160e7830" providerId="AD" clId="Web-{54287FD6-2C46-1FE7-3FD6-4EEDF7EB6CDA}" dt="2024-10-04T17:41:04.466" v="8"/>
        <pc:sldMkLst>
          <pc:docMk/>
          <pc:sldMk cId="1568044344" sldId="383"/>
        </pc:sldMkLst>
      </pc:sldChg>
      <pc:sldChg chg="add">
        <pc:chgData name="Alan Cox" userId="S::alc@rice.edu::4319d5d7-4895-438f-a090-42c4160e7830" providerId="AD" clId="Web-{54287FD6-2C46-1FE7-3FD6-4EEDF7EB6CDA}" dt="2024-10-04T17:41:09.670" v="9"/>
        <pc:sldMkLst>
          <pc:docMk/>
          <pc:sldMk cId="3475169628" sldId="384"/>
        </pc:sldMkLst>
      </pc:sldChg>
      <pc:sldChg chg="add">
        <pc:chgData name="Alan Cox" userId="S::alc@rice.edu::4319d5d7-4895-438f-a090-42c4160e7830" providerId="AD" clId="Web-{54287FD6-2C46-1FE7-3FD6-4EEDF7EB6CDA}" dt="2024-10-04T17:41:14.889" v="10"/>
        <pc:sldMkLst>
          <pc:docMk/>
          <pc:sldMk cId="2844304172" sldId="385"/>
        </pc:sldMkLst>
      </pc:sldChg>
      <pc:sldChg chg="add">
        <pc:chgData name="Alan Cox" userId="S::alc@rice.edu::4319d5d7-4895-438f-a090-42c4160e7830" providerId="AD" clId="Web-{54287FD6-2C46-1FE7-3FD6-4EEDF7EB6CDA}" dt="2024-10-04T17:41:18.295" v="11"/>
        <pc:sldMkLst>
          <pc:docMk/>
          <pc:sldMk cId="3683137691" sldId="386"/>
        </pc:sldMkLst>
      </pc:sldChg>
      <pc:sldChg chg="add">
        <pc:chgData name="Alan Cox" userId="S::alc@rice.edu::4319d5d7-4895-438f-a090-42c4160e7830" providerId="AD" clId="Web-{54287FD6-2C46-1FE7-3FD6-4EEDF7EB6CDA}" dt="2024-10-04T17:41:23.123" v="12"/>
        <pc:sldMkLst>
          <pc:docMk/>
          <pc:sldMk cId="3662565818" sldId="387"/>
        </pc:sldMkLst>
      </pc:sldChg>
      <pc:sldChg chg="add">
        <pc:chgData name="Alan Cox" userId="S::alc@rice.edu::4319d5d7-4895-438f-a090-42c4160e7830" providerId="AD" clId="Web-{54287FD6-2C46-1FE7-3FD6-4EEDF7EB6CDA}" dt="2024-10-04T17:41:32.702" v="13"/>
        <pc:sldMkLst>
          <pc:docMk/>
          <pc:sldMk cId="1103154497" sldId="388"/>
        </pc:sldMkLst>
      </pc:sldChg>
      <pc:sldChg chg="add">
        <pc:chgData name="Alan Cox" userId="S::alc@rice.edu::4319d5d7-4895-438f-a090-42c4160e7830" providerId="AD" clId="Web-{54287FD6-2C46-1FE7-3FD6-4EEDF7EB6CDA}" dt="2024-10-04T17:41:41.702" v="14"/>
        <pc:sldMkLst>
          <pc:docMk/>
          <pc:sldMk cId="3298550454" sldId="389"/>
        </pc:sldMkLst>
      </pc:sldChg>
      <pc:sldChg chg="add">
        <pc:chgData name="Alan Cox" userId="S::alc@rice.edu::4319d5d7-4895-438f-a090-42c4160e7830" providerId="AD" clId="Web-{54287FD6-2C46-1FE7-3FD6-4EEDF7EB6CDA}" dt="2024-10-04T17:41:50.359" v="15"/>
        <pc:sldMkLst>
          <pc:docMk/>
          <pc:sldMk cId="3627896578" sldId="390"/>
        </pc:sldMkLst>
      </pc:sldChg>
      <pc:sldMasterChg chg="add addSldLayout">
        <pc:chgData name="Alan Cox" userId="S::alc@rice.edu::4319d5d7-4895-438f-a090-42c4160e7830" providerId="AD" clId="Web-{54287FD6-2C46-1FE7-3FD6-4EEDF7EB6CDA}" dt="2024-10-04T17:40:46.575" v="4"/>
        <pc:sldMasterMkLst>
          <pc:docMk/>
          <pc:sldMasterMk cId="0" sldId="2147483653"/>
        </pc:sldMasterMkLst>
        <pc:sldLayoutChg chg="add">
          <pc:chgData name="Alan Cox" userId="S::alc@rice.edu::4319d5d7-4895-438f-a090-42c4160e7830" providerId="AD" clId="Web-{54287FD6-2C46-1FE7-3FD6-4EEDF7EB6CDA}" dt="2024-10-04T17:40:46.575" v="4"/>
          <pc:sldLayoutMkLst>
            <pc:docMk/>
            <pc:sldMasterMk cId="0" sldId="2147483653"/>
            <pc:sldLayoutMk cId="0" sldId="2147483714"/>
          </pc:sldLayoutMkLst>
        </pc:sldLayoutChg>
      </pc:sldMasterChg>
      <pc:sldMasterChg chg="add addSldLayout">
        <pc:chgData name="Alan Cox" userId="S::alc@rice.edu::4319d5d7-4895-438f-a090-42c4160e7830" providerId="AD" clId="Web-{54287FD6-2C46-1FE7-3FD6-4EEDF7EB6CDA}" dt="2024-10-04T17:41:41.702" v="14"/>
        <pc:sldMasterMkLst>
          <pc:docMk/>
          <pc:sldMasterMk cId="0" sldId="2147483712"/>
        </pc:sldMasterMkLst>
        <pc:sldLayoutChg chg="add">
          <pc:chgData name="Alan Cox" userId="S::alc@rice.edu::4319d5d7-4895-438f-a090-42c4160e7830" providerId="AD" clId="Web-{54287FD6-2C46-1FE7-3FD6-4EEDF7EB6CDA}" dt="2024-10-04T17:40:33.371" v="1"/>
          <pc:sldLayoutMkLst>
            <pc:docMk/>
            <pc:sldMasterMk cId="0" sldId="2147483712"/>
            <pc:sldLayoutMk cId="0" sldId="2147483713"/>
          </pc:sldLayoutMkLst>
        </pc:sldLayoutChg>
        <pc:sldLayoutChg chg="add">
          <pc:chgData name="Alan Cox" userId="S::alc@rice.edu::4319d5d7-4895-438f-a090-42c4160e7830" providerId="AD" clId="Web-{54287FD6-2C46-1FE7-3FD6-4EEDF7EB6CDA}" dt="2024-10-04T17:41:00.310" v="7"/>
          <pc:sldLayoutMkLst>
            <pc:docMk/>
            <pc:sldMasterMk cId="0" sldId="2147483712"/>
            <pc:sldLayoutMk cId="0" sldId="2147483715"/>
          </pc:sldLayoutMkLst>
        </pc:sldLayoutChg>
        <pc:sldLayoutChg chg="add">
          <pc:chgData name="Alan Cox" userId="S::alc@rice.edu::4319d5d7-4895-438f-a090-42c4160e7830" providerId="AD" clId="Web-{54287FD6-2C46-1FE7-3FD6-4EEDF7EB6CDA}" dt="2024-10-04T17:41:41.702" v="14"/>
          <pc:sldLayoutMkLst>
            <pc:docMk/>
            <pc:sldMasterMk cId="0" sldId="2147483712"/>
            <pc:sldLayoutMk cId="0" sldId="214748371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9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3" r:id="rId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b="1" dirty="0"/>
              <a:t>achine-Level Programming:</a:t>
            </a:r>
            <a:r>
              <a:rPr lang="en-US" dirty="0"/>
              <a:t> Control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</a:t>
            </a:r>
            <a:r>
              <a:rPr lang="en-US" dirty="0"/>
              <a:t>Control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951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 (Old Style)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 lIns="91440" tIns="45720" rIns="91440" bIns="45720" anchor="t"/>
          <a:lstStyle/>
          <a:p>
            <a:r>
              <a:rPr lang="en-US" dirty="0"/>
              <a:t>Generation</a:t>
            </a:r>
          </a:p>
          <a:p>
            <a:pPr marL="27940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–O -S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Expressing with </a:t>
            </a:r>
            <a:r>
              <a:rPr lang="en-US" dirty="0" err="1"/>
              <a:t>Goto</a:t>
            </a:r>
            <a:r>
              <a:rPr lang="en-US" dirty="0"/>
              <a:t> Code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/>
                <a:cs typeface="Courier New"/>
              </a:rPr>
              <a:t>goto</a:t>
            </a:r>
            <a:r>
              <a:rPr lang="en-US" dirty="0"/>
              <a:t> statement</a:t>
            </a:r>
          </a:p>
          <a:p>
            <a:r>
              <a:rPr lang="en-US" dirty="0"/>
              <a:t>Jump to position designated by label</a:t>
            </a:r>
          </a:p>
          <a:p>
            <a:endParaRPr lang="en-US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Control</a:t>
            </a: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901983"/>
            <a:ext cx="3736976" cy="29381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long 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pcount_do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(unsigned long x)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long 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pcount_goto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(unsigned long x)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if (x)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/>
                <a:cs typeface="Courier New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</a:t>
            </a:r>
            <a:r>
              <a:rPr lang="en-US" dirty="0"/>
              <a:t>Control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</p:txBody>
      </p:sp>
    </p:spTree>
    <p:extLst>
      <p:ext uri="{BB962C8B-B14F-4D97-AF65-F5344CB8AC3E}">
        <p14:creationId xmlns:p14="http://schemas.microsoft.com/office/powerpoint/2010/main" val="398616336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24035" y="44581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andl</a:t>
            </a: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edx</a:t>
            </a: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	#  t = x &amp; 0x1</a:t>
            </a:r>
            <a:endParaRPr lang="cs-CZ" sz="1800" b="1" dirty="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shrq</a:t>
            </a: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%rdi		#  x &gt;&gt;= 1</a:t>
            </a:r>
            <a:endParaRPr lang="cs-CZ" sz="1800" b="1" dirty="0">
              <a:solidFill>
                <a:schemeClr val="tx1"/>
              </a:solidFill>
              <a:latin typeface="Courier New"/>
              <a:ea typeface="Monaco" charset="0"/>
              <a:cs typeface="Courier New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jne</a:t>
            </a: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.L2		#  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if</a:t>
            </a: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(x) 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04872"/>
            <a:ext cx="4041775" cy="283948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long 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pcount_goto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(unsigned long x)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if (x)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/>
                <a:cs typeface="Courier New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-O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901983"/>
            <a:ext cx="4110004" cy="28807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long </a:t>
            </a:r>
          </a:p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pcount_while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(unsigned long x)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#define WSIZE 8*sizeof(long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51556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 anchor="t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long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pcount_for_while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(unsigned long x)</a:t>
            </a:r>
            <a:endParaRPr lang="en-US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Control</a:t>
            </a: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           # Use default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397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/>
              <a:t>switch</a:t>
            </a:r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 (via jump tables)</a:t>
            </a:r>
          </a:p>
          <a:p>
            <a:pPr marL="546100" lvl="1"/>
            <a:r>
              <a:rPr lang="en-US" dirty="0"/>
              <a:t>Compiler generates code sequence 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Loops converted to do-while or jump-to-middle form</a:t>
            </a:r>
          </a:p>
          <a:p>
            <a:pPr marL="546100" lvl="1"/>
            <a:r>
              <a:rPr lang="en-US" dirty="0"/>
              <a:t>Large switch statements use jump tables</a:t>
            </a:r>
          </a:p>
          <a:p>
            <a:pPr marL="546100" lvl="1"/>
            <a:r>
              <a:rPr lang="en-US" dirty="0"/>
              <a:t>Sparse switch statements may use decision trees (if-</a:t>
            </a:r>
            <a:r>
              <a:rPr lang="en-US" dirty="0" err="1"/>
              <a:t>elseif</a:t>
            </a:r>
            <a:r>
              <a:rPr lang="en-US" dirty="0"/>
              <a:t>-</a:t>
            </a:r>
            <a:r>
              <a:rPr lang="en-US" dirty="0" err="1"/>
              <a:t>elseif</a:t>
            </a:r>
            <a:r>
              <a:rPr lang="en-US" dirty="0"/>
              <a:t>-else)</a:t>
            </a:r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b="1" dirty="0"/>
              <a:t>achine-Level Programming:</a:t>
            </a:r>
            <a:r>
              <a:rPr lang="en-US" dirty="0"/>
              <a:t> Procedures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8593164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Machine-Level Programming: 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927170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6256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Increment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</a:t>
            </a:r>
            <a:r>
              <a:rPr lang="en-US" dirty="0" err="1"/>
              <a:t>Dest</a:t>
            </a:r>
            <a:r>
              <a:rPr lang="en-US" dirty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29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33305782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  <p:extLst>
      <p:ext uri="{BB962C8B-B14F-4D97-AF65-F5344CB8AC3E}">
        <p14:creationId xmlns:p14="http://schemas.microsoft.com/office/powerpoint/2010/main" val="1568044344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  <a:br>
              <a:rPr lang="en-US" dirty="0"/>
            </a:br>
            <a:r>
              <a:rPr lang="en-US" dirty="0"/>
              <a:t>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>
                <a:latin typeface="Calibri"/>
              </a:rPr>
              <a:t>e.g., C, Python, Java</a:t>
            </a:r>
          </a:p>
          <a:p>
            <a:pPr marL="552450" lvl="1"/>
            <a:r>
              <a:rPr lang="en-US" dirty="0">
                <a:latin typeface="Calibri"/>
              </a:rPr>
              <a:t>Code must be “</a:t>
            </a:r>
            <a:r>
              <a:rPr lang="en-US" dirty="0">
                <a:latin typeface="Calibri Italic"/>
                <a:ea typeface="Calibri Italic"/>
                <a:cs typeface="Calibri Italic"/>
                <a:sym typeface="Calibri Italic" charset="0"/>
              </a:rPr>
              <a:t>Reentrant</a:t>
            </a:r>
            <a:r>
              <a:rPr lang="en-US" dirty="0">
                <a:latin typeface="Calibri"/>
              </a:rPr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>
                <a:latin typeface="Calibri"/>
              </a:rPr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>
                <a:latin typeface="Calibri"/>
              </a:rPr>
              <a:t>Callee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  <p:extLst>
      <p:ext uri="{BB962C8B-B14F-4D97-AF65-F5344CB8AC3E}">
        <p14:creationId xmlns:p14="http://schemas.microsoft.com/office/powerpoint/2010/main" val="30679179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603250" lvl="2" indent="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  <p:extLst>
      <p:ext uri="{BB962C8B-B14F-4D97-AF65-F5344CB8AC3E}">
        <p14:creationId xmlns:p14="http://schemas.microsoft.com/office/powerpoint/2010/main" val="53083467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Includes push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/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26124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3225458973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4243626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343916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51233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0616679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74134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81091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313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 low-order byte of destination to 0 or 1 based on combinations of condition codes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2304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64635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03284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06299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911818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2643422931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13233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3708370386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  <p:extLst>
      <p:ext uri="{BB962C8B-B14F-4D97-AF65-F5344CB8AC3E}">
        <p14:creationId xmlns:p14="http://schemas.microsoft.com/office/powerpoint/2010/main" val="3552186531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3791"/>
      </p:ext>
    </p:extLst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6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22443</TotalTime>
  <Pages>0</Pages>
  <Words>3413</Words>
  <Characters>0</Characters>
  <Application>Microsoft Office PowerPoint</Application>
  <PresentationFormat>On-screen Show (4:3)</PresentationFormat>
  <Lines>0</Lines>
  <Paragraphs>958</Paragraphs>
  <Slides>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85</vt:i4>
      </vt:variant>
    </vt:vector>
  </HeadingPairs>
  <TitlesOfParts>
    <vt:vector size="93" baseType="lpstr">
      <vt:lpstr>Title Slide</vt:lpstr>
      <vt:lpstr>Title and Content: Build</vt:lpstr>
      <vt:lpstr>Title and Content</vt:lpstr>
      <vt:lpstr>Title Only</vt:lpstr>
      <vt:lpstr>Title and Content</vt:lpstr>
      <vt:lpstr>Title and Content</vt:lpstr>
      <vt:lpstr>Title and Content: Build</vt:lpstr>
      <vt:lpstr>Title Only</vt:lpstr>
      <vt:lpstr>Machine-Level Programming: Control  COMP 222: Introduction to Computer Organization</vt:lpstr>
      <vt:lpstr>Machine-Level Programming: Control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Machine-Level Programming: Control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Machine-Level Programming: Control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Machine-Level Programming: Control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Machine-Level Programming: Procedures  COMP 222: Introduction to Computer Organization</vt:lpstr>
      <vt:lpstr>Mechanisms in Procedures</vt:lpstr>
      <vt:lpstr>Machine-Level Programming: Procedures</vt:lpstr>
      <vt:lpstr>x86-64 Stack</vt:lpstr>
      <vt:lpstr>x86-64 Stack: Push</vt:lpstr>
      <vt:lpstr>x86-64 Stack: Pop</vt:lpstr>
      <vt:lpstr>Machine-Level Programming: Procedures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Machine-Level Programming: Procedures</vt:lpstr>
      <vt:lpstr>Procedure Data Flow</vt:lpstr>
      <vt:lpstr>Data Flow Examples</vt:lpstr>
      <vt:lpstr>Machine-Level Programming: Procedures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1183</cp:revision>
  <cp:lastPrinted>2013-09-12T14:46:51Z</cp:lastPrinted>
  <dcterms:created xsi:type="dcterms:W3CDTF">2012-09-13T15:33:55Z</dcterms:created>
  <dcterms:modified xsi:type="dcterms:W3CDTF">2024-10-07T17:52:18Z</dcterms:modified>
</cp:coreProperties>
</file>