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6.xml" ContentType="application/vnd.openxmlformats-officedocument.theme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2" r:id="rId4"/>
    <p:sldMasterId id="2147483710" r:id="rId5"/>
    <p:sldMasterId id="2147483712" r:id="rId6"/>
    <p:sldMasterId id="2147483653" r:id="rId7"/>
    <p:sldMasterId id="2147483717" r:id="rId8"/>
  </p:sldMasterIdLst>
  <p:notesMasterIdLst>
    <p:notesMasterId r:id="rId94"/>
  </p:notesMasterIdLst>
  <p:sldIdLst>
    <p:sldId id="372" r:id="rId9"/>
    <p:sldId id="373" r:id="rId10"/>
    <p:sldId id="284" r:id="rId11"/>
    <p:sldId id="285" r:id="rId12"/>
    <p:sldId id="286" r:id="rId13"/>
    <p:sldId id="287" r:id="rId14"/>
    <p:sldId id="288" r:id="rId15"/>
    <p:sldId id="364" r:id="rId16"/>
    <p:sldId id="289" r:id="rId17"/>
    <p:sldId id="374" r:id="rId18"/>
    <p:sldId id="293" r:id="rId19"/>
    <p:sldId id="295" r:id="rId20"/>
    <p:sldId id="366" r:id="rId21"/>
    <p:sldId id="301" r:id="rId22"/>
    <p:sldId id="332" r:id="rId23"/>
    <p:sldId id="302" r:id="rId24"/>
    <p:sldId id="304" r:id="rId25"/>
    <p:sldId id="351" r:id="rId26"/>
    <p:sldId id="306" r:id="rId27"/>
    <p:sldId id="307" r:id="rId28"/>
    <p:sldId id="309" r:id="rId29"/>
    <p:sldId id="312" r:id="rId30"/>
    <p:sldId id="368" r:id="rId31"/>
    <p:sldId id="367" r:id="rId32"/>
    <p:sldId id="369" r:id="rId33"/>
    <p:sldId id="336" r:id="rId34"/>
    <p:sldId id="338" r:id="rId35"/>
    <p:sldId id="370" r:id="rId36"/>
    <p:sldId id="339" r:id="rId37"/>
    <p:sldId id="365" r:id="rId38"/>
    <p:sldId id="352" r:id="rId39"/>
    <p:sldId id="353" r:id="rId40"/>
    <p:sldId id="354" r:id="rId41"/>
    <p:sldId id="355" r:id="rId42"/>
    <p:sldId id="356" r:id="rId43"/>
    <p:sldId id="357" r:id="rId44"/>
    <p:sldId id="358" r:id="rId45"/>
    <p:sldId id="359" r:id="rId46"/>
    <p:sldId id="360" r:id="rId47"/>
    <p:sldId id="361" r:id="rId48"/>
    <p:sldId id="371" r:id="rId49"/>
    <p:sldId id="375" r:id="rId50"/>
    <p:sldId id="376" r:id="rId51"/>
    <p:sldId id="377" r:id="rId52"/>
    <p:sldId id="378" r:id="rId53"/>
    <p:sldId id="379" r:id="rId54"/>
    <p:sldId id="380" r:id="rId55"/>
    <p:sldId id="381" r:id="rId56"/>
    <p:sldId id="382" r:id="rId57"/>
    <p:sldId id="383" r:id="rId58"/>
    <p:sldId id="384" r:id="rId59"/>
    <p:sldId id="385" r:id="rId60"/>
    <p:sldId id="386" r:id="rId61"/>
    <p:sldId id="387" r:id="rId62"/>
    <p:sldId id="388" r:id="rId63"/>
    <p:sldId id="389" r:id="rId64"/>
    <p:sldId id="390" r:id="rId65"/>
    <p:sldId id="391" r:id="rId66"/>
    <p:sldId id="392" r:id="rId67"/>
    <p:sldId id="393" r:id="rId68"/>
    <p:sldId id="394" r:id="rId69"/>
    <p:sldId id="395" r:id="rId70"/>
    <p:sldId id="396" r:id="rId71"/>
    <p:sldId id="397" r:id="rId72"/>
    <p:sldId id="398" r:id="rId73"/>
    <p:sldId id="399" r:id="rId74"/>
    <p:sldId id="400" r:id="rId75"/>
    <p:sldId id="401" r:id="rId76"/>
    <p:sldId id="402" r:id="rId77"/>
    <p:sldId id="403" r:id="rId78"/>
    <p:sldId id="404" r:id="rId79"/>
    <p:sldId id="405" r:id="rId80"/>
    <p:sldId id="406" r:id="rId81"/>
    <p:sldId id="407" r:id="rId82"/>
    <p:sldId id="408" r:id="rId83"/>
    <p:sldId id="409" r:id="rId84"/>
    <p:sldId id="410" r:id="rId85"/>
    <p:sldId id="411" r:id="rId86"/>
    <p:sldId id="412" r:id="rId87"/>
    <p:sldId id="413" r:id="rId88"/>
    <p:sldId id="414" r:id="rId89"/>
    <p:sldId id="415" r:id="rId90"/>
    <p:sldId id="416" r:id="rId91"/>
    <p:sldId id="417" r:id="rId92"/>
    <p:sldId id="418" r:id="rId9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FB5642-8FBB-04BC-CB8D-CD71912B2A3A}" v="28" dt="2024-10-07T17:52:13.8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26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84" Type="http://schemas.openxmlformats.org/officeDocument/2006/relationships/slide" Target="slides/slide76.xml"/><Relationship Id="rId89" Type="http://schemas.openxmlformats.org/officeDocument/2006/relationships/slide" Target="slides/slide81.xml"/><Relationship Id="rId16" Type="http://schemas.openxmlformats.org/officeDocument/2006/relationships/slide" Target="slides/slide8.xml"/><Relationship Id="rId11" Type="http://schemas.openxmlformats.org/officeDocument/2006/relationships/slide" Target="slides/slide3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74" Type="http://schemas.openxmlformats.org/officeDocument/2006/relationships/slide" Target="slides/slide66.xml"/><Relationship Id="rId79" Type="http://schemas.openxmlformats.org/officeDocument/2006/relationships/slide" Target="slides/slide71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2.xml"/><Relationship Id="rId95" Type="http://schemas.openxmlformats.org/officeDocument/2006/relationships/presProps" Target="presProps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80" Type="http://schemas.openxmlformats.org/officeDocument/2006/relationships/slide" Target="slides/slide72.xml"/><Relationship Id="rId85" Type="http://schemas.openxmlformats.org/officeDocument/2006/relationships/slide" Target="slides/slide7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83" Type="http://schemas.openxmlformats.org/officeDocument/2006/relationships/slide" Target="slides/slide75.xml"/><Relationship Id="rId88" Type="http://schemas.openxmlformats.org/officeDocument/2006/relationships/slide" Target="slides/slide80.xml"/><Relationship Id="rId91" Type="http://schemas.openxmlformats.org/officeDocument/2006/relationships/slide" Target="slides/slide83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slide" Target="slides/slide65.xml"/><Relationship Id="rId78" Type="http://schemas.openxmlformats.org/officeDocument/2006/relationships/slide" Target="slides/slide70.xml"/><Relationship Id="rId81" Type="http://schemas.openxmlformats.org/officeDocument/2006/relationships/slide" Target="slides/slide73.xml"/><Relationship Id="rId86" Type="http://schemas.openxmlformats.org/officeDocument/2006/relationships/slide" Target="slides/slide78.xml"/><Relationship Id="rId94" Type="http://schemas.openxmlformats.org/officeDocument/2006/relationships/notesMaster" Target="notesMasters/notesMaster1.xml"/><Relationship Id="rId9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slide" Target="slides/slide68.xml"/><Relationship Id="rId9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92" Type="http://schemas.openxmlformats.org/officeDocument/2006/relationships/slide" Target="slides/slide84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24" Type="http://schemas.openxmlformats.org/officeDocument/2006/relationships/slide" Target="slides/slide16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66" Type="http://schemas.openxmlformats.org/officeDocument/2006/relationships/slide" Target="slides/slide58.xml"/><Relationship Id="rId87" Type="http://schemas.openxmlformats.org/officeDocument/2006/relationships/slide" Target="slides/slide79.xml"/><Relationship Id="rId61" Type="http://schemas.openxmlformats.org/officeDocument/2006/relationships/slide" Target="slides/slide53.xml"/><Relationship Id="rId82" Type="http://schemas.openxmlformats.org/officeDocument/2006/relationships/slide" Target="slides/slide74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56" Type="http://schemas.openxmlformats.org/officeDocument/2006/relationships/slide" Target="slides/slide48.xml"/><Relationship Id="rId77" Type="http://schemas.openxmlformats.org/officeDocument/2006/relationships/slide" Target="slides/slide69.xml"/><Relationship Id="rId100" Type="http://schemas.microsoft.com/office/2015/10/relationships/revisionInfo" Target="revisionInfo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93" Type="http://schemas.openxmlformats.org/officeDocument/2006/relationships/slide" Target="slides/slide85.xml"/><Relationship Id="rId98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Cox" userId="S::alc@rice.edu::4319d5d7-4895-438f-a090-42c4160e7830" providerId="AD" clId="Web-{5D9A2C86-8E1B-E182-DB14-A4C8A2255802}"/>
    <pc:docChg chg="delSld">
      <pc:chgData name="Alan Cox" userId="S::alc@rice.edu::4319d5d7-4895-438f-a090-42c4160e7830" providerId="AD" clId="Web-{5D9A2C86-8E1B-E182-DB14-A4C8A2255802}" dt="2024-10-04T17:36:52.181" v="0"/>
      <pc:docMkLst>
        <pc:docMk/>
      </pc:docMkLst>
      <pc:sldChg chg="del">
        <pc:chgData name="Alan Cox" userId="S::alc@rice.edu::4319d5d7-4895-438f-a090-42c4160e7830" providerId="AD" clId="Web-{5D9A2C86-8E1B-E182-DB14-A4C8A2255802}" dt="2024-10-04T17:36:52.181" v="0"/>
        <pc:sldMkLst>
          <pc:docMk/>
          <pc:sldMk cId="0" sldId="324"/>
        </pc:sldMkLst>
      </pc:sldChg>
    </pc:docChg>
  </pc:docChgLst>
  <pc:docChgLst>
    <pc:chgData name="Alan Cox" userId="S::alc@rice.edu::4319d5d7-4895-438f-a090-42c4160e7830" providerId="AD" clId="Web-{41FB5642-8FBB-04BC-CB8D-CD71912B2A3A}"/>
    <pc:docChg chg="addSld addMainMaster">
      <pc:chgData name="Alan Cox" userId="S::alc@rice.edu::4319d5d7-4895-438f-a090-42c4160e7830" providerId="AD" clId="Web-{41FB5642-8FBB-04BC-CB8D-CD71912B2A3A}" dt="2024-10-07T17:52:13.834" v="27"/>
      <pc:docMkLst>
        <pc:docMk/>
      </pc:docMkLst>
      <pc:sldChg chg="add">
        <pc:chgData name="Alan Cox" userId="S::alc@rice.edu::4319d5d7-4895-438f-a090-42c4160e7830" providerId="AD" clId="Web-{41FB5642-8FBB-04BC-CB8D-CD71912B2A3A}" dt="2024-10-07T17:48:57.494" v="0"/>
        <pc:sldMkLst>
          <pc:docMk/>
          <pc:sldMk cId="2383130095" sldId="391"/>
        </pc:sldMkLst>
      </pc:sldChg>
      <pc:sldChg chg="add">
        <pc:chgData name="Alan Cox" userId="S::alc@rice.edu::4319d5d7-4895-438f-a090-42c4160e7830" providerId="AD" clId="Web-{41FB5642-8FBB-04BC-CB8D-CD71912B2A3A}" dt="2024-10-07T17:49:28.637" v="1"/>
        <pc:sldMkLst>
          <pc:docMk/>
          <pc:sldMk cId="3067917982" sldId="392"/>
        </pc:sldMkLst>
      </pc:sldChg>
      <pc:sldChg chg="add">
        <pc:chgData name="Alan Cox" userId="S::alc@rice.edu::4319d5d7-4895-438f-a090-42c4160e7830" providerId="AD" clId="Web-{41FB5642-8FBB-04BC-CB8D-CD71912B2A3A}" dt="2024-10-07T17:49:41.560" v="2"/>
        <pc:sldMkLst>
          <pc:docMk/>
          <pc:sldMk cId="530834677" sldId="393"/>
        </pc:sldMkLst>
      </pc:sldChg>
      <pc:sldChg chg="add">
        <pc:chgData name="Alan Cox" userId="S::alc@rice.edu::4319d5d7-4895-438f-a090-42c4160e7830" providerId="AD" clId="Web-{41FB5642-8FBB-04BC-CB8D-CD71912B2A3A}" dt="2024-10-07T17:49:48.388" v="3"/>
        <pc:sldMkLst>
          <pc:docMk/>
          <pc:sldMk cId="3316726124" sldId="394"/>
        </pc:sldMkLst>
      </pc:sldChg>
      <pc:sldChg chg="add">
        <pc:chgData name="Alan Cox" userId="S::alc@rice.edu::4319d5d7-4895-438f-a090-42c4160e7830" providerId="AD" clId="Web-{41FB5642-8FBB-04BC-CB8D-CD71912B2A3A}" dt="2024-10-07T17:49:50.888" v="4"/>
        <pc:sldMkLst>
          <pc:docMk/>
          <pc:sldMk cId="3225458973" sldId="395"/>
        </pc:sldMkLst>
      </pc:sldChg>
      <pc:sldChg chg="add">
        <pc:chgData name="Alan Cox" userId="S::alc@rice.edu::4319d5d7-4895-438f-a090-42c4160e7830" providerId="AD" clId="Web-{41FB5642-8FBB-04BC-CB8D-CD71912B2A3A}" dt="2024-10-07T17:49:53.998" v="5"/>
        <pc:sldMkLst>
          <pc:docMk/>
          <pc:sldMk cId="2374243626" sldId="396"/>
        </pc:sldMkLst>
      </pc:sldChg>
      <pc:sldChg chg="add">
        <pc:chgData name="Alan Cox" userId="S::alc@rice.edu::4319d5d7-4895-438f-a090-42c4160e7830" providerId="AD" clId="Web-{41FB5642-8FBB-04BC-CB8D-CD71912B2A3A}" dt="2024-10-07T17:50:01.014" v="6"/>
        <pc:sldMkLst>
          <pc:docMk/>
          <pc:sldMk cId="129343916" sldId="397"/>
        </pc:sldMkLst>
      </pc:sldChg>
      <pc:sldChg chg="add">
        <pc:chgData name="Alan Cox" userId="S::alc@rice.edu::4319d5d7-4895-438f-a090-42c4160e7830" providerId="AD" clId="Web-{41FB5642-8FBB-04BC-CB8D-CD71912B2A3A}" dt="2024-10-07T17:50:06.155" v="7"/>
        <pc:sldMkLst>
          <pc:docMk/>
          <pc:sldMk cId="2698951233" sldId="398"/>
        </pc:sldMkLst>
      </pc:sldChg>
      <pc:sldChg chg="add">
        <pc:chgData name="Alan Cox" userId="S::alc@rice.edu::4319d5d7-4895-438f-a090-42c4160e7830" providerId="AD" clId="Web-{41FB5642-8FBB-04BC-CB8D-CD71912B2A3A}" dt="2024-10-07T17:50:08.905" v="8"/>
        <pc:sldMkLst>
          <pc:docMk/>
          <pc:sldMk cId="1310616679" sldId="399"/>
        </pc:sldMkLst>
      </pc:sldChg>
      <pc:sldChg chg="add">
        <pc:chgData name="Alan Cox" userId="S::alc@rice.edu::4319d5d7-4895-438f-a090-42c4160e7830" providerId="AD" clId="Web-{41FB5642-8FBB-04BC-CB8D-CD71912B2A3A}" dt="2024-10-07T17:50:14.421" v="9"/>
        <pc:sldMkLst>
          <pc:docMk/>
          <pc:sldMk cId="2741074134" sldId="400"/>
        </pc:sldMkLst>
      </pc:sldChg>
      <pc:sldChg chg="add">
        <pc:chgData name="Alan Cox" userId="S::alc@rice.edu::4319d5d7-4895-438f-a090-42c4160e7830" providerId="AD" clId="Web-{41FB5642-8FBB-04BC-CB8D-CD71912B2A3A}" dt="2024-10-07T17:50:20.906" v="10"/>
        <pc:sldMkLst>
          <pc:docMk/>
          <pc:sldMk cId="2899581091" sldId="401"/>
        </pc:sldMkLst>
      </pc:sldChg>
      <pc:sldChg chg="add">
        <pc:chgData name="Alan Cox" userId="S::alc@rice.edu::4319d5d7-4895-438f-a090-42c4160e7830" providerId="AD" clId="Web-{41FB5642-8FBB-04BC-CB8D-CD71912B2A3A}" dt="2024-10-07T17:50:23.547" v="11"/>
        <pc:sldMkLst>
          <pc:docMk/>
          <pc:sldMk cId="2465131338" sldId="402"/>
        </pc:sldMkLst>
      </pc:sldChg>
      <pc:sldChg chg="add">
        <pc:chgData name="Alan Cox" userId="S::alc@rice.edu::4319d5d7-4895-438f-a090-42c4160e7830" providerId="AD" clId="Web-{41FB5642-8FBB-04BC-CB8D-CD71912B2A3A}" dt="2024-10-07T17:50:26.562" v="12"/>
        <pc:sldMkLst>
          <pc:docMk/>
          <pc:sldMk cId="1930062304" sldId="403"/>
        </pc:sldMkLst>
      </pc:sldChg>
      <pc:sldChg chg="add">
        <pc:chgData name="Alan Cox" userId="S::alc@rice.edu::4319d5d7-4895-438f-a090-42c4160e7830" providerId="AD" clId="Web-{41FB5642-8FBB-04BC-CB8D-CD71912B2A3A}" dt="2024-10-07T17:50:32.547" v="13"/>
        <pc:sldMkLst>
          <pc:docMk/>
          <pc:sldMk cId="2015164635" sldId="404"/>
        </pc:sldMkLst>
      </pc:sldChg>
      <pc:sldChg chg="add">
        <pc:chgData name="Alan Cox" userId="S::alc@rice.edu::4319d5d7-4895-438f-a090-42c4160e7830" providerId="AD" clId="Web-{41FB5642-8FBB-04BC-CB8D-CD71912B2A3A}" dt="2024-10-07T17:50:40.157" v="14"/>
        <pc:sldMkLst>
          <pc:docMk/>
          <pc:sldMk cId="2457103284" sldId="405"/>
        </pc:sldMkLst>
      </pc:sldChg>
      <pc:sldChg chg="add">
        <pc:chgData name="Alan Cox" userId="S::alc@rice.edu::4319d5d7-4895-438f-a090-42c4160e7830" providerId="AD" clId="Web-{41FB5642-8FBB-04BC-CB8D-CD71912B2A3A}" dt="2024-10-07T17:50:53.658" v="15"/>
        <pc:sldMkLst>
          <pc:docMk/>
          <pc:sldMk cId="3529306299" sldId="406"/>
        </pc:sldMkLst>
      </pc:sldChg>
      <pc:sldChg chg="add">
        <pc:chgData name="Alan Cox" userId="S::alc@rice.edu::4319d5d7-4895-438f-a090-42c4160e7830" providerId="AD" clId="Web-{41FB5642-8FBB-04BC-CB8D-CD71912B2A3A}" dt="2024-10-07T17:51:04.033" v="16"/>
        <pc:sldMkLst>
          <pc:docMk/>
          <pc:sldMk cId="4190911818" sldId="407"/>
        </pc:sldMkLst>
      </pc:sldChg>
      <pc:sldChg chg="add">
        <pc:chgData name="Alan Cox" userId="S::alc@rice.edu::4319d5d7-4895-438f-a090-42c4160e7830" providerId="AD" clId="Web-{41FB5642-8FBB-04BC-CB8D-CD71912B2A3A}" dt="2024-10-07T17:51:17.597" v="17"/>
        <pc:sldMkLst>
          <pc:docMk/>
          <pc:sldMk cId="2643422931" sldId="408"/>
        </pc:sldMkLst>
      </pc:sldChg>
      <pc:sldChg chg="add">
        <pc:chgData name="Alan Cox" userId="S::alc@rice.edu::4319d5d7-4895-438f-a090-42c4160e7830" providerId="AD" clId="Web-{41FB5642-8FBB-04BC-CB8D-CD71912B2A3A}" dt="2024-10-07T17:51:24.316" v="18"/>
        <pc:sldMkLst>
          <pc:docMk/>
          <pc:sldMk cId="1481713233" sldId="409"/>
        </pc:sldMkLst>
      </pc:sldChg>
      <pc:sldChg chg="add">
        <pc:chgData name="Alan Cox" userId="S::alc@rice.edu::4319d5d7-4895-438f-a090-42c4160e7830" providerId="AD" clId="Web-{41FB5642-8FBB-04BC-CB8D-CD71912B2A3A}" dt="2024-10-07T17:51:26.613" v="19"/>
        <pc:sldMkLst>
          <pc:docMk/>
          <pc:sldMk cId="3576464016" sldId="410"/>
        </pc:sldMkLst>
      </pc:sldChg>
      <pc:sldChg chg="add">
        <pc:chgData name="Alan Cox" userId="S::alc@rice.edu::4319d5d7-4895-438f-a090-42c4160e7830" providerId="AD" clId="Web-{41FB5642-8FBB-04BC-CB8D-CD71912B2A3A}" dt="2024-10-07T17:51:29.816" v="20"/>
        <pc:sldMkLst>
          <pc:docMk/>
          <pc:sldMk cId="2647858759" sldId="411"/>
        </pc:sldMkLst>
      </pc:sldChg>
      <pc:sldChg chg="add">
        <pc:chgData name="Alan Cox" userId="S::alc@rice.edu::4319d5d7-4895-438f-a090-42c4160e7830" providerId="AD" clId="Web-{41FB5642-8FBB-04BC-CB8D-CD71912B2A3A}" dt="2024-10-07T17:51:35.957" v="21"/>
        <pc:sldMkLst>
          <pc:docMk/>
          <pc:sldMk cId="241787487" sldId="412"/>
        </pc:sldMkLst>
      </pc:sldChg>
      <pc:sldChg chg="add">
        <pc:chgData name="Alan Cox" userId="S::alc@rice.edu::4319d5d7-4895-438f-a090-42c4160e7830" providerId="AD" clId="Web-{41FB5642-8FBB-04BC-CB8D-CD71912B2A3A}" dt="2024-10-07T17:51:42.051" v="22"/>
        <pc:sldMkLst>
          <pc:docMk/>
          <pc:sldMk cId="3708370386" sldId="413"/>
        </pc:sldMkLst>
      </pc:sldChg>
      <pc:sldChg chg="add">
        <pc:chgData name="Alan Cox" userId="S::alc@rice.edu::4319d5d7-4895-438f-a090-42c4160e7830" providerId="AD" clId="Web-{41FB5642-8FBB-04BC-CB8D-CD71912B2A3A}" dt="2024-10-07T17:51:48.520" v="23"/>
        <pc:sldMkLst>
          <pc:docMk/>
          <pc:sldMk cId="3552186531" sldId="414"/>
        </pc:sldMkLst>
      </pc:sldChg>
      <pc:sldChg chg="add">
        <pc:chgData name="Alan Cox" userId="S::alc@rice.edu::4319d5d7-4895-438f-a090-42c4160e7830" providerId="AD" clId="Web-{41FB5642-8FBB-04BC-CB8D-CD71912B2A3A}" dt="2024-10-07T17:51:54.349" v="24"/>
        <pc:sldMkLst>
          <pc:docMk/>
          <pc:sldMk cId="3787733791" sldId="415"/>
        </pc:sldMkLst>
      </pc:sldChg>
      <pc:sldChg chg="add">
        <pc:chgData name="Alan Cox" userId="S::alc@rice.edu::4319d5d7-4895-438f-a090-42c4160e7830" providerId="AD" clId="Web-{41FB5642-8FBB-04BC-CB8D-CD71912B2A3A}" dt="2024-10-07T17:52:02.412" v="25"/>
        <pc:sldMkLst>
          <pc:docMk/>
          <pc:sldMk cId="185356515" sldId="416"/>
        </pc:sldMkLst>
      </pc:sldChg>
      <pc:sldChg chg="add">
        <pc:chgData name="Alan Cox" userId="S::alc@rice.edu::4319d5d7-4895-438f-a090-42c4160e7830" providerId="AD" clId="Web-{41FB5642-8FBB-04BC-CB8D-CD71912B2A3A}" dt="2024-10-07T17:52:09.475" v="26"/>
        <pc:sldMkLst>
          <pc:docMk/>
          <pc:sldMk cId="3385791463" sldId="417"/>
        </pc:sldMkLst>
      </pc:sldChg>
      <pc:sldChg chg="add">
        <pc:chgData name="Alan Cox" userId="S::alc@rice.edu::4319d5d7-4895-438f-a090-42c4160e7830" providerId="AD" clId="Web-{41FB5642-8FBB-04BC-CB8D-CD71912B2A3A}" dt="2024-10-07T17:52:13.834" v="27"/>
        <pc:sldMkLst>
          <pc:docMk/>
          <pc:sldMk cId="1718492132" sldId="418"/>
        </pc:sldMkLst>
      </pc:sldChg>
      <pc:sldMasterChg chg="add addSldLayout">
        <pc:chgData name="Alan Cox" userId="S::alc@rice.edu::4319d5d7-4895-438f-a090-42c4160e7830" providerId="AD" clId="Web-{41FB5642-8FBB-04BC-CB8D-CD71912B2A3A}" dt="2024-10-07T17:49:50.888" v="4"/>
        <pc:sldMasterMkLst>
          <pc:docMk/>
          <pc:sldMasterMk cId="0" sldId="2147483717"/>
        </pc:sldMasterMkLst>
        <pc:sldLayoutChg chg="add">
          <pc:chgData name="Alan Cox" userId="S::alc@rice.edu::4319d5d7-4895-438f-a090-42c4160e7830" providerId="AD" clId="Web-{41FB5642-8FBB-04BC-CB8D-CD71912B2A3A}" dt="2024-10-07T17:49:50.888" v="4"/>
          <pc:sldLayoutMkLst>
            <pc:docMk/>
            <pc:sldMasterMk cId="0" sldId="2147483717"/>
            <pc:sldLayoutMk cId="0" sldId="2147483718"/>
          </pc:sldLayoutMkLst>
        </pc:sldLayoutChg>
      </pc:sldMasterChg>
    </pc:docChg>
  </pc:docChgLst>
  <pc:docChgLst>
    <pc:chgData name="Alan Cox" userId="S::alc@rice.edu::4319d5d7-4895-438f-a090-42c4160e7830" providerId="AD" clId="Web-{1B1D454E-39F0-46E5-F671-4F74CDF7138B}"/>
    <pc:docChg chg="addSld delSld modSld">
      <pc:chgData name="Alan Cox" userId="S::alc@rice.edu::4319d5d7-4895-438f-a090-42c4160e7830" providerId="AD" clId="Web-{1B1D454E-39F0-46E5-F671-4F74CDF7138B}" dt="2024-09-30T17:57:03.924" v="9"/>
      <pc:docMkLst>
        <pc:docMk/>
      </pc:docMkLst>
      <pc:sldChg chg="delSp">
        <pc:chgData name="Alan Cox" userId="S::alc@rice.edu::4319d5d7-4895-438f-a090-42c4160e7830" providerId="AD" clId="Web-{1B1D454E-39F0-46E5-F671-4F74CDF7138B}" dt="2024-09-30T17:54:16.170" v="1"/>
        <pc:sldMkLst>
          <pc:docMk/>
          <pc:sldMk cId="0" sldId="284"/>
        </pc:sldMkLst>
        <pc:spChg chg="del">
          <ac:chgData name="Alan Cox" userId="S::alc@rice.edu::4319d5d7-4895-438f-a090-42c4160e7830" providerId="AD" clId="Web-{1B1D454E-39F0-46E5-F671-4F74CDF7138B}" dt="2024-09-30T17:54:16.170" v="1"/>
          <ac:spMkLst>
            <pc:docMk/>
            <pc:sldMk cId="0" sldId="284"/>
            <ac:spMk id="33793" creationId="{00000000-0000-0000-0000-000000000000}"/>
          </ac:spMkLst>
        </pc:spChg>
      </pc:sldChg>
      <pc:sldChg chg="delSp">
        <pc:chgData name="Alan Cox" userId="S::alc@rice.edu::4319d5d7-4895-438f-a090-42c4160e7830" providerId="AD" clId="Web-{1B1D454E-39F0-46E5-F671-4F74CDF7138B}" dt="2024-09-30T17:54:24.139" v="2"/>
        <pc:sldMkLst>
          <pc:docMk/>
          <pc:sldMk cId="0" sldId="285"/>
        </pc:sldMkLst>
        <pc:spChg chg="del">
          <ac:chgData name="Alan Cox" userId="S::alc@rice.edu::4319d5d7-4895-438f-a090-42c4160e7830" providerId="AD" clId="Web-{1B1D454E-39F0-46E5-F671-4F74CDF7138B}" dt="2024-09-30T17:54:24.139" v="2"/>
          <ac:spMkLst>
            <pc:docMk/>
            <pc:sldMk cId="0" sldId="285"/>
            <ac:spMk id="34817" creationId="{00000000-0000-0000-0000-000000000000}"/>
          </ac:spMkLst>
        </pc:spChg>
      </pc:sldChg>
      <pc:sldChg chg="delSp">
        <pc:chgData name="Alan Cox" userId="S::alc@rice.edu::4319d5d7-4895-438f-a090-42c4160e7830" providerId="AD" clId="Web-{1B1D454E-39F0-46E5-F671-4F74CDF7138B}" dt="2024-09-30T17:54:41.358" v="3"/>
        <pc:sldMkLst>
          <pc:docMk/>
          <pc:sldMk cId="0" sldId="286"/>
        </pc:sldMkLst>
        <pc:spChg chg="del">
          <ac:chgData name="Alan Cox" userId="S::alc@rice.edu::4319d5d7-4895-438f-a090-42c4160e7830" providerId="AD" clId="Web-{1B1D454E-39F0-46E5-F671-4F74CDF7138B}" dt="2024-09-30T17:54:41.358" v="3"/>
          <ac:spMkLst>
            <pc:docMk/>
            <pc:sldMk cId="0" sldId="286"/>
            <ac:spMk id="35841" creationId="{00000000-0000-0000-0000-000000000000}"/>
          </ac:spMkLst>
        </pc:spChg>
      </pc:sldChg>
      <pc:sldChg chg="delSp add del">
        <pc:chgData name="Alan Cox" userId="S::alc@rice.edu::4319d5d7-4895-438f-a090-42c4160e7830" providerId="AD" clId="Web-{1B1D454E-39F0-46E5-F671-4F74CDF7138B}" dt="2024-09-30T17:56:17.641" v="6"/>
        <pc:sldMkLst>
          <pc:docMk/>
          <pc:sldMk cId="0" sldId="287"/>
        </pc:sldMkLst>
        <pc:spChg chg="del">
          <ac:chgData name="Alan Cox" userId="S::alc@rice.edu::4319d5d7-4895-438f-a090-42c4160e7830" providerId="AD" clId="Web-{1B1D454E-39F0-46E5-F671-4F74CDF7138B}" dt="2024-09-30T17:56:17.641" v="6"/>
          <ac:spMkLst>
            <pc:docMk/>
            <pc:sldMk cId="0" sldId="287"/>
            <ac:spMk id="36865" creationId="{00000000-0000-0000-0000-000000000000}"/>
          </ac:spMkLst>
        </pc:spChg>
      </pc:sldChg>
      <pc:sldChg chg="delSp">
        <pc:chgData name="Alan Cox" userId="S::alc@rice.edu::4319d5d7-4895-438f-a090-42c4160e7830" providerId="AD" clId="Web-{1B1D454E-39F0-46E5-F671-4F74CDF7138B}" dt="2024-09-30T17:56:25.298" v="7"/>
        <pc:sldMkLst>
          <pc:docMk/>
          <pc:sldMk cId="0" sldId="288"/>
        </pc:sldMkLst>
        <pc:spChg chg="del">
          <ac:chgData name="Alan Cox" userId="S::alc@rice.edu::4319d5d7-4895-438f-a090-42c4160e7830" providerId="AD" clId="Web-{1B1D454E-39F0-46E5-F671-4F74CDF7138B}" dt="2024-09-30T17:56:25.298" v="7"/>
          <ac:spMkLst>
            <pc:docMk/>
            <pc:sldMk cId="0" sldId="288"/>
            <ac:spMk id="37889" creationId="{00000000-0000-0000-0000-000000000000}"/>
          </ac:spMkLst>
        </pc:spChg>
      </pc:sldChg>
      <pc:sldChg chg="delSp">
        <pc:chgData name="Alan Cox" userId="S::alc@rice.edu::4319d5d7-4895-438f-a090-42c4160e7830" providerId="AD" clId="Web-{1B1D454E-39F0-46E5-F671-4F74CDF7138B}" dt="2024-09-30T17:56:51.064" v="8"/>
        <pc:sldMkLst>
          <pc:docMk/>
          <pc:sldMk cId="0" sldId="289"/>
        </pc:sldMkLst>
        <pc:spChg chg="del">
          <ac:chgData name="Alan Cox" userId="S::alc@rice.edu::4319d5d7-4895-438f-a090-42c4160e7830" providerId="AD" clId="Web-{1B1D454E-39F0-46E5-F671-4F74CDF7138B}" dt="2024-09-30T17:56:51.064" v="8"/>
          <ac:spMkLst>
            <pc:docMk/>
            <pc:sldMk cId="0" sldId="289"/>
            <ac:spMk id="38914" creationId="{00000000-0000-0000-0000-000000000000}"/>
          </ac:spMkLst>
        </pc:spChg>
      </pc:sldChg>
      <pc:sldChg chg="delSp">
        <pc:chgData name="Alan Cox" userId="S::alc@rice.edu::4319d5d7-4895-438f-a090-42c4160e7830" providerId="AD" clId="Web-{1B1D454E-39F0-46E5-F671-4F74CDF7138B}" dt="2024-09-30T17:53:59.794" v="0"/>
        <pc:sldMkLst>
          <pc:docMk/>
          <pc:sldMk cId="0" sldId="344"/>
        </pc:sldMkLst>
        <pc:spChg chg="del">
          <ac:chgData name="Alan Cox" userId="S::alc@rice.edu::4319d5d7-4895-438f-a090-42c4160e7830" providerId="AD" clId="Web-{1B1D454E-39F0-46E5-F671-4F74CDF7138B}" dt="2024-09-30T17:53:59.794" v="0"/>
          <ac:spMkLst>
            <pc:docMk/>
            <pc:sldMk cId="0" sldId="344"/>
            <ac:spMk id="14337" creationId="{00000000-0000-0000-0000-000000000000}"/>
          </ac:spMkLst>
        </pc:spChg>
      </pc:sldChg>
      <pc:sldChg chg="delSp">
        <pc:chgData name="Alan Cox" userId="S::alc@rice.edu::4319d5d7-4895-438f-a090-42c4160e7830" providerId="AD" clId="Web-{1B1D454E-39F0-46E5-F671-4F74CDF7138B}" dt="2024-09-30T17:57:03.924" v="9"/>
        <pc:sldMkLst>
          <pc:docMk/>
          <pc:sldMk cId="2280123216" sldId="350"/>
        </pc:sldMkLst>
        <pc:spChg chg="del">
          <ac:chgData name="Alan Cox" userId="S::alc@rice.edu::4319d5d7-4895-438f-a090-42c4160e7830" providerId="AD" clId="Web-{1B1D454E-39F0-46E5-F671-4F74CDF7138B}" dt="2024-09-30T17:57:03.924" v="9"/>
          <ac:spMkLst>
            <pc:docMk/>
            <pc:sldMk cId="2280123216" sldId="350"/>
            <ac:spMk id="14337" creationId="{00000000-0000-0000-0000-000000000000}"/>
          </ac:spMkLst>
        </pc:spChg>
      </pc:sldChg>
    </pc:docChg>
  </pc:docChgLst>
  <pc:docChgLst>
    <pc:chgData name="Alan Cox" userId="S::alc@rice.edu::4319d5d7-4895-438f-a090-42c4160e7830" providerId="AD" clId="Web-{BAE39589-A38F-6C17-4BF3-CBB76BA92F7F}"/>
    <pc:docChg chg="addSld delSld modSld addMainMaster">
      <pc:chgData name="Alan Cox" userId="S::alc@rice.edu::4319d5d7-4895-438f-a090-42c4160e7830" providerId="AD" clId="Web-{BAE39589-A38F-6C17-4BF3-CBB76BA92F7F}" dt="2024-10-02T18:10:37.162" v="97" actId="20577"/>
      <pc:docMkLst>
        <pc:docMk/>
      </pc:docMkLst>
      <pc:sldChg chg="delSp">
        <pc:chgData name="Alan Cox" userId="S::alc@rice.edu::4319d5d7-4895-438f-a090-42c4160e7830" providerId="AD" clId="Web-{BAE39589-A38F-6C17-4BF3-CBB76BA92F7F}" dt="2024-10-02T17:46:14.938" v="6"/>
        <pc:sldMkLst>
          <pc:docMk/>
          <pc:sldMk cId="0" sldId="293"/>
        </pc:sldMkLst>
        <pc:spChg chg="del">
          <ac:chgData name="Alan Cox" userId="S::alc@rice.edu::4319d5d7-4895-438f-a090-42c4160e7830" providerId="AD" clId="Web-{BAE39589-A38F-6C17-4BF3-CBB76BA92F7F}" dt="2024-10-02T17:46:14.938" v="6"/>
          <ac:spMkLst>
            <pc:docMk/>
            <pc:sldMk cId="0" sldId="293"/>
            <ac:spMk id="40961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BAE39589-A38F-6C17-4BF3-CBB76BA92F7F}" dt="2024-10-02T17:47:08.487" v="9" actId="20577"/>
        <pc:sldMkLst>
          <pc:docMk/>
          <pc:sldMk cId="0" sldId="295"/>
        </pc:sldMkLst>
        <pc:spChg chg="mod">
          <ac:chgData name="Alan Cox" userId="S::alc@rice.edu::4319d5d7-4895-438f-a090-42c4160e7830" providerId="AD" clId="Web-{BAE39589-A38F-6C17-4BF3-CBB76BA92F7F}" dt="2024-10-02T17:47:08.487" v="9" actId="20577"/>
          <ac:spMkLst>
            <pc:docMk/>
            <pc:sldMk cId="0" sldId="295"/>
            <ac:spMk id="17" creationId="{00000000-0000-0000-0000-000000000000}"/>
          </ac:spMkLst>
        </pc:spChg>
        <pc:spChg chg="del">
          <ac:chgData name="Alan Cox" userId="S::alc@rice.edu::4319d5d7-4895-438f-a090-42c4160e7830" providerId="AD" clId="Web-{BAE39589-A38F-6C17-4BF3-CBB76BA92F7F}" dt="2024-10-02T17:46:36.642" v="7"/>
          <ac:spMkLst>
            <pc:docMk/>
            <pc:sldMk cId="0" sldId="295"/>
            <ac:spMk id="43009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7:47:53.410" v="11"/>
        <pc:sldMkLst>
          <pc:docMk/>
          <pc:sldMk cId="0" sldId="301"/>
        </pc:sldMkLst>
        <pc:spChg chg="del">
          <ac:chgData name="Alan Cox" userId="S::alc@rice.edu::4319d5d7-4895-438f-a090-42c4160e7830" providerId="AD" clId="Web-{BAE39589-A38F-6C17-4BF3-CBB76BA92F7F}" dt="2024-10-02T17:47:53.410" v="11"/>
          <ac:spMkLst>
            <pc:docMk/>
            <pc:sldMk cId="0" sldId="301"/>
            <ac:spMk id="49153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7:48:46.896" v="13"/>
        <pc:sldMkLst>
          <pc:docMk/>
          <pc:sldMk cId="0" sldId="302"/>
        </pc:sldMkLst>
        <pc:spChg chg="del">
          <ac:chgData name="Alan Cox" userId="S::alc@rice.edu::4319d5d7-4895-438f-a090-42c4160e7830" providerId="AD" clId="Web-{BAE39589-A38F-6C17-4BF3-CBB76BA92F7F}" dt="2024-10-02T17:48:46.896" v="13"/>
          <ac:spMkLst>
            <pc:docMk/>
            <pc:sldMk cId="0" sldId="302"/>
            <ac:spMk id="50177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7:49:15.663" v="14"/>
        <pc:sldMkLst>
          <pc:docMk/>
          <pc:sldMk cId="0" sldId="304"/>
        </pc:sldMkLst>
        <pc:spChg chg="del">
          <ac:chgData name="Alan Cox" userId="S::alc@rice.edu::4319d5d7-4895-438f-a090-42c4160e7830" providerId="AD" clId="Web-{BAE39589-A38F-6C17-4BF3-CBB76BA92F7F}" dt="2024-10-02T17:49:15.663" v="14"/>
          <ac:spMkLst>
            <pc:docMk/>
            <pc:sldMk cId="0" sldId="304"/>
            <ac:spMk id="52225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BAE39589-A38F-6C17-4BF3-CBB76BA92F7F}" dt="2024-10-02T17:53:54.392" v="35" actId="20577"/>
        <pc:sldMkLst>
          <pc:docMk/>
          <pc:sldMk cId="0" sldId="306"/>
        </pc:sldMkLst>
        <pc:spChg chg="del">
          <ac:chgData name="Alan Cox" userId="S::alc@rice.edu::4319d5d7-4895-438f-a090-42c4160e7830" providerId="AD" clId="Web-{BAE39589-A38F-6C17-4BF3-CBB76BA92F7F}" dt="2024-10-02T17:50:54.479" v="16"/>
          <ac:spMkLst>
            <pc:docMk/>
            <pc:sldMk cId="0" sldId="306"/>
            <ac:spMk id="54273" creationId="{00000000-0000-0000-0000-000000000000}"/>
          </ac:spMkLst>
        </pc:spChg>
        <pc:spChg chg="mod">
          <ac:chgData name="Alan Cox" userId="S::alc@rice.edu::4319d5d7-4895-438f-a090-42c4160e7830" providerId="AD" clId="Web-{BAE39589-A38F-6C17-4BF3-CBB76BA92F7F}" dt="2024-10-02T17:52:44.952" v="30" actId="14100"/>
          <ac:spMkLst>
            <pc:docMk/>
            <pc:sldMk cId="0" sldId="306"/>
            <ac:spMk id="54276" creationId="{00000000-0000-0000-0000-000000000000}"/>
          </ac:spMkLst>
        </pc:spChg>
        <pc:spChg chg="mod">
          <ac:chgData name="Alan Cox" userId="S::alc@rice.edu::4319d5d7-4895-438f-a090-42c4160e7830" providerId="AD" clId="Web-{BAE39589-A38F-6C17-4BF3-CBB76BA92F7F}" dt="2024-10-02T17:53:54.392" v="35" actId="20577"/>
          <ac:spMkLst>
            <pc:docMk/>
            <pc:sldMk cId="0" sldId="306"/>
            <ac:spMk id="54278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BAE39589-A38F-6C17-4BF3-CBB76BA92F7F}" dt="2024-10-02T17:56:48.039" v="53" actId="20577"/>
        <pc:sldMkLst>
          <pc:docMk/>
          <pc:sldMk cId="0" sldId="307"/>
        </pc:sldMkLst>
        <pc:spChg chg="mod">
          <ac:chgData name="Alan Cox" userId="S::alc@rice.edu::4319d5d7-4895-438f-a090-42c4160e7830" providerId="AD" clId="Web-{BAE39589-A38F-6C17-4BF3-CBB76BA92F7F}" dt="2024-10-02T17:55:25.598" v="47" actId="14100"/>
          <ac:spMkLst>
            <pc:docMk/>
            <pc:sldMk cId="0" sldId="307"/>
            <ac:spMk id="9" creationId="{00000000-0000-0000-0000-000000000000}"/>
          </ac:spMkLst>
        </pc:spChg>
        <pc:spChg chg="del">
          <ac:chgData name="Alan Cox" userId="S::alc@rice.edu::4319d5d7-4895-438f-a090-42c4160e7830" providerId="AD" clId="Web-{BAE39589-A38F-6C17-4BF3-CBB76BA92F7F}" dt="2024-10-02T17:54:09.267" v="36"/>
          <ac:spMkLst>
            <pc:docMk/>
            <pc:sldMk cId="0" sldId="307"/>
            <ac:spMk id="55297" creationId="{00000000-0000-0000-0000-000000000000}"/>
          </ac:spMkLst>
        </pc:spChg>
        <pc:spChg chg="mod">
          <ac:chgData name="Alan Cox" userId="S::alc@rice.edu::4319d5d7-4895-438f-a090-42c4160e7830" providerId="AD" clId="Web-{BAE39589-A38F-6C17-4BF3-CBB76BA92F7F}" dt="2024-10-02T17:56:48.039" v="53" actId="20577"/>
          <ac:spMkLst>
            <pc:docMk/>
            <pc:sldMk cId="0" sldId="307"/>
            <ac:spMk id="55307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7:57:00.773" v="54"/>
        <pc:sldMkLst>
          <pc:docMk/>
          <pc:sldMk cId="0" sldId="309"/>
        </pc:sldMkLst>
        <pc:spChg chg="del">
          <ac:chgData name="Alan Cox" userId="S::alc@rice.edu::4319d5d7-4895-438f-a090-42c4160e7830" providerId="AD" clId="Web-{BAE39589-A38F-6C17-4BF3-CBB76BA92F7F}" dt="2024-10-02T17:57:00.773" v="54"/>
          <ac:spMkLst>
            <pc:docMk/>
            <pc:sldMk cId="0" sldId="309"/>
            <ac:spMk id="56321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BAE39589-A38F-6C17-4BF3-CBB76BA92F7F}" dt="2024-10-02T17:57:52.588" v="56" actId="20577"/>
        <pc:sldMkLst>
          <pc:docMk/>
          <pc:sldMk cId="0" sldId="312"/>
        </pc:sldMkLst>
        <pc:spChg chg="mod">
          <ac:chgData name="Alan Cox" userId="S::alc@rice.edu::4319d5d7-4895-438f-a090-42c4160e7830" providerId="AD" clId="Web-{BAE39589-A38F-6C17-4BF3-CBB76BA92F7F}" dt="2024-10-02T17:57:52.588" v="56" actId="20577"/>
          <ac:spMkLst>
            <pc:docMk/>
            <pc:sldMk cId="0" sldId="312"/>
            <ac:spMk id="2" creationId="{00000000-0000-0000-0000-000000000000}"/>
          </ac:spMkLst>
        </pc:spChg>
        <pc:spChg chg="del">
          <ac:chgData name="Alan Cox" userId="S::alc@rice.edu::4319d5d7-4895-438f-a090-42c4160e7830" providerId="AD" clId="Web-{BAE39589-A38F-6C17-4BF3-CBB76BA92F7F}" dt="2024-10-02T17:57:38.915" v="55"/>
          <ac:spMkLst>
            <pc:docMk/>
            <pc:sldMk cId="0" sldId="312"/>
            <ac:spMk id="59393" creationId="{00000000-0000-0000-0000-000000000000}"/>
          </ac:spMkLst>
        </pc:spChg>
      </pc:sldChg>
      <pc:sldChg chg="del">
        <pc:chgData name="Alan Cox" userId="S::alc@rice.edu::4319d5d7-4895-438f-a090-42c4160e7830" providerId="AD" clId="Web-{BAE39589-A38F-6C17-4BF3-CBB76BA92F7F}" dt="2024-10-02T17:41:01.301" v="2"/>
        <pc:sldMkLst>
          <pc:docMk/>
          <pc:sldMk cId="0" sldId="317"/>
        </pc:sldMkLst>
      </pc:sldChg>
      <pc:sldChg chg="delSp">
        <pc:chgData name="Alan Cox" userId="S::alc@rice.edu::4319d5d7-4895-438f-a090-42c4160e7830" providerId="AD" clId="Web-{BAE39589-A38F-6C17-4BF3-CBB76BA92F7F}" dt="2024-10-02T18:06:56.732" v="91"/>
        <pc:sldMkLst>
          <pc:docMk/>
          <pc:sldMk cId="0" sldId="324"/>
        </pc:sldMkLst>
        <pc:spChg chg="del">
          <ac:chgData name="Alan Cox" userId="S::alc@rice.edu::4319d5d7-4895-438f-a090-42c4160e7830" providerId="AD" clId="Web-{BAE39589-A38F-6C17-4BF3-CBB76BA92F7F}" dt="2024-10-02T18:06:56.732" v="91"/>
          <ac:spMkLst>
            <pc:docMk/>
            <pc:sldMk cId="0" sldId="324"/>
            <ac:spMk id="64513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7:48:12.864" v="12"/>
        <pc:sldMkLst>
          <pc:docMk/>
          <pc:sldMk cId="0" sldId="332"/>
        </pc:sldMkLst>
        <pc:spChg chg="del">
          <ac:chgData name="Alan Cox" userId="S::alc@rice.edu::4319d5d7-4895-438f-a090-42c4160e7830" providerId="AD" clId="Web-{BAE39589-A38F-6C17-4BF3-CBB76BA92F7F}" dt="2024-10-02T17:48:12.864" v="12"/>
          <ac:spMkLst>
            <pc:docMk/>
            <pc:sldMk cId="0" sldId="332"/>
            <ac:spMk id="49153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2:11.800" v="69"/>
        <pc:sldMkLst>
          <pc:docMk/>
          <pc:sldMk cId="0" sldId="336"/>
        </pc:sldMkLst>
        <pc:spChg chg="del">
          <ac:chgData name="Alan Cox" userId="S::alc@rice.edu::4319d5d7-4895-438f-a090-42c4160e7830" providerId="AD" clId="Web-{BAE39589-A38F-6C17-4BF3-CBB76BA92F7F}" dt="2024-10-02T18:02:11.800" v="69"/>
          <ac:spMkLst>
            <pc:docMk/>
            <pc:sldMk cId="0" sldId="336"/>
            <ac:spMk id="57345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2:24.332" v="70"/>
        <pc:sldMkLst>
          <pc:docMk/>
          <pc:sldMk cId="0" sldId="338"/>
        </pc:sldMkLst>
        <pc:spChg chg="del">
          <ac:chgData name="Alan Cox" userId="S::alc@rice.edu::4319d5d7-4895-438f-a090-42c4160e7830" providerId="AD" clId="Web-{BAE39589-A38F-6C17-4BF3-CBB76BA92F7F}" dt="2024-10-02T18:02:24.332" v="70"/>
          <ac:spMkLst>
            <pc:docMk/>
            <pc:sldMk cId="0" sldId="338"/>
            <ac:spMk id="57345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4:07.273" v="78"/>
        <pc:sldMkLst>
          <pc:docMk/>
          <pc:sldMk cId="0" sldId="339"/>
        </pc:sldMkLst>
        <pc:spChg chg="del">
          <ac:chgData name="Alan Cox" userId="S::alc@rice.edu::4319d5d7-4895-438f-a090-42c4160e7830" providerId="AD" clId="Web-{BAE39589-A38F-6C17-4BF3-CBB76BA92F7F}" dt="2024-10-02T18:04:07.273" v="78"/>
          <ac:spMkLst>
            <pc:docMk/>
            <pc:sldMk cId="0" sldId="339"/>
            <ac:spMk id="57345" creationId="{00000000-0000-0000-0000-000000000000}"/>
          </ac:spMkLst>
        </pc:spChg>
      </pc:sldChg>
      <pc:sldChg chg="del">
        <pc:chgData name="Alan Cox" userId="S::alc@rice.edu::4319d5d7-4895-438f-a090-42c4160e7830" providerId="AD" clId="Web-{BAE39589-A38F-6C17-4BF3-CBB76BA92F7F}" dt="2024-10-02T17:41:07.833" v="3"/>
        <pc:sldMkLst>
          <pc:docMk/>
          <pc:sldMk cId="0" sldId="344"/>
        </pc:sldMkLst>
      </pc:sldChg>
      <pc:sldChg chg="del">
        <pc:chgData name="Alan Cox" userId="S::alc@rice.edu::4319d5d7-4895-438f-a090-42c4160e7830" providerId="AD" clId="Web-{BAE39589-A38F-6C17-4BF3-CBB76BA92F7F}" dt="2024-10-02T17:42:31.711" v="5"/>
        <pc:sldMkLst>
          <pc:docMk/>
          <pc:sldMk cId="2280123216" sldId="350"/>
        </pc:sldMkLst>
      </pc:sldChg>
      <pc:sldChg chg="delSp modSp">
        <pc:chgData name="Alan Cox" userId="S::alc@rice.edu::4319d5d7-4895-438f-a090-42c4160e7830" providerId="AD" clId="Web-{BAE39589-A38F-6C17-4BF3-CBB76BA92F7F}" dt="2024-10-02T18:10:09.911" v="94" actId="20577"/>
        <pc:sldMkLst>
          <pc:docMk/>
          <pc:sldMk cId="2280123216" sldId="351"/>
        </pc:sldMkLst>
        <pc:spChg chg="del">
          <ac:chgData name="Alan Cox" userId="S::alc@rice.edu::4319d5d7-4895-438f-a090-42c4160e7830" providerId="AD" clId="Web-{BAE39589-A38F-6C17-4BF3-CBB76BA92F7F}" dt="2024-10-02T17:50:11.837" v="15"/>
          <ac:spMkLst>
            <pc:docMk/>
            <pc:sldMk cId="2280123216" sldId="351"/>
            <ac:spMk id="14337" creationId="{00000000-0000-0000-0000-000000000000}"/>
          </ac:spMkLst>
        </pc:spChg>
        <pc:spChg chg="mod">
          <ac:chgData name="Alan Cox" userId="S::alc@rice.edu::4319d5d7-4895-438f-a090-42c4160e7830" providerId="AD" clId="Web-{BAE39589-A38F-6C17-4BF3-CBB76BA92F7F}" dt="2024-10-02T18:10:09.911" v="94" actId="20577"/>
          <ac:spMkLst>
            <pc:docMk/>
            <pc:sldMk cId="2280123216" sldId="351"/>
            <ac:spMk id="14339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4:30.336" v="80"/>
        <pc:sldMkLst>
          <pc:docMk/>
          <pc:sldMk cId="713034918" sldId="352"/>
        </pc:sldMkLst>
        <pc:spChg chg="del">
          <ac:chgData name="Alan Cox" userId="S::alc@rice.edu::4319d5d7-4895-438f-a090-42c4160e7830" providerId="AD" clId="Web-{BAE39589-A38F-6C17-4BF3-CBB76BA92F7F}" dt="2024-10-02T18:04:30.336" v="80"/>
          <ac:spMkLst>
            <pc:docMk/>
            <pc:sldMk cId="713034918" sldId="352"/>
            <ac:spMk id="21505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4:40.337" v="81"/>
        <pc:sldMkLst>
          <pc:docMk/>
          <pc:sldMk cId="538493611" sldId="353"/>
        </pc:sldMkLst>
        <pc:spChg chg="del">
          <ac:chgData name="Alan Cox" userId="S::alc@rice.edu::4319d5d7-4895-438f-a090-42c4160e7830" providerId="AD" clId="Web-{BAE39589-A38F-6C17-4BF3-CBB76BA92F7F}" dt="2024-10-02T18:04:40.337" v="81"/>
          <ac:spMkLst>
            <pc:docMk/>
            <pc:sldMk cId="538493611" sldId="353"/>
            <ac:spMk id="22529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4:51.837" v="82"/>
        <pc:sldMkLst>
          <pc:docMk/>
          <pc:sldMk cId="490463907" sldId="354"/>
        </pc:sldMkLst>
        <pc:spChg chg="del">
          <ac:chgData name="Alan Cox" userId="S::alc@rice.edu::4319d5d7-4895-438f-a090-42c4160e7830" providerId="AD" clId="Web-{BAE39589-A38F-6C17-4BF3-CBB76BA92F7F}" dt="2024-10-02T18:04:51.837" v="82"/>
          <ac:spMkLst>
            <pc:docMk/>
            <pc:sldMk cId="490463907" sldId="354"/>
            <ac:spMk id="23555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5:00.541" v="83"/>
        <pc:sldMkLst>
          <pc:docMk/>
          <pc:sldMk cId="2481483643" sldId="355"/>
        </pc:sldMkLst>
        <pc:spChg chg="del">
          <ac:chgData name="Alan Cox" userId="S::alc@rice.edu::4319d5d7-4895-438f-a090-42c4160e7830" providerId="AD" clId="Web-{BAE39589-A38F-6C17-4BF3-CBB76BA92F7F}" dt="2024-10-02T18:05:00.541" v="83"/>
          <ac:spMkLst>
            <pc:docMk/>
            <pc:sldMk cId="2481483643" sldId="355"/>
            <ac:spMk id="24577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5:13.510" v="84"/>
        <pc:sldMkLst>
          <pc:docMk/>
          <pc:sldMk cId="4213697329" sldId="356"/>
        </pc:sldMkLst>
        <pc:spChg chg="del">
          <ac:chgData name="Alan Cox" userId="S::alc@rice.edu::4319d5d7-4895-438f-a090-42c4160e7830" providerId="AD" clId="Web-{BAE39589-A38F-6C17-4BF3-CBB76BA92F7F}" dt="2024-10-02T18:05:13.510" v="84"/>
          <ac:spMkLst>
            <pc:docMk/>
            <pc:sldMk cId="4213697329" sldId="356"/>
            <ac:spMk id="25601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5:29.495" v="85"/>
        <pc:sldMkLst>
          <pc:docMk/>
          <pc:sldMk cId="1212541759" sldId="357"/>
        </pc:sldMkLst>
        <pc:spChg chg="del">
          <ac:chgData name="Alan Cox" userId="S::alc@rice.edu::4319d5d7-4895-438f-a090-42c4160e7830" providerId="AD" clId="Web-{BAE39589-A38F-6C17-4BF3-CBB76BA92F7F}" dt="2024-10-02T18:05:29.495" v="85"/>
          <ac:spMkLst>
            <pc:docMk/>
            <pc:sldMk cId="1212541759" sldId="357"/>
            <ac:spMk id="26625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5:37.230" v="86"/>
        <pc:sldMkLst>
          <pc:docMk/>
          <pc:sldMk cId="2748505191" sldId="358"/>
        </pc:sldMkLst>
        <pc:spChg chg="del">
          <ac:chgData name="Alan Cox" userId="S::alc@rice.edu::4319d5d7-4895-438f-a090-42c4160e7830" providerId="AD" clId="Web-{BAE39589-A38F-6C17-4BF3-CBB76BA92F7F}" dt="2024-10-02T18:05:37.230" v="86"/>
          <ac:spMkLst>
            <pc:docMk/>
            <pc:sldMk cId="2748505191" sldId="358"/>
            <ac:spMk id="27649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5:47.074" v="87"/>
        <pc:sldMkLst>
          <pc:docMk/>
          <pc:sldMk cId="1115016476" sldId="359"/>
        </pc:sldMkLst>
        <pc:spChg chg="del">
          <ac:chgData name="Alan Cox" userId="S::alc@rice.edu::4319d5d7-4895-438f-a090-42c4160e7830" providerId="AD" clId="Web-{BAE39589-A38F-6C17-4BF3-CBB76BA92F7F}" dt="2024-10-02T18:05:47.074" v="87"/>
          <ac:spMkLst>
            <pc:docMk/>
            <pc:sldMk cId="1115016476" sldId="359"/>
            <ac:spMk id="26625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6:11.528" v="88"/>
        <pc:sldMkLst>
          <pc:docMk/>
          <pc:sldMk cId="1609433227" sldId="360"/>
        </pc:sldMkLst>
        <pc:spChg chg="del">
          <ac:chgData name="Alan Cox" userId="S::alc@rice.edu::4319d5d7-4895-438f-a090-42c4160e7830" providerId="AD" clId="Web-{BAE39589-A38F-6C17-4BF3-CBB76BA92F7F}" dt="2024-10-02T18:06:11.528" v="88"/>
          <ac:spMkLst>
            <pc:docMk/>
            <pc:sldMk cId="1609433227" sldId="360"/>
            <ac:spMk id="27649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6:21.981" v="89"/>
        <pc:sldMkLst>
          <pc:docMk/>
          <pc:sldMk cId="3200266014" sldId="361"/>
        </pc:sldMkLst>
        <pc:spChg chg="del">
          <ac:chgData name="Alan Cox" userId="S::alc@rice.edu::4319d5d7-4895-438f-a090-42c4160e7830" providerId="AD" clId="Web-{BAE39589-A38F-6C17-4BF3-CBB76BA92F7F}" dt="2024-10-02T18:06:21.981" v="89"/>
          <ac:spMkLst>
            <pc:docMk/>
            <pc:sldMk cId="3200266014" sldId="361"/>
            <ac:spMk id="27649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BAE39589-A38F-6C17-4BF3-CBB76BA92F7F}" dt="2024-10-02T18:10:37.162" v="97" actId="20577"/>
        <pc:sldMkLst>
          <pc:docMk/>
          <pc:sldMk cId="1760444956" sldId="365"/>
        </pc:sldMkLst>
        <pc:spChg chg="del">
          <ac:chgData name="Alan Cox" userId="S::alc@rice.edu::4319d5d7-4895-438f-a090-42c4160e7830" providerId="AD" clId="Web-{BAE39589-A38F-6C17-4BF3-CBB76BA92F7F}" dt="2024-10-02T18:04:22.852" v="79"/>
          <ac:spMkLst>
            <pc:docMk/>
            <pc:sldMk cId="1760444956" sldId="365"/>
            <ac:spMk id="14337" creationId="{00000000-0000-0000-0000-000000000000}"/>
          </ac:spMkLst>
        </pc:spChg>
        <pc:spChg chg="mod">
          <ac:chgData name="Alan Cox" userId="S::alc@rice.edu::4319d5d7-4895-438f-a090-42c4160e7830" providerId="AD" clId="Web-{BAE39589-A38F-6C17-4BF3-CBB76BA92F7F}" dt="2024-10-02T18:10:37.162" v="97" actId="20577"/>
          <ac:spMkLst>
            <pc:docMk/>
            <pc:sldMk cId="1760444956" sldId="365"/>
            <ac:spMk id="14339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7:47:17.596" v="10"/>
        <pc:sldMkLst>
          <pc:docMk/>
          <pc:sldMk cId="3262145235" sldId="366"/>
        </pc:sldMkLst>
        <pc:spChg chg="del">
          <ac:chgData name="Alan Cox" userId="S::alc@rice.edu::4319d5d7-4895-438f-a090-42c4160e7830" providerId="AD" clId="Web-{BAE39589-A38F-6C17-4BF3-CBB76BA92F7F}" dt="2024-10-02T17:47:17.596" v="10"/>
          <ac:spMkLst>
            <pc:docMk/>
            <pc:sldMk cId="3262145235" sldId="366"/>
            <ac:spMk id="43009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1:35.299" v="67"/>
        <pc:sldMkLst>
          <pc:docMk/>
          <pc:sldMk cId="1650020306" sldId="367"/>
        </pc:sldMkLst>
        <pc:spChg chg="del">
          <ac:chgData name="Alan Cox" userId="S::alc@rice.edu::4319d5d7-4895-438f-a090-42c4160e7830" providerId="AD" clId="Web-{BAE39589-A38F-6C17-4BF3-CBB76BA92F7F}" dt="2024-10-02T18:01:35.299" v="67"/>
          <ac:spMkLst>
            <pc:docMk/>
            <pc:sldMk cId="1650020306" sldId="367"/>
            <ac:spMk id="59393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BAE39589-A38F-6C17-4BF3-CBB76BA92F7F}" dt="2024-10-02T18:00:12.249" v="66" actId="14100"/>
        <pc:sldMkLst>
          <pc:docMk/>
          <pc:sldMk cId="2094010615" sldId="368"/>
        </pc:sldMkLst>
        <pc:spChg chg="del">
          <ac:chgData name="Alan Cox" userId="S::alc@rice.edu::4319d5d7-4895-438f-a090-42c4160e7830" providerId="AD" clId="Web-{BAE39589-A38F-6C17-4BF3-CBB76BA92F7F}" dt="2024-10-02T17:58:08.620" v="57"/>
          <ac:spMkLst>
            <pc:docMk/>
            <pc:sldMk cId="2094010615" sldId="368"/>
            <ac:spMk id="54273" creationId="{00000000-0000-0000-0000-000000000000}"/>
          </ac:spMkLst>
        </pc:spChg>
        <pc:spChg chg="mod">
          <ac:chgData name="Alan Cox" userId="S::alc@rice.edu::4319d5d7-4895-438f-a090-42c4160e7830" providerId="AD" clId="Web-{BAE39589-A38F-6C17-4BF3-CBB76BA92F7F}" dt="2024-10-02T18:00:12.249" v="66" actId="14100"/>
          <ac:spMkLst>
            <pc:docMk/>
            <pc:sldMk cId="2094010615" sldId="368"/>
            <ac:spMk id="54276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1:55.175" v="68"/>
        <pc:sldMkLst>
          <pc:docMk/>
          <pc:sldMk cId="116919585" sldId="369"/>
        </pc:sldMkLst>
        <pc:spChg chg="del">
          <ac:chgData name="Alan Cox" userId="S::alc@rice.edu::4319d5d7-4895-438f-a090-42c4160e7830" providerId="AD" clId="Web-{BAE39589-A38F-6C17-4BF3-CBB76BA92F7F}" dt="2024-10-02T18:01:55.175" v="68"/>
          <ac:spMkLst>
            <pc:docMk/>
            <pc:sldMk cId="116919585" sldId="369"/>
            <ac:spMk id="54273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BAE39589-A38F-6C17-4BF3-CBB76BA92F7F}" dt="2024-10-02T18:03:43.772" v="77" actId="14100"/>
        <pc:sldMkLst>
          <pc:docMk/>
          <pc:sldMk cId="2926100210" sldId="370"/>
        </pc:sldMkLst>
        <pc:spChg chg="mod">
          <ac:chgData name="Alan Cox" userId="S::alc@rice.edu::4319d5d7-4895-438f-a090-42c4160e7830" providerId="AD" clId="Web-{BAE39589-A38F-6C17-4BF3-CBB76BA92F7F}" dt="2024-10-02T18:03:43.772" v="77" actId="14100"/>
          <ac:spMkLst>
            <pc:docMk/>
            <pc:sldMk cId="2926100210" sldId="370"/>
            <ac:spMk id="24" creationId="{00000000-0000-0000-0000-000000000000}"/>
          </ac:spMkLst>
        </pc:spChg>
        <pc:spChg chg="del">
          <ac:chgData name="Alan Cox" userId="S::alc@rice.edu::4319d5d7-4895-438f-a090-42c4160e7830" providerId="AD" clId="Web-{BAE39589-A38F-6C17-4BF3-CBB76BA92F7F}" dt="2024-10-02T18:02:40.723" v="71"/>
          <ac:spMkLst>
            <pc:docMk/>
            <pc:sldMk cId="2926100210" sldId="370"/>
            <ac:spMk id="57345" creationId="{00000000-0000-0000-0000-000000000000}"/>
          </ac:spMkLst>
        </pc:spChg>
      </pc:sldChg>
      <pc:sldChg chg="delSp">
        <pc:chgData name="Alan Cox" userId="S::alc@rice.edu::4319d5d7-4895-438f-a090-42c4160e7830" providerId="AD" clId="Web-{BAE39589-A38F-6C17-4BF3-CBB76BA92F7F}" dt="2024-10-02T18:06:37.279" v="90"/>
        <pc:sldMkLst>
          <pc:docMk/>
          <pc:sldMk cId="1134517555" sldId="371"/>
        </pc:sldMkLst>
        <pc:spChg chg="del">
          <ac:chgData name="Alan Cox" userId="S::alc@rice.edu::4319d5d7-4895-438f-a090-42c4160e7830" providerId="AD" clId="Web-{BAE39589-A38F-6C17-4BF3-CBB76BA92F7F}" dt="2024-10-02T18:06:37.279" v="90"/>
          <ac:spMkLst>
            <pc:docMk/>
            <pc:sldMk cId="1134517555" sldId="371"/>
            <ac:spMk id="39937" creationId="{00000000-0000-0000-0000-000000000000}"/>
          </ac:spMkLst>
        </pc:spChg>
      </pc:sldChg>
      <pc:sldChg chg="add">
        <pc:chgData name="Alan Cox" userId="S::alc@rice.edu::4319d5d7-4895-438f-a090-42c4160e7830" providerId="AD" clId="Web-{BAE39589-A38F-6C17-4BF3-CBB76BA92F7F}" dt="2024-10-02T17:40:44.801" v="0"/>
        <pc:sldMkLst>
          <pc:docMk/>
          <pc:sldMk cId="633573053" sldId="372"/>
        </pc:sldMkLst>
      </pc:sldChg>
      <pc:sldChg chg="add">
        <pc:chgData name="Alan Cox" userId="S::alc@rice.edu::4319d5d7-4895-438f-a090-42c4160e7830" providerId="AD" clId="Web-{BAE39589-A38F-6C17-4BF3-CBB76BA92F7F}" dt="2024-10-02T17:40:48.629" v="1"/>
        <pc:sldMkLst>
          <pc:docMk/>
          <pc:sldMk cId="3986163361" sldId="373"/>
        </pc:sldMkLst>
      </pc:sldChg>
      <pc:sldChg chg="add">
        <pc:chgData name="Alan Cox" userId="S::alc@rice.edu::4319d5d7-4895-438f-a090-42c4160e7830" providerId="AD" clId="Web-{BAE39589-A38F-6C17-4BF3-CBB76BA92F7F}" dt="2024-10-02T17:42:23.820" v="4"/>
        <pc:sldMkLst>
          <pc:docMk/>
          <pc:sldMk cId="3372095178" sldId="374"/>
        </pc:sldMkLst>
      </pc:sldChg>
      <pc:sldMasterChg chg="add addSldLayout">
        <pc:chgData name="Alan Cox" userId="S::alc@rice.edu::4319d5d7-4895-438f-a090-42c4160e7830" providerId="AD" clId="Web-{BAE39589-A38F-6C17-4BF3-CBB76BA92F7F}" dt="2024-10-02T17:40:44.801" v="0"/>
        <pc:sldMasterMkLst>
          <pc:docMk/>
          <pc:sldMasterMk cId="0" sldId="2147483710"/>
        </pc:sldMasterMkLst>
        <pc:sldLayoutChg chg="add">
          <pc:chgData name="Alan Cox" userId="S::alc@rice.edu::4319d5d7-4895-438f-a090-42c4160e7830" providerId="AD" clId="Web-{BAE39589-A38F-6C17-4BF3-CBB76BA92F7F}" dt="2024-10-02T17:40:44.801" v="0"/>
          <pc:sldLayoutMkLst>
            <pc:docMk/>
            <pc:sldMasterMk cId="0" sldId="2147483710"/>
            <pc:sldLayoutMk cId="0" sldId="2147483711"/>
          </pc:sldLayoutMkLst>
        </pc:sldLayoutChg>
      </pc:sldMasterChg>
    </pc:docChg>
  </pc:docChgLst>
  <pc:docChgLst>
    <pc:chgData name="Alan Cox" userId="S::alc@rice.edu::4319d5d7-4895-438f-a090-42c4160e7830" providerId="AD" clId="Web-{54287FD6-2C46-1FE7-3FD6-4EEDF7EB6CDA}"/>
    <pc:docChg chg="addSld modSld addMainMaster">
      <pc:chgData name="Alan Cox" userId="S::alc@rice.edu::4319d5d7-4895-438f-a090-42c4160e7830" providerId="AD" clId="Web-{54287FD6-2C46-1FE7-3FD6-4EEDF7EB6CDA}" dt="2024-10-04T19:34:46.897" v="19" actId="20577"/>
      <pc:docMkLst>
        <pc:docMk/>
      </pc:docMkLst>
      <pc:sldChg chg="modSp">
        <pc:chgData name="Alan Cox" userId="S::alc@rice.edu::4319d5d7-4895-438f-a090-42c4160e7830" providerId="AD" clId="Web-{54287FD6-2C46-1FE7-3FD6-4EEDF7EB6CDA}" dt="2024-10-04T19:34:46.897" v="19" actId="20577"/>
        <pc:sldMkLst>
          <pc:docMk/>
          <pc:sldMk cId="0" sldId="336"/>
        </pc:sldMkLst>
        <pc:spChg chg="mod">
          <ac:chgData name="Alan Cox" userId="S::alc@rice.edu::4319d5d7-4895-438f-a090-42c4160e7830" providerId="AD" clId="Web-{54287FD6-2C46-1FE7-3FD6-4EEDF7EB6CDA}" dt="2024-10-04T19:34:46.897" v="19" actId="20577"/>
          <ac:spMkLst>
            <pc:docMk/>
            <pc:sldMk cId="0" sldId="336"/>
            <ac:spMk id="24" creationId="{00000000-0000-0000-0000-000000000000}"/>
          </ac:spMkLst>
        </pc:spChg>
      </pc:sldChg>
      <pc:sldChg chg="add">
        <pc:chgData name="Alan Cox" userId="S::alc@rice.edu::4319d5d7-4895-438f-a090-42c4160e7830" providerId="AD" clId="Web-{54287FD6-2C46-1FE7-3FD6-4EEDF7EB6CDA}" dt="2024-10-04T17:40:29.512" v="0"/>
        <pc:sldMkLst>
          <pc:docMk/>
          <pc:sldMk cId="4185931642" sldId="375"/>
        </pc:sldMkLst>
      </pc:sldChg>
      <pc:sldChg chg="add">
        <pc:chgData name="Alan Cox" userId="S::alc@rice.edu::4319d5d7-4895-438f-a090-42c4160e7830" providerId="AD" clId="Web-{54287FD6-2C46-1FE7-3FD6-4EEDF7EB6CDA}" dt="2024-10-04T17:40:33.371" v="1"/>
        <pc:sldMkLst>
          <pc:docMk/>
          <pc:sldMk cId="2806933157" sldId="376"/>
        </pc:sldMkLst>
      </pc:sldChg>
      <pc:sldChg chg="add">
        <pc:chgData name="Alan Cox" userId="S::alc@rice.edu::4319d5d7-4895-438f-a090-42c4160e7830" providerId="AD" clId="Web-{54287FD6-2C46-1FE7-3FD6-4EEDF7EB6CDA}" dt="2024-10-04T17:40:38.934" v="2"/>
        <pc:sldMkLst>
          <pc:docMk/>
          <pc:sldMk cId="288890821" sldId="377"/>
        </pc:sldMkLst>
      </pc:sldChg>
      <pc:sldChg chg="add">
        <pc:chgData name="Alan Cox" userId="S::alc@rice.edu::4319d5d7-4895-438f-a090-42c4160e7830" providerId="AD" clId="Web-{54287FD6-2C46-1FE7-3FD6-4EEDF7EB6CDA}" dt="2024-10-04T17:40:43.637" v="3"/>
        <pc:sldMkLst>
          <pc:docMk/>
          <pc:sldMk cId="2109271707" sldId="378"/>
        </pc:sldMkLst>
      </pc:sldChg>
      <pc:sldChg chg="add">
        <pc:chgData name="Alan Cox" userId="S::alc@rice.edu::4319d5d7-4895-438f-a090-42c4160e7830" providerId="AD" clId="Web-{54287FD6-2C46-1FE7-3FD6-4EEDF7EB6CDA}" dt="2024-10-04T17:40:46.575" v="4"/>
        <pc:sldMkLst>
          <pc:docMk/>
          <pc:sldMk cId="596256992" sldId="379"/>
        </pc:sldMkLst>
      </pc:sldChg>
      <pc:sldChg chg="add">
        <pc:chgData name="Alan Cox" userId="S::alc@rice.edu::4319d5d7-4895-438f-a090-42c4160e7830" providerId="AD" clId="Web-{54287FD6-2C46-1FE7-3FD6-4EEDF7EB6CDA}" dt="2024-10-04T17:40:49.450" v="5"/>
        <pc:sldMkLst>
          <pc:docMk/>
          <pc:sldMk cId="4036729547" sldId="380"/>
        </pc:sldMkLst>
      </pc:sldChg>
      <pc:sldChg chg="add">
        <pc:chgData name="Alan Cox" userId="S::alc@rice.edu::4319d5d7-4895-438f-a090-42c4160e7830" providerId="AD" clId="Web-{54287FD6-2C46-1FE7-3FD6-4EEDF7EB6CDA}" dt="2024-10-04T17:40:54.919" v="6"/>
        <pc:sldMkLst>
          <pc:docMk/>
          <pc:sldMk cId="2333057826" sldId="381"/>
        </pc:sldMkLst>
      </pc:sldChg>
      <pc:sldChg chg="add">
        <pc:chgData name="Alan Cox" userId="S::alc@rice.edu::4319d5d7-4895-438f-a090-42c4160e7830" providerId="AD" clId="Web-{54287FD6-2C46-1FE7-3FD6-4EEDF7EB6CDA}" dt="2024-10-04T17:41:00.310" v="7"/>
        <pc:sldMkLst>
          <pc:docMk/>
          <pc:sldMk cId="3733884737" sldId="382"/>
        </pc:sldMkLst>
      </pc:sldChg>
      <pc:sldChg chg="add">
        <pc:chgData name="Alan Cox" userId="S::alc@rice.edu::4319d5d7-4895-438f-a090-42c4160e7830" providerId="AD" clId="Web-{54287FD6-2C46-1FE7-3FD6-4EEDF7EB6CDA}" dt="2024-10-04T17:41:04.466" v="8"/>
        <pc:sldMkLst>
          <pc:docMk/>
          <pc:sldMk cId="1568044344" sldId="383"/>
        </pc:sldMkLst>
      </pc:sldChg>
      <pc:sldChg chg="add">
        <pc:chgData name="Alan Cox" userId="S::alc@rice.edu::4319d5d7-4895-438f-a090-42c4160e7830" providerId="AD" clId="Web-{54287FD6-2C46-1FE7-3FD6-4EEDF7EB6CDA}" dt="2024-10-04T17:41:09.670" v="9"/>
        <pc:sldMkLst>
          <pc:docMk/>
          <pc:sldMk cId="3475169628" sldId="384"/>
        </pc:sldMkLst>
      </pc:sldChg>
      <pc:sldChg chg="add">
        <pc:chgData name="Alan Cox" userId="S::alc@rice.edu::4319d5d7-4895-438f-a090-42c4160e7830" providerId="AD" clId="Web-{54287FD6-2C46-1FE7-3FD6-4EEDF7EB6CDA}" dt="2024-10-04T17:41:14.889" v="10"/>
        <pc:sldMkLst>
          <pc:docMk/>
          <pc:sldMk cId="2844304172" sldId="385"/>
        </pc:sldMkLst>
      </pc:sldChg>
      <pc:sldChg chg="add">
        <pc:chgData name="Alan Cox" userId="S::alc@rice.edu::4319d5d7-4895-438f-a090-42c4160e7830" providerId="AD" clId="Web-{54287FD6-2C46-1FE7-3FD6-4EEDF7EB6CDA}" dt="2024-10-04T17:41:18.295" v="11"/>
        <pc:sldMkLst>
          <pc:docMk/>
          <pc:sldMk cId="3683137691" sldId="386"/>
        </pc:sldMkLst>
      </pc:sldChg>
      <pc:sldChg chg="add">
        <pc:chgData name="Alan Cox" userId="S::alc@rice.edu::4319d5d7-4895-438f-a090-42c4160e7830" providerId="AD" clId="Web-{54287FD6-2C46-1FE7-3FD6-4EEDF7EB6CDA}" dt="2024-10-04T17:41:23.123" v="12"/>
        <pc:sldMkLst>
          <pc:docMk/>
          <pc:sldMk cId="3662565818" sldId="387"/>
        </pc:sldMkLst>
      </pc:sldChg>
      <pc:sldChg chg="add">
        <pc:chgData name="Alan Cox" userId="S::alc@rice.edu::4319d5d7-4895-438f-a090-42c4160e7830" providerId="AD" clId="Web-{54287FD6-2C46-1FE7-3FD6-4EEDF7EB6CDA}" dt="2024-10-04T17:41:32.702" v="13"/>
        <pc:sldMkLst>
          <pc:docMk/>
          <pc:sldMk cId="1103154497" sldId="388"/>
        </pc:sldMkLst>
      </pc:sldChg>
      <pc:sldChg chg="add">
        <pc:chgData name="Alan Cox" userId="S::alc@rice.edu::4319d5d7-4895-438f-a090-42c4160e7830" providerId="AD" clId="Web-{54287FD6-2C46-1FE7-3FD6-4EEDF7EB6CDA}" dt="2024-10-04T17:41:41.702" v="14"/>
        <pc:sldMkLst>
          <pc:docMk/>
          <pc:sldMk cId="3298550454" sldId="389"/>
        </pc:sldMkLst>
      </pc:sldChg>
      <pc:sldChg chg="add">
        <pc:chgData name="Alan Cox" userId="S::alc@rice.edu::4319d5d7-4895-438f-a090-42c4160e7830" providerId="AD" clId="Web-{54287FD6-2C46-1FE7-3FD6-4EEDF7EB6CDA}" dt="2024-10-04T17:41:50.359" v="15"/>
        <pc:sldMkLst>
          <pc:docMk/>
          <pc:sldMk cId="3627896578" sldId="390"/>
        </pc:sldMkLst>
      </pc:sldChg>
      <pc:sldMasterChg chg="add addSldLayout">
        <pc:chgData name="Alan Cox" userId="S::alc@rice.edu::4319d5d7-4895-438f-a090-42c4160e7830" providerId="AD" clId="Web-{54287FD6-2C46-1FE7-3FD6-4EEDF7EB6CDA}" dt="2024-10-04T17:40:46.575" v="4"/>
        <pc:sldMasterMkLst>
          <pc:docMk/>
          <pc:sldMasterMk cId="0" sldId="2147483653"/>
        </pc:sldMasterMkLst>
        <pc:sldLayoutChg chg="add">
          <pc:chgData name="Alan Cox" userId="S::alc@rice.edu::4319d5d7-4895-438f-a090-42c4160e7830" providerId="AD" clId="Web-{54287FD6-2C46-1FE7-3FD6-4EEDF7EB6CDA}" dt="2024-10-04T17:40:46.575" v="4"/>
          <pc:sldLayoutMkLst>
            <pc:docMk/>
            <pc:sldMasterMk cId="0" sldId="2147483653"/>
            <pc:sldLayoutMk cId="0" sldId="2147483714"/>
          </pc:sldLayoutMkLst>
        </pc:sldLayoutChg>
      </pc:sldMasterChg>
      <pc:sldMasterChg chg="add addSldLayout">
        <pc:chgData name="Alan Cox" userId="S::alc@rice.edu::4319d5d7-4895-438f-a090-42c4160e7830" providerId="AD" clId="Web-{54287FD6-2C46-1FE7-3FD6-4EEDF7EB6CDA}" dt="2024-10-04T17:41:41.702" v="14"/>
        <pc:sldMasterMkLst>
          <pc:docMk/>
          <pc:sldMasterMk cId="0" sldId="2147483712"/>
        </pc:sldMasterMkLst>
        <pc:sldLayoutChg chg="add">
          <pc:chgData name="Alan Cox" userId="S::alc@rice.edu::4319d5d7-4895-438f-a090-42c4160e7830" providerId="AD" clId="Web-{54287FD6-2C46-1FE7-3FD6-4EEDF7EB6CDA}" dt="2024-10-04T17:40:33.371" v="1"/>
          <pc:sldLayoutMkLst>
            <pc:docMk/>
            <pc:sldMasterMk cId="0" sldId="2147483712"/>
            <pc:sldLayoutMk cId="0" sldId="2147483713"/>
          </pc:sldLayoutMkLst>
        </pc:sldLayoutChg>
        <pc:sldLayoutChg chg="add">
          <pc:chgData name="Alan Cox" userId="S::alc@rice.edu::4319d5d7-4895-438f-a090-42c4160e7830" providerId="AD" clId="Web-{54287FD6-2C46-1FE7-3FD6-4EEDF7EB6CDA}" dt="2024-10-04T17:41:00.310" v="7"/>
          <pc:sldLayoutMkLst>
            <pc:docMk/>
            <pc:sldMasterMk cId="0" sldId="2147483712"/>
            <pc:sldLayoutMk cId="0" sldId="2147483715"/>
          </pc:sldLayoutMkLst>
        </pc:sldLayoutChg>
        <pc:sldLayoutChg chg="add">
          <pc:chgData name="Alan Cox" userId="S::alc@rice.edu::4319d5d7-4895-438f-a090-42c4160e7830" providerId="AD" clId="Web-{54287FD6-2C46-1FE7-3FD6-4EEDF7EB6CDA}" dt="2024-10-04T17:41:41.702" v="14"/>
          <pc:sldLayoutMkLst>
            <pc:docMk/>
            <pc:sldMasterMk cId="0" sldId="2147483712"/>
            <pc:sldLayoutMk cId="0" sldId="214748371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4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49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5" r:id="rId2"/>
    <p:sldLayoutId id="2147483713" r:id="rId3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251368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t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/>
                <a:cs typeface="Calibri Bold"/>
                <a:sym typeface="Calibri Bold" charset="0"/>
              </a:rPr>
              <a:t>Instructor: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Alan L. Cox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b="1" dirty="0"/>
              <a:t>achine-Level Programming:</a:t>
            </a:r>
            <a:r>
              <a:rPr lang="en-US" dirty="0"/>
              <a:t> Control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COMP 222: Introduction to Computer Organization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3357305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>
                <a:ea typeface="+mj-lt"/>
                <a:cs typeface="+mj-lt"/>
              </a:rPr>
              <a:t>Machine-Level Programming: </a:t>
            </a:r>
            <a:r>
              <a:rPr lang="en-US" dirty="0"/>
              <a:t>Control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Control: Condition codes</a:t>
            </a:r>
          </a:p>
          <a:p>
            <a:r>
              <a:rPr lang="en-US" dirty="0">
                <a:solidFill>
                  <a:srgbClr val="000000"/>
                </a:solidFill>
              </a:rPr>
              <a:t>Conditional branches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09517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863600"/>
          </a:xfrm>
          <a:ln/>
        </p:spPr>
        <p:txBody>
          <a:bodyPr/>
          <a:lstStyle/>
          <a:p>
            <a:r>
              <a:rPr lang="en-US"/>
              <a:t>jX Instructions</a:t>
            </a:r>
          </a:p>
          <a:p>
            <a:pPr marL="552450" lvl="1"/>
            <a:r>
              <a:rPr lang="en-US"/>
              <a:t>Jump to different part of code depending on condition codes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/>
        </p:nvGraphicFramePr>
        <p:xfrm>
          <a:off x="1511300" y="2433638"/>
          <a:ext cx="6096000" cy="390144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 (Old Style)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9685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 lIns="91440" tIns="45720" rIns="91440" bIns="45720" anchor="t"/>
          <a:lstStyle/>
          <a:p>
            <a:r>
              <a:rPr lang="en-US" dirty="0"/>
              <a:t>Generation</a:t>
            </a:r>
          </a:p>
          <a:p>
            <a:pPr marL="279400" lvl="1" indent="0">
              <a:buNone/>
            </a:pP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shark&gt; 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 –O -S –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b="1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54207"/>
              </p:ext>
            </p:extLst>
          </p:nvPr>
        </p:nvGraphicFramePr>
        <p:xfrm>
          <a:off x="4800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Expressing with </a:t>
            </a:r>
            <a:r>
              <a:rPr lang="en-US" dirty="0" err="1"/>
              <a:t>Goto</a:t>
            </a:r>
            <a:r>
              <a:rPr lang="en-US" dirty="0"/>
              <a:t> Code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r>
              <a:rPr lang="en-US" dirty="0"/>
              <a:t>C allows </a:t>
            </a:r>
            <a:r>
              <a:rPr lang="en-US" b="1" dirty="0" err="1">
                <a:latin typeface="Courier New"/>
                <a:cs typeface="Courier New"/>
              </a:rPr>
              <a:t>goto</a:t>
            </a:r>
            <a:r>
              <a:rPr lang="en-US" dirty="0"/>
              <a:t> statement</a:t>
            </a:r>
          </a:p>
          <a:p>
            <a:r>
              <a:rPr lang="en-US" dirty="0"/>
              <a:t>Jump to position designated by label</a:t>
            </a:r>
          </a:p>
          <a:p>
            <a:endParaRPr lang="en-US" dirty="0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495800" y="2209800"/>
            <a:ext cx="36576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 &lt;=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214523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Translation (Using Branches)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3886200"/>
            <a:ext cx="4432300" cy="2946400"/>
          </a:xfrm>
          <a:ln/>
        </p:spPr>
        <p:txBody>
          <a:bodyPr/>
          <a:lstStyle/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result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Conditional Moves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500" y="1219200"/>
            <a:ext cx="4889500" cy="4038600"/>
          </a:xfrm>
          <a:ln/>
        </p:spPr>
        <p:txBody>
          <a:bodyPr/>
          <a:lstStyle/>
          <a:p>
            <a:pPr marL="292100"/>
            <a:r>
              <a:rPr lang="en-US" dirty="0"/>
              <a:t>Conditional Move Instructions</a:t>
            </a:r>
          </a:p>
          <a:p>
            <a:pPr marL="552450" lvl="1"/>
            <a:r>
              <a:rPr lang="en-US" dirty="0"/>
              <a:t>Instruction supports:</a:t>
            </a:r>
          </a:p>
          <a:p>
            <a:pPr marL="838200" lvl="2">
              <a:buNone/>
            </a:pPr>
            <a:r>
              <a:rPr lang="en-US" dirty="0"/>
              <a:t>if (Test)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 </a:t>
            </a:r>
            <a:r>
              <a:rPr lang="en-US" dirty="0" err="1">
                <a:sym typeface="Wingdings" pitchFamily="2" charset="2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Supported in post-1995 x86 processors</a:t>
            </a:r>
          </a:p>
          <a:p>
            <a:pPr marL="552450" lvl="1"/>
            <a:r>
              <a:rPr lang="en-US" dirty="0"/>
              <a:t>GCC tries to use them</a:t>
            </a:r>
          </a:p>
          <a:p>
            <a:pPr marL="838200" lvl="2"/>
            <a:r>
              <a:rPr lang="en-US" dirty="0"/>
              <a:t>But, only when known to be safe</a:t>
            </a:r>
          </a:p>
          <a:p>
            <a:pPr marL="292100"/>
            <a:r>
              <a:rPr lang="en-US" dirty="0"/>
              <a:t>Why?</a:t>
            </a:r>
          </a:p>
          <a:p>
            <a:pPr marL="552450" lvl="1"/>
            <a:r>
              <a:rPr lang="en-US" dirty="0"/>
              <a:t>Branches are very disruptive to instruction flow through pipelines</a:t>
            </a:r>
          </a:p>
          <a:p>
            <a:pPr marL="552450" lvl="1"/>
            <a:r>
              <a:rPr lang="en-US" dirty="0"/>
              <a:t>Conditional moves do not require control transfer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22860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57200" y="12954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82559"/>
              </p:ext>
            </p:extLst>
          </p:nvPr>
        </p:nvGraphicFramePr>
        <p:xfrm>
          <a:off x="4724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457200" y="1143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151062"/>
            <a:ext cx="4724400" cy="609600"/>
          </a:xfrm>
          <a:ln/>
        </p:spPr>
        <p:txBody>
          <a:bodyPr/>
          <a:lstStyle/>
          <a:p>
            <a:r>
              <a:rPr lang="en-US" sz="2000" dirty="0"/>
              <a:t>Both values get computed</a:t>
            </a:r>
          </a:p>
          <a:p>
            <a:r>
              <a:rPr lang="en-US" sz="2000" dirty="0"/>
              <a:t>Only makes sense when computations are very simple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617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276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85800" y="4284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751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50292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685800" y="60372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5038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>
                <a:ea typeface="+mj-lt"/>
                <a:cs typeface="+mj-lt"/>
              </a:rPr>
              <a:t>Machine-Level Programming: Control</a:t>
            </a: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Control: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/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321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901983"/>
            <a:ext cx="3736976" cy="293815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 anchor="t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long </a:t>
            </a:r>
          </a:p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pcount_do</a:t>
            </a: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(unsigned long x)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 anchor="t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long </a:t>
            </a:r>
          </a:p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pcount_goto</a:t>
            </a: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(unsigned long x)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  if (x) 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/>
                <a:cs typeface="Courier New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4953000"/>
            <a:ext cx="8382000" cy="1282700"/>
          </a:xfrm>
          <a:ln/>
        </p:spPr>
        <p:txBody>
          <a:bodyPr/>
          <a:lstStyle/>
          <a:p>
            <a:r>
              <a:rPr lang="en-US" dirty="0"/>
              <a:t>Count number of 1’s in argument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(“</a:t>
            </a:r>
            <a:r>
              <a:rPr lang="en-US" dirty="0" err="1"/>
              <a:t>popcount</a:t>
            </a:r>
            <a:r>
              <a:rPr lang="en-US" dirty="0"/>
              <a:t>”)</a:t>
            </a:r>
          </a:p>
          <a:p>
            <a:r>
              <a:rPr lang="en-US" dirty="0"/>
              <a:t>Use conditional branch to either continue looping or to exit loop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>
                <a:ea typeface="+mj-lt"/>
                <a:cs typeface="+mj-lt"/>
              </a:rPr>
              <a:t>Machine-Level Programming: </a:t>
            </a:r>
            <a:r>
              <a:rPr lang="en-US" dirty="0"/>
              <a:t>Control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Control: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</p:txBody>
      </p:sp>
    </p:spTree>
    <p:extLst>
      <p:ext uri="{BB962C8B-B14F-4D97-AF65-F5344CB8AC3E}">
        <p14:creationId xmlns:p14="http://schemas.microsoft.com/office/powerpoint/2010/main" val="398616336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290513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2124035" y="44581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t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			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andl</a:t>
            </a:r>
            <a:r>
              <a:rPr lang="cs-CZ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$1, %</a:t>
            </a:r>
            <a:r>
              <a:rPr lang="cs-CZ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edx</a:t>
            </a:r>
            <a:r>
              <a:rPr lang="cs-CZ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		#  t = x &amp; 0x1</a:t>
            </a:r>
            <a:endParaRPr lang="cs-CZ" sz="1800" b="1" dirty="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shrq</a:t>
            </a:r>
            <a:r>
              <a:rPr lang="cs-CZ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%rdi		#  x &gt;&gt;= 1</a:t>
            </a:r>
            <a:endParaRPr lang="cs-CZ" sz="1800" b="1" dirty="0">
              <a:solidFill>
                <a:schemeClr val="tx1"/>
              </a:solidFill>
              <a:latin typeface="Courier New"/>
              <a:ea typeface="Monaco" charset="0"/>
              <a:cs typeface="Courier New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jne</a:t>
            </a:r>
            <a:r>
              <a:rPr lang="cs-CZ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.L2		#  </a:t>
            </a:r>
            <a:r>
              <a:rPr lang="cs-CZ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if</a:t>
            </a:r>
            <a:r>
              <a:rPr lang="cs-CZ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(x) </a:t>
            </a:r>
            <a:r>
              <a:rPr lang="cs-CZ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loop</a:t>
            </a:r>
            <a:endParaRPr lang="cs-CZ" sz="18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381000" y="1504872"/>
            <a:ext cx="4041775" cy="283948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 anchor="t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long </a:t>
            </a:r>
          </a:p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pcount_goto</a:t>
            </a: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(unsigned long x)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  if (x) 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/>
                <a:cs typeface="Courier New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437412"/>
              </p:ext>
            </p:extLst>
          </p:nvPr>
        </p:nvGraphicFramePr>
        <p:xfrm>
          <a:off x="4724400" y="190500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/>
          </p:cNvSpPr>
          <p:nvPr/>
        </p:nvSpPr>
        <p:spPr bwMode="auto">
          <a:xfrm>
            <a:off x="4445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334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810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886200" y="1631949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3035300"/>
            <a:ext cx="8382000" cy="37973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6256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…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Statement</a:t>
            </a:r>
            <a:r>
              <a:rPr lang="en-US" sz="2000" b="1" baseline="-25000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304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81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en-US" dirty="0"/>
              <a:t>“Jump-to-middle” translation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-O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181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257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3657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901983"/>
            <a:ext cx="4110004" cy="28807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 anchor="t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long </a:t>
            </a:r>
          </a:p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pcount_while</a:t>
            </a: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(unsigned long x)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/>
              <a:cs typeface="Courier New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#1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</a:t>
            </a:r>
            <a:r>
              <a:rPr lang="en-US" dirty="0" err="1"/>
              <a:t>goto</a:t>
            </a:r>
            <a:r>
              <a:rPr lang="en-US" dirty="0"/>
              <a:t> starts loop at test</a:t>
            </a:r>
          </a:p>
        </p:txBody>
      </p:sp>
    </p:spTree>
    <p:extLst>
      <p:ext uri="{BB962C8B-B14F-4D97-AF65-F5344CB8AC3E}">
        <p14:creationId xmlns:p14="http://schemas.microsoft.com/office/powerpoint/2010/main" val="209401061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8776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106863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67200" y="1752600"/>
            <a:ext cx="4419600" cy="3992563"/>
          </a:xfrm>
        </p:spPr>
        <p:txBody>
          <a:bodyPr/>
          <a:lstStyle/>
          <a:p>
            <a:r>
              <a:rPr lang="en-US" dirty="0"/>
              <a:t>“Do-while” conversion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–O1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78138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2030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#2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conditional guards entrance to loop</a:t>
            </a:r>
          </a:p>
        </p:txBody>
      </p:sp>
    </p:spTree>
    <p:extLst>
      <p:ext uri="{BB962C8B-B14F-4D97-AF65-F5344CB8AC3E}">
        <p14:creationId xmlns:p14="http://schemas.microsoft.com/office/powerpoint/2010/main" val="11691958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Form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2819400"/>
            <a:ext cx="4495800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 anchor="t"/>
          <a:lstStyle/>
          <a:p>
            <a:pPr algn="l"/>
            <a:r>
              <a:rPr lang="en-US" sz="1800" b="1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#define WSIZE 8*sizeof(long</a:t>
            </a:r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181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181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181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029200" y="419100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bit =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8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238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257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276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</a:t>
            </a:r>
            <a:r>
              <a:rPr lang="en-US" dirty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For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4478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>
                <a:latin typeface="+mj-lt"/>
              </a:rPr>
              <a:t>Init</a:t>
            </a:r>
            <a:r>
              <a:rPr lang="en-US" sz="2400" i="1" dirty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while (</a:t>
            </a:r>
            <a:r>
              <a:rPr lang="en-US" sz="2400" i="1" dirty="0">
                <a:latin typeface="+mj-lt"/>
              </a:rPr>
              <a:t>Test </a:t>
            </a:r>
            <a:r>
              <a:rPr lang="en-US" sz="2400" dirty="0">
                <a:latin typeface="Courier New" charset="0"/>
              </a:rPr>
              <a:t>) {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  <a:endParaRPr lang="en-US" sz="2400" i="1" dirty="0"/>
          </a:p>
          <a:p>
            <a:pPr algn="l">
              <a:spcBef>
                <a:spcPct val="50000"/>
              </a:spcBef>
            </a:pP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905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While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For-While Conversion</a:t>
            </a: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4419600" y="1143000"/>
            <a:ext cx="4495800" cy="451556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 anchor="t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long </a:t>
            </a: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pcount_for_while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/>
                <a:cs typeface="Courier New"/>
                <a:sym typeface="Courier New Bold" charset="0"/>
              </a:rPr>
              <a:t>  (unsigned long x)</a:t>
            </a:r>
            <a:endParaRPr lang="en-US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381000" y="18605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381000" y="27749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381000" y="38100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228600" y="475615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438150" y="14033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38150" y="2362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457200" y="33528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476250" y="43434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610021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</a:t>
            </a:r>
            <a:r>
              <a:rPr lang="en-US" dirty="0">
                <a:sym typeface="Wingdings"/>
              </a:rPr>
              <a:t> Do-While Conversion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676900"/>
            <a:ext cx="4191000" cy="876300"/>
          </a:xfrm>
          <a:ln/>
        </p:spPr>
        <p:txBody>
          <a:bodyPr/>
          <a:lstStyle/>
          <a:p>
            <a:r>
              <a:rPr lang="en-US" dirty="0"/>
              <a:t>Initial test can be optimized away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1910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057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371600"/>
            <a:ext cx="4343400" cy="541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pcount_for_goto_dw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200" y="25146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5200" y="29718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96200" y="4038600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38800" y="48768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10400" y="53340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Test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8194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Processor State (x86-64, Partial)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3340100" cy="5435600"/>
          </a:xfrm>
          <a:ln/>
        </p:spPr>
        <p:txBody>
          <a:bodyPr/>
          <a:lstStyle/>
          <a:p>
            <a:r>
              <a:rPr lang="en-US" dirty="0"/>
              <a:t>Information about currently executing program</a:t>
            </a:r>
          </a:p>
          <a:p>
            <a:pPr marL="552450" lvl="1"/>
            <a:r>
              <a:rPr lang="en-US" dirty="0"/>
              <a:t>Temporary data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Location of runtime stack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)</a:t>
            </a:r>
          </a:p>
          <a:p>
            <a:pPr marL="552450" lvl="1"/>
            <a:r>
              <a:rPr lang="en-US" dirty="0"/>
              <a:t>Location of current code control point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Status of recent tests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 dirty="0"/>
              <a:t> )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4466772" y="5410200"/>
            <a:ext cx="2057400" cy="30861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4466772" y="1828800"/>
            <a:ext cx="1026974" cy="384721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1981200" y="5638800"/>
            <a:ext cx="18986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top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6676572" y="5334000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3802" name="Rectangle 10"/>
          <p:cNvSpPr>
            <a:spLocks/>
          </p:cNvSpPr>
          <p:nvPr/>
        </p:nvSpPr>
        <p:spPr bwMode="auto">
          <a:xfrm>
            <a:off x="44858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51589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58320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65051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7189788" y="6019800"/>
            <a:ext cx="1801812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466772" y="2286000"/>
            <a:ext cx="4296228" cy="2743200"/>
            <a:chOff x="762000" y="1143000"/>
            <a:chExt cx="7518400" cy="4800600"/>
          </a:xfrm>
        </p:grpSpPr>
        <p:sp>
          <p:nvSpPr>
            <p:cNvPr id="27" name="Rectangle 1"/>
            <p:cNvSpPr>
              <a:spLocks/>
            </p:cNvSpPr>
            <p:nvPr/>
          </p:nvSpPr>
          <p:spPr bwMode="auto">
            <a:xfrm>
              <a:off x="762000" y="4800600"/>
              <a:ext cx="3556000" cy="53340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%rsp</a:t>
              </a:r>
            </a:p>
          </p:txBody>
        </p:sp>
        <p:sp>
          <p:nvSpPr>
            <p:cNvPr id="28" name="Rectangle 22"/>
            <p:cNvSpPr>
              <a:spLocks/>
            </p:cNvSpPr>
            <p:nvPr/>
          </p:nvSpPr>
          <p:spPr bwMode="auto">
            <a:xfrm>
              <a:off x="47244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%r8</a:t>
              </a:r>
            </a:p>
          </p:txBody>
        </p:sp>
        <p:sp>
          <p:nvSpPr>
            <p:cNvPr id="29" name="Rectangle 23"/>
            <p:cNvSpPr>
              <a:spLocks/>
            </p:cNvSpPr>
            <p:nvPr/>
          </p:nvSpPr>
          <p:spPr bwMode="auto">
            <a:xfrm>
              <a:off x="47244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%r9</a:t>
              </a:r>
            </a:p>
          </p:txBody>
        </p:sp>
        <p:sp>
          <p:nvSpPr>
            <p:cNvPr id="30" name="Rectangle 24"/>
            <p:cNvSpPr>
              <a:spLocks/>
            </p:cNvSpPr>
            <p:nvPr/>
          </p:nvSpPr>
          <p:spPr bwMode="auto">
            <a:xfrm>
              <a:off x="47244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31" name="Rectangle 25"/>
            <p:cNvSpPr>
              <a:spLocks/>
            </p:cNvSpPr>
            <p:nvPr/>
          </p:nvSpPr>
          <p:spPr bwMode="auto">
            <a:xfrm>
              <a:off x="47244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32" name="Rectangle 26"/>
            <p:cNvSpPr>
              <a:spLocks/>
            </p:cNvSpPr>
            <p:nvPr/>
          </p:nvSpPr>
          <p:spPr bwMode="auto">
            <a:xfrm>
              <a:off x="47244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33" name="Rectangle 27"/>
            <p:cNvSpPr>
              <a:spLocks/>
            </p:cNvSpPr>
            <p:nvPr/>
          </p:nvSpPr>
          <p:spPr bwMode="auto">
            <a:xfrm>
              <a:off x="47244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34" name="Rectangle 28"/>
            <p:cNvSpPr>
              <a:spLocks/>
            </p:cNvSpPr>
            <p:nvPr/>
          </p:nvSpPr>
          <p:spPr bwMode="auto">
            <a:xfrm>
              <a:off x="4724400" y="4800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  <p:sp>
          <p:nvSpPr>
            <p:cNvPr id="35" name="Rectangle 29"/>
            <p:cNvSpPr>
              <a:spLocks/>
            </p:cNvSpPr>
            <p:nvPr/>
          </p:nvSpPr>
          <p:spPr bwMode="auto">
            <a:xfrm>
              <a:off x="47244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%r15</a:t>
              </a:r>
            </a:p>
          </p:txBody>
        </p:sp>
        <p:sp>
          <p:nvSpPr>
            <p:cNvPr id="36" name="Rectangle 30"/>
            <p:cNvSpPr>
              <a:spLocks/>
            </p:cNvSpPr>
            <p:nvPr/>
          </p:nvSpPr>
          <p:spPr bwMode="auto">
            <a:xfrm>
              <a:off x="7620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7" name="Rectangle 31"/>
            <p:cNvSpPr>
              <a:spLocks/>
            </p:cNvSpPr>
            <p:nvPr/>
          </p:nvSpPr>
          <p:spPr bwMode="auto">
            <a:xfrm>
              <a:off x="7620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8" name="Rectangle 32"/>
            <p:cNvSpPr>
              <a:spLocks/>
            </p:cNvSpPr>
            <p:nvPr/>
          </p:nvSpPr>
          <p:spPr bwMode="auto">
            <a:xfrm>
              <a:off x="7620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%rcx</a:t>
              </a:r>
            </a:p>
          </p:txBody>
        </p:sp>
        <p:sp>
          <p:nvSpPr>
            <p:cNvPr id="39" name="Rectangle 33"/>
            <p:cNvSpPr>
              <a:spLocks/>
            </p:cNvSpPr>
            <p:nvPr/>
          </p:nvSpPr>
          <p:spPr bwMode="auto">
            <a:xfrm>
              <a:off x="7620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%rdx</a:t>
              </a:r>
            </a:p>
          </p:txBody>
        </p:sp>
        <p:sp>
          <p:nvSpPr>
            <p:cNvPr id="40" name="Rectangle 34"/>
            <p:cNvSpPr>
              <a:spLocks/>
            </p:cNvSpPr>
            <p:nvPr/>
          </p:nvSpPr>
          <p:spPr bwMode="auto">
            <a:xfrm>
              <a:off x="7620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%rsi</a:t>
              </a:r>
            </a:p>
          </p:txBody>
        </p:sp>
        <p:sp>
          <p:nvSpPr>
            <p:cNvPr id="41" name="Rectangle 35"/>
            <p:cNvSpPr>
              <a:spLocks/>
            </p:cNvSpPr>
            <p:nvPr/>
          </p:nvSpPr>
          <p:spPr bwMode="auto">
            <a:xfrm>
              <a:off x="7620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%rdi</a:t>
              </a:r>
            </a:p>
          </p:txBody>
        </p:sp>
        <p:sp>
          <p:nvSpPr>
            <p:cNvPr id="42" name="Rectangle 36"/>
            <p:cNvSpPr>
              <a:spLocks/>
            </p:cNvSpPr>
            <p:nvPr/>
          </p:nvSpPr>
          <p:spPr bwMode="auto">
            <a:xfrm>
              <a:off x="7620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%rbp</a:t>
              </a:r>
            </a:p>
          </p:txBody>
        </p:sp>
      </p:grpSp>
      <p:cxnSp>
        <p:nvCxnSpPr>
          <p:cNvPr id="3" name="Straight Arrow Connector 2"/>
          <p:cNvCxnSpPr>
            <a:endCxn id="27" idx="1"/>
          </p:cNvCxnSpPr>
          <p:nvPr/>
        </p:nvCxnSpPr>
        <p:spPr bwMode="auto">
          <a:xfrm flipV="1">
            <a:off x="3657600" y="4528457"/>
            <a:ext cx="809172" cy="118654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>
                <a:ea typeface="+mj-lt"/>
                <a:cs typeface="+mj-lt"/>
              </a:rPr>
              <a:t>Machine-Level Programming: Control</a:t>
            </a: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>
                <a:solidFill>
                  <a:srgbClr val="7F7F7F"/>
                </a:solidFill>
              </a:rPr>
              <a:t>Control: Condition codes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b="1" dirty="0"/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444956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803400"/>
            <a:ext cx="3810000" cy="50292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 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3034918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 Structure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22534" name="Rectangle 6"/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22535" name="Rectangle 7"/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22536" name="Rectangle 8"/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22537" name="Rectangle 9"/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22538" name="Rectangle 10"/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22539" name="Rectangle 11"/>
          <p:cNvSpPr>
            <a:spLocks/>
          </p:cNvSpPr>
          <p:nvPr/>
        </p:nvSpPr>
        <p:spPr bwMode="auto">
          <a:xfrm>
            <a:off x="569436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22540" name="Rectangle 12"/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1" name="Rectangle 13"/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22542" name="Rectangle 14"/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22543" name="Rectangle 15"/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22544" name="Rectangle 16"/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22545" name="Rectangle 17"/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6" name="Rectangle 18"/>
          <p:cNvSpPr>
            <a:spLocks/>
          </p:cNvSpPr>
          <p:nvPr/>
        </p:nvSpPr>
        <p:spPr bwMode="auto">
          <a:xfrm>
            <a:off x="3111500" y="1701800"/>
            <a:ext cx="852488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jtab:</a:t>
            </a:r>
          </a:p>
        </p:txBody>
      </p:sp>
      <p:sp>
        <p:nvSpPr>
          <p:cNvPr id="22547" name="Rectangle 19"/>
          <p:cNvSpPr>
            <a:spLocks/>
          </p:cNvSpPr>
          <p:nvPr/>
        </p:nvSpPr>
        <p:spPr bwMode="auto">
          <a:xfrm>
            <a:off x="304800" y="5092700"/>
            <a:ext cx="2667000" cy="3937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*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[x];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</p:txBody>
      </p:sp>
      <p:sp>
        <p:nvSpPr>
          <p:cNvPr id="22548" name="Rectangle 20"/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549" name="Rectangle 21"/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2550" name="Rectangle 22"/>
          <p:cNvSpPr>
            <a:spLocks/>
          </p:cNvSpPr>
          <p:nvPr/>
        </p:nvSpPr>
        <p:spPr bwMode="auto">
          <a:xfrm>
            <a:off x="271463" y="4724400"/>
            <a:ext cx="263385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Translation (Extended C)</a:t>
            </a:r>
          </a:p>
        </p:txBody>
      </p:sp>
      <p:sp>
        <p:nvSpPr>
          <p:cNvPr id="22551" name="Rectangle 23"/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2552" name="Rectangle 24"/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</p:spTree>
    <p:extLst>
      <p:ext uri="{BB962C8B-B14F-4D97-AF65-F5344CB8AC3E}">
        <p14:creationId xmlns:p14="http://schemas.microsoft.com/office/powerpoint/2010/main" val="538493611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3048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1295400" y="5334000"/>
            <a:ext cx="990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38200" y="59436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range of values takes default?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00800" y="5943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 not initialized here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88483"/>
              </p:ext>
            </p:extLst>
          </p:nvPr>
        </p:nvGraphicFramePr>
        <p:xfrm>
          <a:off x="5181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463907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57200" y="13509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switch_eg(long x, long y, long z)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76200" y="5334000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>
            <a:off x="1066800" y="5410200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6172200" y="2286000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248400" y="2667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4586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3838" indent="-2238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2" name="Rectangle 1"/>
          <p:cNvSpPr>
            <a:spLocks/>
          </p:cNvSpPr>
          <p:nvPr/>
        </p:nvSpPr>
        <p:spPr bwMode="auto">
          <a:xfrm>
            <a:off x="1143000" y="4241800"/>
            <a:ext cx="5867400" cy="2082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%rdi      # x:6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.L8           # Use default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483643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156200"/>
          </a:xfrm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8 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.L8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.L8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*.L4(,%rdi,8)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pPr marL="552450" lvl="1"/>
            <a:r>
              <a:rPr lang="en-US" dirty="0"/>
              <a:t>Must scale by factor of 8 (addresses are 8 bytes)</a:t>
            </a:r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 + x*8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257800" y="1646238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5486400" y="21336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69732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/>
          </p:cNvSpPr>
          <p:nvPr/>
        </p:nvSpPr>
        <p:spPr bwMode="auto">
          <a:xfrm>
            <a:off x="1130300" y="19812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.L9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81400" y="2743200"/>
            <a:ext cx="1371600" cy="27241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568700" y="2146300"/>
            <a:ext cx="1390650" cy="7366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570288" y="2906713"/>
            <a:ext cx="1392237" cy="2365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575050" y="3403600"/>
            <a:ext cx="1390650" cy="271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581400" y="3670300"/>
            <a:ext cx="1373188" cy="17970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581400" y="3905250"/>
            <a:ext cx="1295400" cy="6667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581400" y="4159250"/>
            <a:ext cx="1295400" cy="6413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41759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1)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case 1:	  // .L3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193612"/>
              </p:ext>
            </p:extLst>
          </p:nvPr>
        </p:nvGraphicFramePr>
        <p:xfrm>
          <a:off x="1752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50519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Handling Fall-Through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6172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3: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4191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172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 bwMode="auto">
          <a:xfrm flipV="1">
            <a:off x="1752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6" idx="1"/>
          </p:cNvCxnSpPr>
          <p:nvPr/>
        </p:nvCxnSpPr>
        <p:spPr bwMode="auto">
          <a:xfrm>
            <a:off x="1905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7" idx="2"/>
          </p:cNvCxnSpPr>
          <p:nvPr/>
        </p:nvCxnSpPr>
        <p:spPr bwMode="auto">
          <a:xfrm>
            <a:off x="5562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1501647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2, x == 3)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3962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# Case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.L6     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.L9:                  # Case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39769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3322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(Implicit Setting)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 Carry Flag (for unsigned)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 Zero Flag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 Overflow Flag (for signed)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Implicitly set (think of it as side effect) by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dirty="0"/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↔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set by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/>
              <a:t> instruction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5, x == 6, default)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               # Case 5,6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# Default: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$2,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  // .L7</a:t>
            </a:r>
          </a:p>
          <a:p>
            <a:pPr algn="l"/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038513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266014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Summarizing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C Control</a:t>
            </a:r>
          </a:p>
          <a:p>
            <a:pPr marL="546100" lvl="1"/>
            <a:r>
              <a:rPr lang="en-US" dirty="0"/>
              <a:t>if-then-else</a:t>
            </a:r>
          </a:p>
          <a:p>
            <a:pPr marL="546100" lvl="1"/>
            <a:r>
              <a:rPr lang="en-US" dirty="0"/>
              <a:t>do-while</a:t>
            </a:r>
          </a:p>
          <a:p>
            <a:pPr marL="546100" lvl="1"/>
            <a:r>
              <a:rPr lang="en-US" dirty="0"/>
              <a:t>while, for</a:t>
            </a:r>
          </a:p>
          <a:p>
            <a:pPr marL="546100" lvl="1"/>
            <a:r>
              <a:rPr lang="en-US" dirty="0"/>
              <a:t>switch</a:t>
            </a:r>
          </a:p>
          <a:p>
            <a:r>
              <a:rPr lang="en-US" dirty="0"/>
              <a:t>Assembler Control</a:t>
            </a:r>
          </a:p>
          <a:p>
            <a:pPr marL="546100" lvl="1"/>
            <a:r>
              <a:rPr lang="en-US" dirty="0"/>
              <a:t>Conditional jump</a:t>
            </a:r>
          </a:p>
          <a:p>
            <a:pPr marL="546100" lvl="1"/>
            <a:r>
              <a:rPr lang="en-US" dirty="0"/>
              <a:t>Conditional move</a:t>
            </a:r>
          </a:p>
          <a:p>
            <a:pPr marL="546100" lvl="1"/>
            <a:r>
              <a:rPr lang="en-US" dirty="0"/>
              <a:t>Indirect jump (via jump tables)</a:t>
            </a:r>
          </a:p>
          <a:p>
            <a:pPr marL="546100" lvl="1"/>
            <a:r>
              <a:rPr lang="en-US" dirty="0"/>
              <a:t>Compiler generates code sequence to implement more complex control</a:t>
            </a:r>
          </a:p>
          <a:p>
            <a:r>
              <a:rPr lang="en-US" dirty="0"/>
              <a:t>Standard Techniques</a:t>
            </a:r>
          </a:p>
          <a:p>
            <a:pPr marL="546100" lvl="1"/>
            <a:r>
              <a:rPr lang="en-US" dirty="0"/>
              <a:t>Loops converted to do-while or jump-to-middle form</a:t>
            </a:r>
          </a:p>
          <a:p>
            <a:pPr marL="546100" lvl="1"/>
            <a:r>
              <a:rPr lang="en-US" dirty="0"/>
              <a:t>Large switch statements use jump tables</a:t>
            </a:r>
          </a:p>
          <a:p>
            <a:pPr marL="546100" lvl="1"/>
            <a:r>
              <a:rPr lang="en-US" dirty="0"/>
              <a:t>Sparse switch statements may use decision trees (if-</a:t>
            </a:r>
            <a:r>
              <a:rPr lang="en-US" dirty="0" err="1"/>
              <a:t>elseif</a:t>
            </a:r>
            <a:r>
              <a:rPr lang="en-US" dirty="0"/>
              <a:t>-</a:t>
            </a:r>
            <a:r>
              <a:rPr lang="en-US" dirty="0" err="1"/>
              <a:t>elseif</a:t>
            </a:r>
            <a:r>
              <a:rPr lang="en-US" dirty="0"/>
              <a:t>-else)</a:t>
            </a:r>
          </a:p>
        </p:txBody>
      </p:sp>
    </p:spTree>
    <p:extLst>
      <p:ext uri="{BB962C8B-B14F-4D97-AF65-F5344CB8AC3E}">
        <p14:creationId xmlns:p14="http://schemas.microsoft.com/office/powerpoint/2010/main" val="1134517555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251368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t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/>
                <a:cs typeface="Calibri Bold"/>
                <a:sym typeface="Calibri Bold" charset="0"/>
              </a:rPr>
              <a:t>Instructor: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Alan L. Cox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b="1" dirty="0"/>
              <a:t>achine-Level Programming:</a:t>
            </a:r>
            <a:r>
              <a:rPr lang="en-US" dirty="0"/>
              <a:t> Procedures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COMP 222: Introduction to Computer Organization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185931642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334000" y="2057400"/>
            <a:ext cx="3352800" cy="3352800"/>
            <a:chOff x="5334000" y="2057400"/>
            <a:chExt cx="3352800" cy="3352800"/>
          </a:xfrm>
        </p:grpSpPr>
        <p:sp>
          <p:nvSpPr>
            <p:cNvPr id="10" name="Arc 9"/>
            <p:cNvSpPr/>
            <p:nvPr/>
          </p:nvSpPr>
          <p:spPr bwMode="auto">
            <a:xfrm>
              <a:off x="6477000" y="2057400"/>
              <a:ext cx="2209800" cy="2286000"/>
            </a:xfrm>
            <a:prstGeom prst="arc">
              <a:avLst>
                <a:gd name="adj1" fmla="val 16200000"/>
                <a:gd name="adj2" fmla="val 476875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1" name="Arc 10"/>
            <p:cNvSpPr/>
            <p:nvPr/>
          </p:nvSpPr>
          <p:spPr bwMode="auto">
            <a:xfrm rot="10800000">
              <a:off x="5334000" y="2362200"/>
              <a:ext cx="1371600" cy="3048000"/>
            </a:xfrm>
            <a:prstGeom prst="arc">
              <a:avLst>
                <a:gd name="adj1" fmla="val 16200000"/>
                <a:gd name="adj2" fmla="val 5567493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48400" y="2133600"/>
            <a:ext cx="990600" cy="3200400"/>
            <a:chOff x="6248400" y="2133600"/>
            <a:chExt cx="990600" cy="320040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>
              <a:off x="7010400" y="2133600"/>
              <a:ext cx="228600" cy="1524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6248400" y="2133600"/>
              <a:ext cx="914400" cy="3200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Rectangle 19"/>
          <p:cNvSpPr/>
          <p:nvPr/>
        </p:nvSpPr>
        <p:spPr bwMode="auto">
          <a:xfrm>
            <a:off x="6019800" y="4419600"/>
            <a:ext cx="1447800" cy="3810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331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Machine-Level Programming: Procedures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/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288890821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 managed with stack discipline</a:t>
            </a:r>
          </a:p>
          <a:p>
            <a:r>
              <a:rPr lang="en-US" dirty="0"/>
              <a:t>Grows toward lower addresses</a:t>
            </a:r>
          </a:p>
          <a:p>
            <a:endParaRPr lang="en-US" dirty="0"/>
          </a:p>
          <a:p>
            <a:r>
              <a:rPr lang="en-US" dirty="0"/>
              <a:t>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contains </a:t>
            </a:r>
            <a:br>
              <a:rPr lang="en-US" dirty="0"/>
            </a:br>
            <a:r>
              <a:rPr lang="en-US" dirty="0"/>
              <a:t>lowest  stack address</a:t>
            </a:r>
          </a:p>
          <a:p>
            <a:pPr marL="552450" lvl="1"/>
            <a:r>
              <a:rPr lang="en-US" dirty="0"/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463800" y="1066800"/>
            <a:ext cx="6559550" cy="5013325"/>
            <a:chOff x="0" y="0"/>
            <a:chExt cx="4131" cy="3158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1994" y="287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42" y="0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288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01" name="AutoShape 17"/>
            <p:cNvSpPr>
              <a:spLocks/>
            </p:cNvSpPr>
            <p:nvPr/>
          </p:nvSpPr>
          <p:spPr bwMode="auto">
            <a:xfrm rot="10800000" flipH="1">
              <a:off x="2288" y="2640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09271707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pushq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Fetch operand at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Decrement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Write operand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22" y="0"/>
              <a:ext cx="154" cy="203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-8</a:t>
              </a: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3032" name="AutoShape 24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544763" y="4759325"/>
            <a:ext cx="4641850" cy="1628775"/>
            <a:chOff x="59" y="0"/>
            <a:chExt cx="2924" cy="1026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59" y="0"/>
              <a:ext cx="1600" cy="23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02" y="746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3036" name="AutoShape 28"/>
            <p:cNvSpPr>
              <a:spLocks/>
            </p:cNvSpPr>
            <p:nvPr/>
          </p:nvSpPr>
          <p:spPr bwMode="auto">
            <a:xfrm rot="10800000" flipH="1">
              <a:off x="2296" y="506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962569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52578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559593" y="4797425"/>
            <a:ext cx="2539457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5635625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5040313" y="4706938"/>
            <a:ext cx="635000" cy="323850"/>
            <a:chOff x="0" y="0"/>
            <a:chExt cx="400" cy="204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56" y="10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056" name="Rectangle 24"/>
            <p:cNvSpPr>
              <a:spLocks/>
            </p:cNvSpPr>
            <p:nvPr/>
          </p:nvSpPr>
          <p:spPr bwMode="auto">
            <a:xfrm>
              <a:off x="222" y="0"/>
              <a:ext cx="178" cy="204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+8</a:t>
              </a:r>
            </a:p>
          </p:txBody>
        </p:sp>
        <p:sp>
          <p:nvSpPr>
            <p:cNvPr id="44057" name="AutoShape 25"/>
            <p:cNvSpPr>
              <a:spLocks/>
            </p:cNvSpPr>
            <p:nvPr/>
          </p:nvSpPr>
          <p:spPr bwMode="auto">
            <a:xfrm rot="10800000" flipH="1"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60" name="Freeform 28"/>
          <p:cNvSpPr>
            <a:spLocks/>
          </p:cNvSpPr>
          <p:nvPr/>
        </p:nvSpPr>
        <p:spPr bwMode="auto">
          <a:xfrm>
            <a:off x="6107113" y="4953000"/>
            <a:ext cx="604837" cy="685800"/>
          </a:xfrm>
          <a:custGeom>
            <a:avLst/>
            <a:gdLst/>
            <a:ahLst/>
            <a:cxnLst>
              <a:cxn ang="0">
                <a:pos x="5263" y="6200"/>
              </a:cxn>
              <a:cxn ang="0">
                <a:pos x="5263" y="21600"/>
              </a:cxn>
              <a:cxn ang="0">
                <a:pos x="16144" y="21600"/>
              </a:cxn>
              <a:cxn ang="0">
                <a:pos x="16144" y="6400"/>
              </a:cxn>
              <a:cxn ang="0">
                <a:pos x="21600" y="6400"/>
              </a:cxn>
              <a:cxn ang="0">
                <a:pos x="10929" y="0"/>
              </a:cxn>
              <a:cxn ang="0">
                <a:pos x="0" y="6043"/>
              </a:cxn>
              <a:cxn ang="0">
                <a:pos x="5263" y="6200"/>
              </a:cxn>
              <a:cxn ang="0">
                <a:pos x="5263" y="6200"/>
              </a:cxn>
            </a:cxnLst>
            <a:rect l="0" t="0" r="r" b="b"/>
            <a:pathLst>
              <a:path w="21600" h="21600">
                <a:moveTo>
                  <a:pt x="5263" y="6200"/>
                </a:moveTo>
                <a:lnTo>
                  <a:pt x="5263" y="21600"/>
                </a:lnTo>
                <a:lnTo>
                  <a:pt x="16144" y="21600"/>
                </a:lnTo>
                <a:lnTo>
                  <a:pt x="16144" y="6400"/>
                </a:lnTo>
                <a:lnTo>
                  <a:pt x="21600" y="6400"/>
                </a:lnTo>
                <a:lnTo>
                  <a:pt x="10929" y="0"/>
                </a:lnTo>
                <a:lnTo>
                  <a:pt x="0" y="6043"/>
                </a:lnTo>
                <a:lnTo>
                  <a:pt x="5263" y="6200"/>
                </a:lnTo>
                <a:close/>
                <a:moveTo>
                  <a:pt x="5263" y="6200"/>
                </a:moveTo>
              </a:path>
            </a:pathLst>
          </a:custGeom>
          <a:solidFill>
            <a:srgbClr val="980002"/>
          </a:solidFill>
          <a:ln w="381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Read value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Increment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Store value at </a:t>
            </a:r>
            <a:r>
              <a:rPr lang="en-US" dirty="0" err="1"/>
              <a:t>Dest</a:t>
            </a:r>
            <a:r>
              <a:rPr lang="en-US" dirty="0"/>
              <a:t> (must be 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7295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624" presetClass="entr" presetSubtype="1395378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7594624" presetClass="entr" presetSubtype="1395379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>
                <a:ea typeface="+mj-lt"/>
                <a:cs typeface="+mj-lt"/>
              </a:rPr>
              <a:t>Machine-Level Programming: Procedures</a:t>
            </a:r>
            <a:endParaRPr lang="en-US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/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2333057826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mult2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3810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400540: push   %rbx		# Save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40054c: pop    %rbx		# Restore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40054d: retq			# Return</a:t>
            </a:r>
          </a:p>
        </p:txBody>
      </p:sp>
    </p:spTree>
    <p:extLst>
      <p:ext uri="{BB962C8B-B14F-4D97-AF65-F5344CB8AC3E}">
        <p14:creationId xmlns:p14="http://schemas.microsoft.com/office/powerpoint/2010/main" val="37338847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Compare)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Compare Instruction</a:t>
            </a:r>
          </a:p>
          <a:p>
            <a:pPr marL="317500" lvl="1" indent="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/>
          </a:p>
          <a:p>
            <a:pPr marL="317500" lvl="1" indent="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 dirty="0"/>
              <a:t> without setting destination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(used for unsigned comparisons)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dirty="0"/>
              <a:t> (as signed)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(a&lt;0 &amp;&amp; b&gt;0 &amp;&amp; (a-b)&gt;0)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Use stack to support procedure call and return</a:t>
            </a:r>
          </a:p>
          <a:p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Push return address on stack</a:t>
            </a:r>
          </a:p>
          <a:p>
            <a:pPr marL="552450" lvl="1"/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r>
              <a:rPr lang="en-US" dirty="0"/>
              <a:t>Return address:</a:t>
            </a:r>
          </a:p>
          <a:p>
            <a:pPr marL="552450" lvl="1"/>
            <a:r>
              <a:rPr lang="en-US" dirty="0"/>
              <a:t>Address of the next instruction right after call</a:t>
            </a:r>
          </a:p>
          <a:p>
            <a:pPr marL="552450" lvl="1"/>
            <a:r>
              <a:rPr lang="en-US" dirty="0"/>
              <a:t>Example from disassembly</a:t>
            </a:r>
          </a:p>
          <a:p>
            <a:r>
              <a:rPr lang="en-US" dirty="0">
                <a:solidFill>
                  <a:srgbClr val="980002"/>
                </a:solidFill>
              </a:rPr>
              <a:t>Procedure 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Pop address from stack</a:t>
            </a:r>
          </a:p>
          <a:p>
            <a:pPr marL="552450" lvl="1"/>
            <a:r>
              <a:rPr lang="en-US" dirty="0"/>
              <a:t>Jump to address</a:t>
            </a:r>
          </a:p>
        </p:txBody>
      </p:sp>
    </p:spTree>
    <p:extLst>
      <p:ext uri="{BB962C8B-B14F-4D97-AF65-F5344CB8AC3E}">
        <p14:creationId xmlns:p14="http://schemas.microsoft.com/office/powerpoint/2010/main" val="1568044344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#1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572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3475169628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#2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4038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4304172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#3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2362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3137691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#4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114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3662565818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>
                <a:ea typeface="+mj-lt"/>
                <a:cs typeface="+mj-lt"/>
              </a:rPr>
              <a:t>Machine-Level Programming: Procedures</a:t>
            </a:r>
            <a:endParaRPr lang="en-US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/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Illustrations of Recursion &amp; Pointers</a:t>
            </a:r>
          </a:p>
        </p:txBody>
      </p:sp>
    </p:spTree>
    <p:extLst>
      <p:ext uri="{BB962C8B-B14F-4D97-AF65-F5344CB8AC3E}">
        <p14:creationId xmlns:p14="http://schemas.microsoft.com/office/powerpoint/2010/main" val="1103154497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Data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6 arguments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Return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5791199"/>
            <a:ext cx="4041775" cy="334963"/>
          </a:xfrm>
        </p:spPr>
        <p:txBody>
          <a:bodyPr/>
          <a:lstStyle/>
          <a:p>
            <a:r>
              <a:rPr lang="en-US" dirty="0"/>
              <a:t>Only allocate stack space when needed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762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762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762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762000" y="57912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638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8550454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</a:t>
            </a:r>
            <a:br>
              <a:rPr lang="en-US" dirty="0"/>
            </a:br>
            <a:r>
              <a:rPr lang="en-US" dirty="0"/>
              <a:t>Examples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mult2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152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96578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>
                <a:ea typeface="+mj-lt"/>
                <a:cs typeface="+mj-lt"/>
              </a:rPr>
              <a:t>Machine-Level Programming: Procedures</a:t>
            </a:r>
            <a:endParaRPr lang="en-US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rgbClr val="7F7F7F"/>
                </a:solidFill>
              </a:rPr>
              <a:t>Passing data</a:t>
            </a:r>
          </a:p>
          <a:p>
            <a:pPr lvl="2"/>
            <a:r>
              <a:rPr lang="en-US" b="1" dirty="0"/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2383130095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Stack-Based Languages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Languages that support recursion</a:t>
            </a:r>
          </a:p>
          <a:p>
            <a:pPr marL="552450" lvl="1"/>
            <a:r>
              <a:rPr lang="en-US" dirty="0">
                <a:latin typeface="Calibri"/>
              </a:rPr>
              <a:t>e.g., C, Python, Java</a:t>
            </a:r>
          </a:p>
          <a:p>
            <a:pPr marL="552450" lvl="1"/>
            <a:r>
              <a:rPr lang="en-US" dirty="0">
                <a:latin typeface="Calibri"/>
              </a:rPr>
              <a:t>Code must be “</a:t>
            </a:r>
            <a:r>
              <a:rPr lang="en-US" dirty="0">
                <a:latin typeface="Calibri Italic"/>
                <a:ea typeface="Calibri Italic"/>
                <a:cs typeface="Calibri Italic"/>
                <a:sym typeface="Calibri Italic" charset="0"/>
              </a:rPr>
              <a:t>Reentrant</a:t>
            </a:r>
            <a:r>
              <a:rPr lang="en-US" dirty="0">
                <a:latin typeface="Calibri"/>
              </a:rPr>
              <a:t>”</a:t>
            </a:r>
          </a:p>
          <a:p>
            <a:pPr marL="838200" lvl="2"/>
            <a:r>
              <a:rPr lang="en-US" dirty="0"/>
              <a:t>Multiple simultaneous instantiations of single procedure</a:t>
            </a:r>
          </a:p>
          <a:p>
            <a:pPr marL="552450" lvl="1"/>
            <a:r>
              <a:rPr lang="en-US" dirty="0">
                <a:latin typeface="Calibri"/>
              </a:rPr>
              <a:t>Need some place to store state of each instantiation</a:t>
            </a:r>
          </a:p>
          <a:p>
            <a:pPr marL="838200" lvl="2"/>
            <a:r>
              <a:rPr lang="en-US" dirty="0"/>
              <a:t>Arguments</a:t>
            </a:r>
          </a:p>
          <a:p>
            <a:pPr marL="838200" lvl="2"/>
            <a:r>
              <a:rPr lang="en-US" dirty="0"/>
              <a:t>Local variables</a:t>
            </a:r>
          </a:p>
          <a:p>
            <a:pPr marL="838200" lvl="2"/>
            <a:r>
              <a:rPr lang="en-US" dirty="0"/>
              <a:t>Return pointer</a:t>
            </a:r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State for given procedure needed for limited time</a:t>
            </a:r>
          </a:p>
          <a:p>
            <a:pPr marL="838200" lvl="2"/>
            <a:r>
              <a:rPr lang="en-US" dirty="0"/>
              <a:t>From when called to when return</a:t>
            </a:r>
          </a:p>
          <a:p>
            <a:pPr marL="552450" lvl="1"/>
            <a:r>
              <a:rPr lang="en-US" dirty="0">
                <a:latin typeface="Calibri"/>
              </a:rPr>
              <a:t>Callee returns before caller does</a:t>
            </a:r>
          </a:p>
          <a:p>
            <a:r>
              <a:rPr lang="en-US" dirty="0"/>
              <a:t>Stack allocated in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dirty="0"/>
          </a:p>
          <a:p>
            <a:pPr marL="552450" lvl="1"/>
            <a:r>
              <a:rPr lang="en-US" dirty="0"/>
              <a:t>state for single procedure instantiation</a:t>
            </a:r>
          </a:p>
        </p:txBody>
      </p:sp>
    </p:spTree>
    <p:extLst>
      <p:ext uri="{BB962C8B-B14F-4D97-AF65-F5344CB8AC3E}">
        <p14:creationId xmlns:p14="http://schemas.microsoft.com/office/powerpoint/2010/main" val="306791798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 dirty="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 Codes (Explicit Setting: Test)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Test instruction</a:t>
            </a:r>
          </a:p>
          <a:p>
            <a:pPr marL="317500" lvl="1" indent="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/>
          </a:p>
          <a:p>
            <a:pPr marL="603250" lvl="2" indent="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/>
              <a:t> without setting destination 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/>
              <a:t>Sets condition codes based on value of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dirty="0"/>
              <a:t>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 dirty="0"/>
          </a:p>
          <a:p>
            <a:pPr marL="317500" lvl="1" indent="0"/>
            <a:r>
              <a:rPr lang="en-US" dirty="0"/>
              <a:t>Useful to have one of the operands be a mask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362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  <p:extLst>
      <p:ext uri="{BB962C8B-B14F-4D97-AF65-F5344CB8AC3E}">
        <p14:creationId xmlns:p14="http://schemas.microsoft.com/office/powerpoint/2010/main" val="530834677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535737" y="2271713"/>
            <a:ext cx="71755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4019550" y="2084388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648200" cy="5435600"/>
          </a:xfrm>
          <a:ln/>
        </p:spPr>
        <p:txBody>
          <a:bodyPr/>
          <a:lstStyle/>
          <a:p>
            <a:r>
              <a:rPr lang="en-US" dirty="0"/>
              <a:t>Contents</a:t>
            </a:r>
          </a:p>
          <a:p>
            <a:pPr marL="552450" lvl="1"/>
            <a:r>
              <a:rPr lang="en-US" dirty="0"/>
              <a:t>Return information</a:t>
            </a:r>
          </a:p>
          <a:p>
            <a:pPr marL="552450" lvl="1"/>
            <a:r>
              <a:rPr lang="en-US" dirty="0"/>
              <a:t>Local storage (if needed)</a:t>
            </a:r>
          </a:p>
          <a:p>
            <a:pPr marL="552450" lvl="1"/>
            <a:r>
              <a:rPr lang="en-US" dirty="0"/>
              <a:t>Temporary space (if needed)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Management</a:t>
            </a:r>
          </a:p>
          <a:p>
            <a:pPr marL="552450" lvl="1"/>
            <a:r>
              <a:rPr lang="en-US" dirty="0"/>
              <a:t>Space allocated when enter procedure</a:t>
            </a:r>
          </a:p>
          <a:p>
            <a:pPr marL="838200" lvl="2"/>
            <a:r>
              <a:rPr lang="en-US" dirty="0"/>
              <a:t>“Set-up” code</a:t>
            </a:r>
          </a:p>
          <a:p>
            <a:pPr marL="838200" lvl="2"/>
            <a:r>
              <a:rPr lang="en-US" dirty="0"/>
              <a:t>Includes push by </a:t>
            </a:r>
            <a:r>
              <a:rPr lang="en-US" b="1" dirty="0">
                <a:latin typeface="Courier New"/>
                <a:cs typeface="Courier New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 err="1"/>
              <a:t>Deallocated</a:t>
            </a:r>
            <a:r>
              <a:rPr lang="en-US" dirty="0"/>
              <a:t> when return</a:t>
            </a:r>
          </a:p>
          <a:p>
            <a:pPr marL="838200" lvl="2"/>
            <a:r>
              <a:rPr lang="en-US" dirty="0"/>
              <a:t>“Finish” code</a:t>
            </a:r>
          </a:p>
          <a:p>
            <a:pPr marL="838200" lvl="2"/>
            <a:r>
              <a:rPr lang="en-US" dirty="0"/>
              <a:t>Includes pop by </a:t>
            </a:r>
            <a:r>
              <a:rPr lang="en-US" b="1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545262" y="3641725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4068762" y="3452813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7205662" y="427990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7672387" y="39020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/>
        </p:nvGraphicFramePr>
        <p:xfrm>
          <a:off x="7310437" y="3968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/>
          </p:cNvSpPr>
          <p:nvPr/>
        </p:nvSpPr>
        <p:spPr bwMode="auto">
          <a:xfrm>
            <a:off x="4021137" y="236537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726124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3225458973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74243626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9343916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51233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10616679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74134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81091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3133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Set low-order byte of destination to 0 or 1 based on combinations of condition codes</a:t>
            </a:r>
          </a:p>
          <a:p>
            <a:pPr marL="552450" lvl="1"/>
            <a:r>
              <a:rPr lang="en-US" dirty="0"/>
              <a:t>Does not alter remaining 7 bytes</a:t>
            </a:r>
          </a:p>
          <a:p>
            <a:pPr marL="552450" lvl="1"/>
            <a:endParaRPr lang="en-US" dirty="0"/>
          </a:p>
        </p:txBody>
      </p:sp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1295400" y="2976880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62304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64635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03284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 (optional)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4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b="1" dirty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b="1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4953000" y="38100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306299"/>
      </p:ext>
    </p:extLst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3810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2578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911818"/>
      </p:ext>
    </p:extLst>
  </p:cSld>
  <p:clrMapOvr>
    <a:masterClrMapping/>
  </p:clrMapOvr>
  <p:transition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330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02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886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419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334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15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</p:spTree>
    <p:extLst>
      <p:ext uri="{BB962C8B-B14F-4D97-AF65-F5344CB8AC3E}">
        <p14:creationId xmlns:p14="http://schemas.microsoft.com/office/powerpoint/2010/main" val="2643422931"/>
      </p:ext>
    </p:extLst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713233"/>
      </p:ext>
    </p:extLst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464016"/>
      </p:ext>
    </p:extLst>
  </p:cSld>
  <p:clrMapOvr>
    <a:masterClrMapping/>
  </p:clrMapOvr>
  <p:transition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8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62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90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477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6983413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5943600" y="4648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181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2647858759"/>
      </p:ext>
    </p:extLst>
  </p:cSld>
  <p:clrMapOvr>
    <a:masterClrMapping/>
  </p:clrMapOvr>
  <p:transition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5532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7059613" y="2667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6019800" y="1219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257800" y="1752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2578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65532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059613" y="5715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6019800" y="4648200"/>
            <a:ext cx="22118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52578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4178748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/>
              <a:t>Can reference low-order byte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36576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%al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36576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36576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%cl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36576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%dl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36576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36576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3649650" y="4838700"/>
            <a:ext cx="655649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3657600" y="54356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76200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%r8b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76200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%r9b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76200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%r10b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76200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%r11b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76200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%r12b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76200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%r13b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7620000" y="4838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%r14b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7620000" y="5448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%r15b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3343952555"/>
      </p:ext>
    </p:extLst>
  </p:cSld>
  <p:clrMapOvr>
    <a:masterClrMapping/>
  </p:clrMapOvr>
  <p:transition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</p:spTree>
    <p:extLst>
      <p:ext uri="{BB962C8B-B14F-4D97-AF65-F5344CB8AC3E}">
        <p14:creationId xmlns:p14="http://schemas.microsoft.com/office/powerpoint/2010/main" val="3708370386"/>
      </p:ext>
    </p:extLst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restores them before returning to caller</a:t>
            </a:r>
          </a:p>
        </p:txBody>
      </p:sp>
    </p:spTree>
    <p:extLst>
      <p:ext uri="{BB962C8B-B14F-4D97-AF65-F5344CB8AC3E}">
        <p14:creationId xmlns:p14="http://schemas.microsoft.com/office/powerpoint/2010/main" val="3552186531"/>
      </p:ext>
    </p:extLst>
  </p:cSld>
  <p:clrMapOvr>
    <a:masterClrMapping/>
  </p:clrMapOvr>
  <p:transition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477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Return value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>
                <a:cs typeface="Courier New Bold" charset="0"/>
                <a:sym typeface="Courier New Bold" charset="0"/>
              </a:rPr>
              <a:t>, ...,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Arguments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b="0" dirty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24600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24600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24600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22513" y="1600200"/>
            <a:ext cx="1273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6324600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6324600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6324600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6324600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6324600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6324600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4687071" y="3200400"/>
            <a:ext cx="11090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4486772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5867400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33791"/>
      </p:ext>
    </p:extLst>
  </p:cSld>
  <p:clrMapOvr>
    <a:masterClrMapping/>
  </p:clrMapOvr>
  <p:transition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0198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43942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/>
              <a:t>May be used as frame pointer</a:t>
            </a:r>
          </a:p>
          <a:p>
            <a:pPr marL="552450" lvl="1"/>
            <a:r>
              <a:rPr lang="en-US" dirty="0"/>
              <a:t>Can mix &amp; match</a:t>
            </a: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 save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400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400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943600" y="13716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715000" y="3200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572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4933950" y="3429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6400800" y="3200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6400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6400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6400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</p:spTree>
    <p:extLst>
      <p:ext uri="{BB962C8B-B14F-4D97-AF65-F5344CB8AC3E}">
        <p14:creationId xmlns:p14="http://schemas.microsoft.com/office/powerpoint/2010/main" val="185356515"/>
      </p:ext>
    </p:extLst>
  </p:cSld>
  <p:clrMapOvr>
    <a:masterClrMapping/>
  </p:clrMapOvr>
  <p:transition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785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912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91463"/>
      </p:ext>
    </p:extLst>
  </p:cSld>
  <p:clrMapOvr>
    <a:masterClrMapping/>
  </p:clrMapOvr>
  <p:transition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57848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4267200"/>
            <a:ext cx="28085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213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</a:t>
            </a: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5880100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addressable byte registers</a:t>
            </a:r>
          </a:p>
          <a:p>
            <a:pPr marL="552450" lvl="1"/>
            <a:r>
              <a:rPr lang="en-US" dirty="0"/>
              <a:t>Does not alter remaining bytes</a:t>
            </a:r>
          </a:p>
          <a:p>
            <a:pPr marL="552450" lvl="1"/>
            <a:r>
              <a:rPr lang="en-US" dirty="0"/>
              <a:t>Typically use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/>
              <a:t> to finish job</a:t>
            </a:r>
          </a:p>
          <a:p>
            <a:pPr marL="838200" lvl="2"/>
            <a:r>
              <a:rPr lang="en-US" dirty="0"/>
              <a:t>32-bit instructions also set upper 32 bits to 0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1143000" y="38862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75258"/>
              </p:ext>
            </p:extLst>
          </p:nvPr>
        </p:nvGraphicFramePr>
        <p:xfrm>
          <a:off x="5638800" y="3733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1F314E78-C04B-D443-8A36-28CC65374A53}"/>
    </a:ext>
  </a:extLst>
</a:theme>
</file>

<file path=ppt/theme/theme6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22443</TotalTime>
  <Pages>0</Pages>
  <Words>3413</Words>
  <Characters>0</Characters>
  <Application>Microsoft Office PowerPoint</Application>
  <PresentationFormat>On-screen Show (4:3)</PresentationFormat>
  <Lines>0</Lines>
  <Paragraphs>958</Paragraphs>
  <Slides>85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85</vt:i4>
      </vt:variant>
    </vt:vector>
  </HeadingPairs>
  <TitlesOfParts>
    <vt:vector size="93" baseType="lpstr">
      <vt:lpstr>Title Slide</vt:lpstr>
      <vt:lpstr>Title and Content: Build</vt:lpstr>
      <vt:lpstr>Title and Content</vt:lpstr>
      <vt:lpstr>Title Only</vt:lpstr>
      <vt:lpstr>Title and Content</vt:lpstr>
      <vt:lpstr>Title and Content</vt:lpstr>
      <vt:lpstr>Title and Content: Build</vt:lpstr>
      <vt:lpstr>Title Only</vt:lpstr>
      <vt:lpstr>Machine-Level Programming: Control  COMP 222: Introduction to Computer Organization</vt:lpstr>
      <vt:lpstr>Machine-Level Programming: Control</vt:lpstr>
      <vt:lpstr>Processor State (x86-64, Partial)</vt:lpstr>
      <vt:lpstr>Condition Codes (Implicit Setting)</vt:lpstr>
      <vt:lpstr>Condition Codes (Explicit Setting: Compare)</vt:lpstr>
      <vt:lpstr>Condition Codes (Explicit Setting: Test)</vt:lpstr>
      <vt:lpstr>Reading Condition Codes</vt:lpstr>
      <vt:lpstr>x86-64 Integer Registers</vt:lpstr>
      <vt:lpstr>Reading Condition Codes (Cont.)</vt:lpstr>
      <vt:lpstr>Machine-Level Programming: Control</vt:lpstr>
      <vt:lpstr>Jumping</vt:lpstr>
      <vt:lpstr>Conditional Branch Example (Old Style)</vt:lpstr>
      <vt:lpstr>Expressing with Goto Code</vt:lpstr>
      <vt:lpstr>General Conditional Expression Translation (Using Branches)</vt:lpstr>
      <vt:lpstr>Using Conditional Moves</vt:lpstr>
      <vt:lpstr>Conditional Move Example</vt:lpstr>
      <vt:lpstr>Bad Cases for Conditional Move</vt:lpstr>
      <vt:lpstr>Machine-Level Programming: Control</vt:lpstr>
      <vt:lpstr>“Do-While” Loop Example</vt:lpstr>
      <vt:lpstr>“Do-While” Loop Compilation</vt:lpstr>
      <vt:lpstr>General “Do-While” Translation</vt:lpstr>
      <vt:lpstr>General “While” Translation #1</vt:lpstr>
      <vt:lpstr>While Loop Example #1</vt:lpstr>
      <vt:lpstr>General “While” Translation #2</vt:lpstr>
      <vt:lpstr>While Loop Example #2</vt:lpstr>
      <vt:lpstr>“For” Loop Form</vt:lpstr>
      <vt:lpstr>“For” Loop  While Loop</vt:lpstr>
      <vt:lpstr>For-While Conversion</vt:lpstr>
      <vt:lpstr>“For” Loop Do-While Conversion</vt:lpstr>
      <vt:lpstr>Machine-Level Programming: Control</vt:lpstr>
      <vt:lpstr>Switch Statement Example</vt:lpstr>
      <vt:lpstr>Jump Table Structure</vt:lpstr>
      <vt:lpstr>Switch Statement Example</vt:lpstr>
      <vt:lpstr>Switch Statement Example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Summarizing</vt:lpstr>
      <vt:lpstr>Machine-Level Programming: Procedures  COMP 222: Introduction to Computer Organization</vt:lpstr>
      <vt:lpstr>Mechanisms in Procedures</vt:lpstr>
      <vt:lpstr>Machine-Level Programming: Procedures</vt:lpstr>
      <vt:lpstr>x86-64 Stack</vt:lpstr>
      <vt:lpstr>x86-64 Stack: Push</vt:lpstr>
      <vt:lpstr>x86-64 Stack: Pop</vt:lpstr>
      <vt:lpstr>Machine-Level Programming: Procedures</vt:lpstr>
      <vt:lpstr>Code Examples</vt:lpstr>
      <vt:lpstr>Procedure Control Flow</vt:lpstr>
      <vt:lpstr>Control Flow Example #1</vt:lpstr>
      <vt:lpstr>Control Flow Example #2</vt:lpstr>
      <vt:lpstr>Control Flow Example #3</vt:lpstr>
      <vt:lpstr>Control Flow Example #4</vt:lpstr>
      <vt:lpstr>Machine-Level Programming: Procedures</vt:lpstr>
      <vt:lpstr>Procedure Data Flow</vt:lpstr>
      <vt:lpstr>Data Flow Examples</vt:lpstr>
      <vt:lpstr>Machine-Level Programming: Procedures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#3</vt:lpstr>
      <vt:lpstr>Example: Calling incr #4</vt:lpstr>
      <vt:lpstr>Example: Calling incr #5</vt:lpstr>
      <vt:lpstr>Register Saving Conventions</vt:lpstr>
      <vt:lpstr>Register Saving Conventions</vt:lpstr>
      <vt:lpstr>x86-64 Linux Register Usage #1</vt:lpstr>
      <vt:lpstr>x86-64 Linux Register Usage #2</vt:lpstr>
      <vt:lpstr>Callee-Saved Example #1</vt:lpstr>
      <vt:lpstr>Callee-Saved Example #2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Randal Bryant</cp:lastModifiedBy>
  <cp:revision>1183</cp:revision>
  <cp:lastPrinted>2013-09-12T14:46:51Z</cp:lastPrinted>
  <dcterms:created xsi:type="dcterms:W3CDTF">2012-09-13T15:33:55Z</dcterms:created>
  <dcterms:modified xsi:type="dcterms:W3CDTF">2024-10-07T17:52:18Z</dcterms:modified>
</cp:coreProperties>
</file>