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49" r:id="rId2"/>
    <p:sldMasterId id="2147483650" r:id="rId3"/>
    <p:sldMasterId id="2147483653" r:id="rId4"/>
    <p:sldMasterId id="2147483721" r:id="rId5"/>
  </p:sldMasterIdLst>
  <p:notesMasterIdLst>
    <p:notesMasterId r:id="rId66"/>
  </p:notesMasterIdLst>
  <p:sldIdLst>
    <p:sldId id="398" r:id="rId6"/>
    <p:sldId id="370" r:id="rId7"/>
    <p:sldId id="397" r:id="rId8"/>
    <p:sldId id="289" r:id="rId9"/>
    <p:sldId id="290" r:id="rId10"/>
    <p:sldId id="256" r:id="rId11"/>
    <p:sldId id="260" r:id="rId12"/>
    <p:sldId id="371" r:id="rId13"/>
    <p:sldId id="292" r:id="rId14"/>
    <p:sldId id="372" r:id="rId15"/>
    <p:sldId id="373" r:id="rId16"/>
    <p:sldId id="374" r:id="rId17"/>
    <p:sldId id="375" r:id="rId18"/>
    <p:sldId id="387" r:id="rId19"/>
    <p:sldId id="376" r:id="rId20"/>
    <p:sldId id="377" r:id="rId21"/>
    <p:sldId id="388" r:id="rId22"/>
    <p:sldId id="295" r:id="rId23"/>
    <p:sldId id="296" r:id="rId24"/>
    <p:sldId id="297" r:id="rId25"/>
    <p:sldId id="298" r:id="rId26"/>
    <p:sldId id="336" r:id="rId27"/>
    <p:sldId id="337" r:id="rId28"/>
    <p:sldId id="338" r:id="rId29"/>
    <p:sldId id="339" r:id="rId30"/>
    <p:sldId id="340" r:id="rId31"/>
    <p:sldId id="341" r:id="rId32"/>
    <p:sldId id="342" r:id="rId33"/>
    <p:sldId id="343" r:id="rId34"/>
    <p:sldId id="344" r:id="rId35"/>
    <p:sldId id="345" r:id="rId36"/>
    <p:sldId id="309" r:id="rId37"/>
    <p:sldId id="310" r:id="rId38"/>
    <p:sldId id="378" r:id="rId39"/>
    <p:sldId id="379" r:id="rId40"/>
    <p:sldId id="385" r:id="rId41"/>
    <p:sldId id="381" r:id="rId42"/>
    <p:sldId id="382" r:id="rId43"/>
    <p:sldId id="325" r:id="rId44"/>
    <p:sldId id="326" r:id="rId45"/>
    <p:sldId id="327" r:id="rId46"/>
    <p:sldId id="383" r:id="rId47"/>
    <p:sldId id="384" r:id="rId48"/>
    <p:sldId id="386" r:id="rId49"/>
    <p:sldId id="399" r:id="rId50"/>
    <p:sldId id="400" r:id="rId51"/>
    <p:sldId id="401" r:id="rId52"/>
    <p:sldId id="402" r:id="rId53"/>
    <p:sldId id="403" r:id="rId54"/>
    <p:sldId id="404" r:id="rId55"/>
    <p:sldId id="389" r:id="rId56"/>
    <p:sldId id="328" r:id="rId57"/>
    <p:sldId id="390" r:id="rId58"/>
    <p:sldId id="391" r:id="rId59"/>
    <p:sldId id="393" r:id="rId60"/>
    <p:sldId id="394" r:id="rId61"/>
    <p:sldId id="395" r:id="rId62"/>
    <p:sldId id="396" r:id="rId63"/>
    <p:sldId id="366" r:id="rId64"/>
    <p:sldId id="334" r:id="rId65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1pPr>
    <a:lvl2pPr marL="4572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2pPr>
    <a:lvl3pPr marL="9144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3pPr>
    <a:lvl4pPr marL="13716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4pPr>
    <a:lvl5pPr marL="18288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5pPr>
    <a:lvl6pPr marL="22860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6pPr>
    <a:lvl7pPr marL="27432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7pPr>
    <a:lvl8pPr marL="32004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8pPr>
    <a:lvl9pPr marL="36576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7DB3DA5-29DE-8BDC-1B29-552DF7F8F7EE}" v="6" dt="2024-10-09T18:36:02.46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35" autoAdjust="0"/>
    <p:restoredTop sz="97805" autoAdjust="0"/>
  </p:normalViewPr>
  <p:slideViewPr>
    <p:cSldViewPr>
      <p:cViewPr>
        <p:scale>
          <a:sx n="108" d="100"/>
          <a:sy n="108" d="100"/>
        </p:scale>
        <p:origin x="-4088" y="-17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1.xml"/><Relationship Id="rId21" Type="http://schemas.openxmlformats.org/officeDocument/2006/relationships/slide" Target="slides/slide16.xml"/><Relationship Id="rId42" Type="http://schemas.openxmlformats.org/officeDocument/2006/relationships/slide" Target="slides/slide37.xml"/><Relationship Id="rId47" Type="http://schemas.openxmlformats.org/officeDocument/2006/relationships/slide" Target="slides/slide42.xml"/><Relationship Id="rId63" Type="http://schemas.openxmlformats.org/officeDocument/2006/relationships/slide" Target="slides/slide58.xml"/><Relationship Id="rId68" Type="http://schemas.openxmlformats.org/officeDocument/2006/relationships/viewProps" Target="viewProps.xml"/><Relationship Id="rId7" Type="http://schemas.openxmlformats.org/officeDocument/2006/relationships/slide" Target="slides/slide2.xml"/><Relationship Id="rId71" Type="http://schemas.microsoft.com/office/2016/11/relationships/changesInfo" Target="changesInfos/changesInfo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9" Type="http://schemas.openxmlformats.org/officeDocument/2006/relationships/slide" Target="slides/slide24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slide" Target="slides/slide32.xml"/><Relationship Id="rId40" Type="http://schemas.openxmlformats.org/officeDocument/2006/relationships/slide" Target="slides/slide35.xml"/><Relationship Id="rId45" Type="http://schemas.openxmlformats.org/officeDocument/2006/relationships/slide" Target="slides/slide40.xml"/><Relationship Id="rId53" Type="http://schemas.openxmlformats.org/officeDocument/2006/relationships/slide" Target="slides/slide48.xml"/><Relationship Id="rId58" Type="http://schemas.openxmlformats.org/officeDocument/2006/relationships/slide" Target="slides/slide53.xml"/><Relationship Id="rId66" Type="http://schemas.openxmlformats.org/officeDocument/2006/relationships/notesMaster" Target="notesMasters/notesMaster1.xml"/><Relationship Id="rId5" Type="http://schemas.openxmlformats.org/officeDocument/2006/relationships/slideMaster" Target="slideMasters/slideMaster5.xml"/><Relationship Id="rId61" Type="http://schemas.openxmlformats.org/officeDocument/2006/relationships/slide" Target="slides/slide56.xml"/><Relationship Id="rId19" Type="http://schemas.openxmlformats.org/officeDocument/2006/relationships/slide" Target="slides/slide1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slide" Target="slides/slide30.xml"/><Relationship Id="rId43" Type="http://schemas.openxmlformats.org/officeDocument/2006/relationships/slide" Target="slides/slide38.xml"/><Relationship Id="rId48" Type="http://schemas.openxmlformats.org/officeDocument/2006/relationships/slide" Target="slides/slide43.xml"/><Relationship Id="rId56" Type="http://schemas.openxmlformats.org/officeDocument/2006/relationships/slide" Target="slides/slide51.xml"/><Relationship Id="rId64" Type="http://schemas.openxmlformats.org/officeDocument/2006/relationships/slide" Target="slides/slide59.xml"/><Relationship Id="rId69" Type="http://schemas.openxmlformats.org/officeDocument/2006/relationships/theme" Target="theme/theme1.xml"/><Relationship Id="rId8" Type="http://schemas.openxmlformats.org/officeDocument/2006/relationships/slide" Target="slides/slide3.xml"/><Relationship Id="rId51" Type="http://schemas.openxmlformats.org/officeDocument/2006/relationships/slide" Target="slides/slide46.xml"/><Relationship Id="rId72" Type="http://schemas.microsoft.com/office/2015/10/relationships/revisionInfo" Target="revisionInfo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slide" Target="slides/slide33.xml"/><Relationship Id="rId46" Type="http://schemas.openxmlformats.org/officeDocument/2006/relationships/slide" Target="slides/slide41.xml"/><Relationship Id="rId59" Type="http://schemas.openxmlformats.org/officeDocument/2006/relationships/slide" Target="slides/slide54.xml"/><Relationship Id="rId67" Type="http://schemas.openxmlformats.org/officeDocument/2006/relationships/presProps" Target="presProps.xml"/><Relationship Id="rId20" Type="http://schemas.openxmlformats.org/officeDocument/2006/relationships/slide" Target="slides/slide15.xml"/><Relationship Id="rId41" Type="http://schemas.openxmlformats.org/officeDocument/2006/relationships/slide" Target="slides/slide36.xml"/><Relationship Id="rId54" Type="http://schemas.openxmlformats.org/officeDocument/2006/relationships/slide" Target="slides/slide49.xml"/><Relationship Id="rId62" Type="http://schemas.openxmlformats.org/officeDocument/2006/relationships/slide" Target="slides/slide57.xml"/><Relationship Id="rId7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slide" Target="slides/slide31.xml"/><Relationship Id="rId49" Type="http://schemas.openxmlformats.org/officeDocument/2006/relationships/slide" Target="slides/slide44.xml"/><Relationship Id="rId57" Type="http://schemas.openxmlformats.org/officeDocument/2006/relationships/slide" Target="slides/slide52.xml"/><Relationship Id="rId10" Type="http://schemas.openxmlformats.org/officeDocument/2006/relationships/slide" Target="slides/slide5.xml"/><Relationship Id="rId31" Type="http://schemas.openxmlformats.org/officeDocument/2006/relationships/slide" Target="slides/slide26.xml"/><Relationship Id="rId44" Type="http://schemas.openxmlformats.org/officeDocument/2006/relationships/slide" Target="slides/slide39.xml"/><Relationship Id="rId52" Type="http://schemas.openxmlformats.org/officeDocument/2006/relationships/slide" Target="slides/slide47.xml"/><Relationship Id="rId60" Type="http://schemas.openxmlformats.org/officeDocument/2006/relationships/slide" Target="slides/slide55.xml"/><Relationship Id="rId65" Type="http://schemas.openxmlformats.org/officeDocument/2006/relationships/slide" Target="slides/slide60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9" Type="http://schemas.openxmlformats.org/officeDocument/2006/relationships/slide" Target="slides/slide34.xml"/><Relationship Id="rId34" Type="http://schemas.openxmlformats.org/officeDocument/2006/relationships/slide" Target="slides/slide29.xml"/><Relationship Id="rId50" Type="http://schemas.openxmlformats.org/officeDocument/2006/relationships/slide" Target="slides/slide45.xml"/><Relationship Id="rId55" Type="http://schemas.openxmlformats.org/officeDocument/2006/relationships/slide" Target="slides/slide5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an Cox" userId="S::alc@rice.edu::4319d5d7-4895-438f-a090-42c4160e7830" providerId="AD" clId="Web-{4B41C751-1EA7-F746-DC4B-4880EE63579F}"/>
    <pc:docChg chg="addSld delSld modSld sldOrd addMainMaster">
      <pc:chgData name="Alan Cox" userId="S::alc@rice.edu::4319d5d7-4895-438f-a090-42c4160e7830" providerId="AD" clId="Web-{4B41C751-1EA7-F746-DC4B-4880EE63579F}" dt="2024-10-04T17:33:23.179" v="118" actId="20577"/>
      <pc:docMkLst>
        <pc:docMk/>
      </pc:docMkLst>
      <pc:sldChg chg="delSp">
        <pc:chgData name="Alan Cox" userId="S::alc@rice.edu::4319d5d7-4895-438f-a090-42c4160e7830" providerId="AD" clId="Web-{4B41C751-1EA7-F746-DC4B-4880EE63579F}" dt="2024-10-04T16:24:13.472" v="3"/>
        <pc:sldMkLst>
          <pc:docMk/>
          <pc:sldMk cId="0" sldId="256"/>
        </pc:sldMkLst>
        <pc:spChg chg="del">
          <ac:chgData name="Alan Cox" userId="S::alc@rice.edu::4319d5d7-4895-438f-a090-42c4160e7830" providerId="AD" clId="Web-{4B41C751-1EA7-F746-DC4B-4880EE63579F}" dt="2024-10-04T16:24:13.472" v="3"/>
          <ac:spMkLst>
            <pc:docMk/>
            <pc:sldMk cId="0" sldId="256"/>
            <ac:spMk id="44045" creationId="{00000000-0000-0000-0000-000000000000}"/>
          </ac:spMkLst>
        </pc:spChg>
      </pc:sldChg>
      <pc:sldChg chg="delSp modSp">
        <pc:chgData name="Alan Cox" userId="S::alc@rice.edu::4319d5d7-4895-438f-a090-42c4160e7830" providerId="AD" clId="Web-{4B41C751-1EA7-F746-DC4B-4880EE63579F}" dt="2024-10-04T17:31:38.363" v="112" actId="20577"/>
        <pc:sldMkLst>
          <pc:docMk/>
          <pc:sldMk cId="0" sldId="260"/>
        </pc:sldMkLst>
        <pc:spChg chg="del">
          <ac:chgData name="Alan Cox" userId="S::alc@rice.edu::4319d5d7-4895-438f-a090-42c4160e7830" providerId="AD" clId="Web-{4B41C751-1EA7-F746-DC4B-4880EE63579F}" dt="2024-10-04T16:24:39.490" v="4"/>
          <ac:spMkLst>
            <pc:docMk/>
            <pc:sldMk cId="0" sldId="260"/>
            <ac:spMk id="12289" creationId="{00000000-0000-0000-0000-000000000000}"/>
          </ac:spMkLst>
        </pc:spChg>
        <pc:spChg chg="mod">
          <ac:chgData name="Alan Cox" userId="S::alc@rice.edu::4319d5d7-4895-438f-a090-42c4160e7830" providerId="AD" clId="Web-{4B41C751-1EA7-F746-DC4B-4880EE63579F}" dt="2024-10-04T17:31:38.363" v="112" actId="20577"/>
          <ac:spMkLst>
            <pc:docMk/>
            <pc:sldMk cId="0" sldId="260"/>
            <ac:spMk id="12291" creationId="{00000000-0000-0000-0000-000000000000}"/>
          </ac:spMkLst>
        </pc:spChg>
      </pc:sldChg>
      <pc:sldChg chg="delSp">
        <pc:chgData name="Alan Cox" userId="S::alc@rice.edu::4319d5d7-4895-438f-a090-42c4160e7830" providerId="AD" clId="Web-{4B41C751-1EA7-F746-DC4B-4880EE63579F}" dt="2024-10-04T16:23:41.565" v="1"/>
        <pc:sldMkLst>
          <pc:docMk/>
          <pc:sldMk cId="0" sldId="289"/>
        </pc:sldMkLst>
        <pc:spChg chg="del">
          <ac:chgData name="Alan Cox" userId="S::alc@rice.edu::4319d5d7-4895-438f-a090-42c4160e7830" providerId="AD" clId="Web-{4B41C751-1EA7-F746-DC4B-4880EE63579F}" dt="2024-10-04T16:23:41.565" v="1"/>
          <ac:spMkLst>
            <pc:docMk/>
            <pc:sldMk cId="0" sldId="289"/>
            <ac:spMk id="41985" creationId="{00000000-0000-0000-0000-000000000000}"/>
          </ac:spMkLst>
        </pc:spChg>
      </pc:sldChg>
      <pc:sldChg chg="delSp">
        <pc:chgData name="Alan Cox" userId="S::alc@rice.edu::4319d5d7-4895-438f-a090-42c4160e7830" providerId="AD" clId="Web-{4B41C751-1EA7-F746-DC4B-4880EE63579F}" dt="2024-10-04T16:23:59.128" v="2"/>
        <pc:sldMkLst>
          <pc:docMk/>
          <pc:sldMk cId="0" sldId="290"/>
        </pc:sldMkLst>
        <pc:spChg chg="del">
          <ac:chgData name="Alan Cox" userId="S::alc@rice.edu::4319d5d7-4895-438f-a090-42c4160e7830" providerId="AD" clId="Web-{4B41C751-1EA7-F746-DC4B-4880EE63579F}" dt="2024-10-04T16:23:59.128" v="2"/>
          <ac:spMkLst>
            <pc:docMk/>
            <pc:sldMk cId="0" sldId="290"/>
            <ac:spMk id="43009" creationId="{00000000-0000-0000-0000-000000000000}"/>
          </ac:spMkLst>
        </pc:spChg>
      </pc:sldChg>
      <pc:sldChg chg="delSp">
        <pc:chgData name="Alan Cox" userId="S::alc@rice.edu::4319d5d7-4895-438f-a090-42c4160e7830" providerId="AD" clId="Web-{4B41C751-1EA7-F746-DC4B-4880EE63579F}" dt="2024-10-04T16:24:58.241" v="5"/>
        <pc:sldMkLst>
          <pc:docMk/>
          <pc:sldMk cId="0" sldId="292"/>
        </pc:sldMkLst>
        <pc:spChg chg="del">
          <ac:chgData name="Alan Cox" userId="S::alc@rice.edu::4319d5d7-4895-438f-a090-42c4160e7830" providerId="AD" clId="Web-{4B41C751-1EA7-F746-DC4B-4880EE63579F}" dt="2024-10-04T16:24:58.241" v="5"/>
          <ac:spMkLst>
            <pc:docMk/>
            <pc:sldMk cId="0" sldId="292"/>
            <ac:spMk id="45058" creationId="{00000000-0000-0000-0000-000000000000}"/>
          </ac:spMkLst>
        </pc:spChg>
      </pc:sldChg>
      <pc:sldChg chg="delSp modSp">
        <pc:chgData name="Alan Cox" userId="S::alc@rice.edu::4319d5d7-4895-438f-a090-42c4160e7830" providerId="AD" clId="Web-{4B41C751-1EA7-F746-DC4B-4880EE63579F}" dt="2024-10-04T17:26:51.057" v="82" actId="20577"/>
        <pc:sldMkLst>
          <pc:docMk/>
          <pc:sldMk cId="0" sldId="295"/>
        </pc:sldMkLst>
        <pc:spChg chg="del">
          <ac:chgData name="Alan Cox" userId="S::alc@rice.edu::4319d5d7-4895-438f-a090-42c4160e7830" providerId="AD" clId="Web-{4B41C751-1EA7-F746-DC4B-4880EE63579F}" dt="2024-10-04T16:26:13.901" v="9"/>
          <ac:spMkLst>
            <pc:docMk/>
            <pc:sldMk cId="0" sldId="295"/>
            <ac:spMk id="48129" creationId="{00000000-0000-0000-0000-000000000000}"/>
          </ac:spMkLst>
        </pc:spChg>
        <pc:spChg chg="mod">
          <ac:chgData name="Alan Cox" userId="S::alc@rice.edu::4319d5d7-4895-438f-a090-42c4160e7830" providerId="AD" clId="Web-{4B41C751-1EA7-F746-DC4B-4880EE63579F}" dt="2024-10-04T17:26:51.057" v="82" actId="20577"/>
          <ac:spMkLst>
            <pc:docMk/>
            <pc:sldMk cId="0" sldId="295"/>
            <ac:spMk id="48132" creationId="{00000000-0000-0000-0000-000000000000}"/>
          </ac:spMkLst>
        </pc:spChg>
      </pc:sldChg>
      <pc:sldChg chg="delSp">
        <pc:chgData name="Alan Cox" userId="S::alc@rice.edu::4319d5d7-4895-438f-a090-42c4160e7830" providerId="AD" clId="Web-{4B41C751-1EA7-F746-DC4B-4880EE63579F}" dt="2024-10-04T16:26:26.527" v="10"/>
        <pc:sldMkLst>
          <pc:docMk/>
          <pc:sldMk cId="0" sldId="296"/>
        </pc:sldMkLst>
        <pc:spChg chg="del">
          <ac:chgData name="Alan Cox" userId="S::alc@rice.edu::4319d5d7-4895-438f-a090-42c4160e7830" providerId="AD" clId="Web-{4B41C751-1EA7-F746-DC4B-4880EE63579F}" dt="2024-10-04T16:26:26.527" v="10"/>
          <ac:spMkLst>
            <pc:docMk/>
            <pc:sldMk cId="0" sldId="296"/>
            <ac:spMk id="49153" creationId="{00000000-0000-0000-0000-000000000000}"/>
          </ac:spMkLst>
        </pc:spChg>
      </pc:sldChg>
      <pc:sldChg chg="delSp">
        <pc:chgData name="Alan Cox" userId="S::alc@rice.edu::4319d5d7-4895-438f-a090-42c4160e7830" providerId="AD" clId="Web-{4B41C751-1EA7-F746-DC4B-4880EE63579F}" dt="2024-10-04T16:26:42.324" v="11"/>
        <pc:sldMkLst>
          <pc:docMk/>
          <pc:sldMk cId="0" sldId="297"/>
        </pc:sldMkLst>
        <pc:spChg chg="del">
          <ac:chgData name="Alan Cox" userId="S::alc@rice.edu::4319d5d7-4895-438f-a090-42c4160e7830" providerId="AD" clId="Web-{4B41C751-1EA7-F746-DC4B-4880EE63579F}" dt="2024-10-04T16:26:42.324" v="11"/>
          <ac:spMkLst>
            <pc:docMk/>
            <pc:sldMk cId="0" sldId="297"/>
            <ac:spMk id="50177" creationId="{00000000-0000-0000-0000-000000000000}"/>
          </ac:spMkLst>
        </pc:spChg>
      </pc:sldChg>
      <pc:sldChg chg="delSp">
        <pc:chgData name="Alan Cox" userId="S::alc@rice.edu::4319d5d7-4895-438f-a090-42c4160e7830" providerId="AD" clId="Web-{4B41C751-1EA7-F746-DC4B-4880EE63579F}" dt="2024-10-04T17:25:46.930" v="75"/>
        <pc:sldMkLst>
          <pc:docMk/>
          <pc:sldMk cId="0" sldId="298"/>
        </pc:sldMkLst>
        <pc:spChg chg="del">
          <ac:chgData name="Alan Cox" userId="S::alc@rice.edu::4319d5d7-4895-438f-a090-42c4160e7830" providerId="AD" clId="Web-{4B41C751-1EA7-F746-DC4B-4880EE63579F}" dt="2024-10-04T17:25:46.930" v="75"/>
          <ac:spMkLst>
            <pc:docMk/>
            <pc:sldMk cId="0" sldId="298"/>
            <ac:spMk id="51201" creationId="{00000000-0000-0000-0000-000000000000}"/>
          </ac:spMkLst>
        </pc:spChg>
      </pc:sldChg>
      <pc:sldChg chg="delSp">
        <pc:chgData name="Alan Cox" userId="S::alc@rice.edu::4319d5d7-4895-438f-a090-42c4160e7830" providerId="AD" clId="Web-{4B41C751-1EA7-F746-DC4B-4880EE63579F}" dt="2024-10-04T16:28:14.829" v="16"/>
        <pc:sldMkLst>
          <pc:docMk/>
          <pc:sldMk cId="0" sldId="309"/>
        </pc:sldMkLst>
        <pc:spChg chg="del">
          <ac:chgData name="Alan Cox" userId="S::alc@rice.edu::4319d5d7-4895-438f-a090-42c4160e7830" providerId="AD" clId="Web-{4B41C751-1EA7-F746-DC4B-4880EE63579F}" dt="2024-10-04T16:28:14.829" v="16"/>
          <ac:spMkLst>
            <pc:docMk/>
            <pc:sldMk cId="0" sldId="309"/>
            <ac:spMk id="62465" creationId="{00000000-0000-0000-0000-000000000000}"/>
          </ac:spMkLst>
        </pc:spChg>
      </pc:sldChg>
      <pc:sldChg chg="delSp">
        <pc:chgData name="Alan Cox" userId="S::alc@rice.edu::4319d5d7-4895-438f-a090-42c4160e7830" providerId="AD" clId="Web-{4B41C751-1EA7-F746-DC4B-4880EE63579F}" dt="2024-10-04T16:28:54.034" v="17"/>
        <pc:sldMkLst>
          <pc:docMk/>
          <pc:sldMk cId="0" sldId="310"/>
        </pc:sldMkLst>
        <pc:spChg chg="del">
          <ac:chgData name="Alan Cox" userId="S::alc@rice.edu::4319d5d7-4895-438f-a090-42c4160e7830" providerId="AD" clId="Web-{4B41C751-1EA7-F746-DC4B-4880EE63579F}" dt="2024-10-04T16:28:54.034" v="17"/>
          <ac:spMkLst>
            <pc:docMk/>
            <pc:sldMk cId="0" sldId="310"/>
            <ac:spMk id="63489" creationId="{00000000-0000-0000-0000-000000000000}"/>
          </ac:spMkLst>
        </pc:spChg>
      </pc:sldChg>
      <pc:sldChg chg="delSp">
        <pc:chgData name="Alan Cox" userId="S::alc@rice.edu::4319d5d7-4895-438f-a090-42c4160e7830" providerId="AD" clId="Web-{4B41C751-1EA7-F746-DC4B-4880EE63579F}" dt="2024-10-04T16:31:57.544" v="19"/>
        <pc:sldMkLst>
          <pc:docMk/>
          <pc:sldMk cId="0" sldId="325"/>
        </pc:sldMkLst>
        <pc:spChg chg="del">
          <ac:chgData name="Alan Cox" userId="S::alc@rice.edu::4319d5d7-4895-438f-a090-42c4160e7830" providerId="AD" clId="Web-{4B41C751-1EA7-F746-DC4B-4880EE63579F}" dt="2024-10-04T16:31:57.544" v="19"/>
          <ac:spMkLst>
            <pc:docMk/>
            <pc:sldMk cId="0" sldId="325"/>
            <ac:spMk id="74753" creationId="{00000000-0000-0000-0000-000000000000}"/>
          </ac:spMkLst>
        </pc:spChg>
      </pc:sldChg>
      <pc:sldChg chg="delSp">
        <pc:chgData name="Alan Cox" userId="S::alc@rice.edu::4319d5d7-4895-438f-a090-42c4160e7830" providerId="AD" clId="Web-{4B41C751-1EA7-F746-DC4B-4880EE63579F}" dt="2024-10-04T16:32:07.123" v="20"/>
        <pc:sldMkLst>
          <pc:docMk/>
          <pc:sldMk cId="0" sldId="326"/>
        </pc:sldMkLst>
        <pc:spChg chg="del">
          <ac:chgData name="Alan Cox" userId="S::alc@rice.edu::4319d5d7-4895-438f-a090-42c4160e7830" providerId="AD" clId="Web-{4B41C751-1EA7-F746-DC4B-4880EE63579F}" dt="2024-10-04T16:32:07.123" v="20"/>
          <ac:spMkLst>
            <pc:docMk/>
            <pc:sldMk cId="0" sldId="326"/>
            <ac:spMk id="75777" creationId="{00000000-0000-0000-0000-000000000000}"/>
          </ac:spMkLst>
        </pc:spChg>
      </pc:sldChg>
      <pc:sldChg chg="delSp">
        <pc:chgData name="Alan Cox" userId="S::alc@rice.edu::4319d5d7-4895-438f-a090-42c4160e7830" providerId="AD" clId="Web-{4B41C751-1EA7-F746-DC4B-4880EE63579F}" dt="2024-10-04T16:32:37.562" v="22"/>
        <pc:sldMkLst>
          <pc:docMk/>
          <pc:sldMk cId="0" sldId="327"/>
        </pc:sldMkLst>
        <pc:spChg chg="del">
          <ac:chgData name="Alan Cox" userId="S::alc@rice.edu::4319d5d7-4895-438f-a090-42c4160e7830" providerId="AD" clId="Web-{4B41C751-1EA7-F746-DC4B-4880EE63579F}" dt="2024-10-04T16:32:37.562" v="22"/>
          <ac:spMkLst>
            <pc:docMk/>
            <pc:sldMk cId="0" sldId="327"/>
            <ac:spMk id="76801" creationId="{00000000-0000-0000-0000-000000000000}"/>
          </ac:spMkLst>
        </pc:spChg>
      </pc:sldChg>
      <pc:sldChg chg="delSp modSp">
        <pc:chgData name="Alan Cox" userId="S::alc@rice.edu::4319d5d7-4895-438f-a090-42c4160e7830" providerId="AD" clId="Web-{4B41C751-1EA7-F746-DC4B-4880EE63579F}" dt="2024-10-04T17:22:06.469" v="63"/>
        <pc:sldMkLst>
          <pc:docMk/>
          <pc:sldMk cId="0" sldId="328"/>
        </pc:sldMkLst>
        <pc:spChg chg="del">
          <ac:chgData name="Alan Cox" userId="S::alc@rice.edu::4319d5d7-4895-438f-a090-42c4160e7830" providerId="AD" clId="Web-{4B41C751-1EA7-F746-DC4B-4880EE63579F}" dt="2024-10-04T17:22:06.469" v="63"/>
          <ac:spMkLst>
            <pc:docMk/>
            <pc:sldMk cId="0" sldId="328"/>
            <ac:spMk id="77833" creationId="{00000000-0000-0000-0000-000000000000}"/>
          </ac:spMkLst>
        </pc:spChg>
        <pc:spChg chg="mod">
          <ac:chgData name="Alan Cox" userId="S::alc@rice.edu::4319d5d7-4895-438f-a090-42c4160e7830" providerId="AD" clId="Web-{4B41C751-1EA7-F746-DC4B-4880EE63579F}" dt="2024-10-04T17:22:02.328" v="62" actId="20577"/>
          <ac:spMkLst>
            <pc:docMk/>
            <pc:sldMk cId="0" sldId="328"/>
            <ac:spMk id="77838" creationId="{00000000-0000-0000-0000-000000000000}"/>
          </ac:spMkLst>
        </pc:spChg>
      </pc:sldChg>
      <pc:sldChg chg="delSp">
        <pc:chgData name="Alan Cox" userId="S::alc@rice.edu::4319d5d7-4895-438f-a090-42c4160e7830" providerId="AD" clId="Web-{4B41C751-1EA7-F746-DC4B-4880EE63579F}" dt="2024-10-04T16:34:39.194" v="25"/>
        <pc:sldMkLst>
          <pc:docMk/>
          <pc:sldMk cId="0" sldId="334"/>
        </pc:sldMkLst>
        <pc:spChg chg="del">
          <ac:chgData name="Alan Cox" userId="S::alc@rice.edu::4319d5d7-4895-438f-a090-42c4160e7830" providerId="AD" clId="Web-{4B41C751-1EA7-F746-DC4B-4880EE63579F}" dt="2024-10-04T16:34:39.194" v="25"/>
          <ac:spMkLst>
            <pc:docMk/>
            <pc:sldMk cId="0" sldId="334"/>
            <ac:spMk id="81921" creationId="{00000000-0000-0000-0000-000000000000}"/>
          </ac:spMkLst>
        </pc:spChg>
      </pc:sldChg>
      <pc:sldChg chg="del">
        <pc:chgData name="Alan Cox" userId="S::alc@rice.edu::4319d5d7-4895-438f-a090-42c4160e7830" providerId="AD" clId="Web-{4B41C751-1EA7-F746-DC4B-4880EE63579F}" dt="2024-10-04T17:30:34.783" v="88"/>
        <pc:sldMkLst>
          <pc:docMk/>
          <pc:sldMk cId="0" sldId="335"/>
        </pc:sldMkLst>
      </pc:sldChg>
      <pc:sldChg chg="delSp">
        <pc:chgData name="Alan Cox" userId="S::alc@rice.edu::4319d5d7-4895-438f-a090-42c4160e7830" providerId="AD" clId="Web-{4B41C751-1EA7-F746-DC4B-4880EE63579F}" dt="2024-10-04T17:25:41.898" v="74"/>
        <pc:sldMkLst>
          <pc:docMk/>
          <pc:sldMk cId="0" sldId="336"/>
        </pc:sldMkLst>
        <pc:spChg chg="del">
          <ac:chgData name="Alan Cox" userId="S::alc@rice.edu::4319d5d7-4895-438f-a090-42c4160e7830" providerId="AD" clId="Web-{4B41C751-1EA7-F746-DC4B-4880EE63579F}" dt="2024-10-04T17:25:41.898" v="74"/>
          <ac:spMkLst>
            <pc:docMk/>
            <pc:sldMk cId="0" sldId="336"/>
            <ac:spMk id="52225" creationId="{00000000-0000-0000-0000-000000000000}"/>
          </ac:spMkLst>
        </pc:spChg>
      </pc:sldChg>
      <pc:sldChg chg="delSp">
        <pc:chgData name="Alan Cox" userId="S::alc@rice.edu::4319d5d7-4895-438f-a090-42c4160e7830" providerId="AD" clId="Web-{4B41C751-1EA7-F746-DC4B-4880EE63579F}" dt="2024-10-04T17:25:28.366" v="73"/>
        <pc:sldMkLst>
          <pc:docMk/>
          <pc:sldMk cId="0" sldId="337"/>
        </pc:sldMkLst>
        <pc:spChg chg="del">
          <ac:chgData name="Alan Cox" userId="S::alc@rice.edu::4319d5d7-4895-438f-a090-42c4160e7830" providerId="AD" clId="Web-{4B41C751-1EA7-F746-DC4B-4880EE63579F}" dt="2024-10-04T17:25:28.366" v="73"/>
          <ac:spMkLst>
            <pc:docMk/>
            <pc:sldMk cId="0" sldId="337"/>
            <ac:spMk id="53249" creationId="{00000000-0000-0000-0000-000000000000}"/>
          </ac:spMkLst>
        </pc:spChg>
      </pc:sldChg>
      <pc:sldChg chg="delSp">
        <pc:chgData name="Alan Cox" userId="S::alc@rice.edu::4319d5d7-4895-438f-a090-42c4160e7830" providerId="AD" clId="Web-{4B41C751-1EA7-F746-DC4B-4880EE63579F}" dt="2024-10-04T17:25:18.897" v="72"/>
        <pc:sldMkLst>
          <pc:docMk/>
          <pc:sldMk cId="0" sldId="338"/>
        </pc:sldMkLst>
        <pc:spChg chg="del">
          <ac:chgData name="Alan Cox" userId="S::alc@rice.edu::4319d5d7-4895-438f-a090-42c4160e7830" providerId="AD" clId="Web-{4B41C751-1EA7-F746-DC4B-4880EE63579F}" dt="2024-10-04T17:25:18.897" v="72"/>
          <ac:spMkLst>
            <pc:docMk/>
            <pc:sldMk cId="0" sldId="338"/>
            <ac:spMk id="54273" creationId="{00000000-0000-0000-0000-000000000000}"/>
          </ac:spMkLst>
        </pc:spChg>
      </pc:sldChg>
      <pc:sldChg chg="delSp">
        <pc:chgData name="Alan Cox" userId="S::alc@rice.edu::4319d5d7-4895-438f-a090-42c4160e7830" providerId="AD" clId="Web-{4B41C751-1EA7-F746-DC4B-4880EE63579F}" dt="2024-10-04T17:25:06.288" v="71"/>
        <pc:sldMkLst>
          <pc:docMk/>
          <pc:sldMk cId="0" sldId="339"/>
        </pc:sldMkLst>
        <pc:spChg chg="del">
          <ac:chgData name="Alan Cox" userId="S::alc@rice.edu::4319d5d7-4895-438f-a090-42c4160e7830" providerId="AD" clId="Web-{4B41C751-1EA7-F746-DC4B-4880EE63579F}" dt="2024-10-04T17:25:06.288" v="71"/>
          <ac:spMkLst>
            <pc:docMk/>
            <pc:sldMk cId="0" sldId="339"/>
            <ac:spMk id="55298" creationId="{00000000-0000-0000-0000-000000000000}"/>
          </ac:spMkLst>
        </pc:spChg>
      </pc:sldChg>
      <pc:sldChg chg="delSp">
        <pc:chgData name="Alan Cox" userId="S::alc@rice.edu::4319d5d7-4895-438f-a090-42c4160e7830" providerId="AD" clId="Web-{4B41C751-1EA7-F746-DC4B-4880EE63579F}" dt="2024-10-04T17:25:00.584" v="70"/>
        <pc:sldMkLst>
          <pc:docMk/>
          <pc:sldMk cId="0" sldId="340"/>
        </pc:sldMkLst>
        <pc:spChg chg="del">
          <ac:chgData name="Alan Cox" userId="S::alc@rice.edu::4319d5d7-4895-438f-a090-42c4160e7830" providerId="AD" clId="Web-{4B41C751-1EA7-F746-DC4B-4880EE63579F}" dt="2024-10-04T17:25:00.584" v="70"/>
          <ac:spMkLst>
            <pc:docMk/>
            <pc:sldMk cId="0" sldId="340"/>
            <ac:spMk id="56321" creationId="{00000000-0000-0000-0000-000000000000}"/>
          </ac:spMkLst>
        </pc:spChg>
      </pc:sldChg>
      <pc:sldChg chg="delSp">
        <pc:chgData name="Alan Cox" userId="S::alc@rice.edu::4319d5d7-4895-438f-a090-42c4160e7830" providerId="AD" clId="Web-{4B41C751-1EA7-F746-DC4B-4880EE63579F}" dt="2024-10-04T17:24:51.334" v="69"/>
        <pc:sldMkLst>
          <pc:docMk/>
          <pc:sldMk cId="0" sldId="341"/>
        </pc:sldMkLst>
        <pc:spChg chg="del">
          <ac:chgData name="Alan Cox" userId="S::alc@rice.edu::4319d5d7-4895-438f-a090-42c4160e7830" providerId="AD" clId="Web-{4B41C751-1EA7-F746-DC4B-4880EE63579F}" dt="2024-10-04T17:24:51.334" v="69"/>
          <ac:spMkLst>
            <pc:docMk/>
            <pc:sldMk cId="0" sldId="341"/>
            <ac:spMk id="57345" creationId="{00000000-0000-0000-0000-000000000000}"/>
          </ac:spMkLst>
        </pc:spChg>
      </pc:sldChg>
      <pc:sldChg chg="delSp">
        <pc:chgData name="Alan Cox" userId="S::alc@rice.edu::4319d5d7-4895-438f-a090-42c4160e7830" providerId="AD" clId="Web-{4B41C751-1EA7-F746-DC4B-4880EE63579F}" dt="2024-10-04T16:27:45.156" v="15"/>
        <pc:sldMkLst>
          <pc:docMk/>
          <pc:sldMk cId="0" sldId="342"/>
        </pc:sldMkLst>
        <pc:spChg chg="del">
          <ac:chgData name="Alan Cox" userId="S::alc@rice.edu::4319d5d7-4895-438f-a090-42c4160e7830" providerId="AD" clId="Web-{4B41C751-1EA7-F746-DC4B-4880EE63579F}" dt="2024-10-04T16:27:45.156" v="15"/>
          <ac:spMkLst>
            <pc:docMk/>
            <pc:sldMk cId="0" sldId="342"/>
            <ac:spMk id="58369" creationId="{00000000-0000-0000-0000-000000000000}"/>
          </ac:spMkLst>
        </pc:spChg>
      </pc:sldChg>
      <pc:sldChg chg="delSp">
        <pc:chgData name="Alan Cox" userId="S::alc@rice.edu::4319d5d7-4895-438f-a090-42c4160e7830" providerId="AD" clId="Web-{4B41C751-1EA7-F746-DC4B-4880EE63579F}" dt="2024-10-04T16:27:13.326" v="12"/>
        <pc:sldMkLst>
          <pc:docMk/>
          <pc:sldMk cId="0" sldId="343"/>
        </pc:sldMkLst>
        <pc:spChg chg="del">
          <ac:chgData name="Alan Cox" userId="S::alc@rice.edu::4319d5d7-4895-438f-a090-42c4160e7830" providerId="AD" clId="Web-{4B41C751-1EA7-F746-DC4B-4880EE63579F}" dt="2024-10-04T16:27:13.326" v="12"/>
          <ac:spMkLst>
            <pc:docMk/>
            <pc:sldMk cId="0" sldId="343"/>
            <ac:spMk id="59393" creationId="{00000000-0000-0000-0000-000000000000}"/>
          </ac:spMkLst>
        </pc:spChg>
      </pc:sldChg>
      <pc:sldChg chg="delSp">
        <pc:chgData name="Alan Cox" userId="S::alc@rice.edu::4319d5d7-4895-438f-a090-42c4160e7830" providerId="AD" clId="Web-{4B41C751-1EA7-F746-DC4B-4880EE63579F}" dt="2024-10-04T16:27:22.858" v="13"/>
        <pc:sldMkLst>
          <pc:docMk/>
          <pc:sldMk cId="0" sldId="344"/>
        </pc:sldMkLst>
        <pc:spChg chg="del">
          <ac:chgData name="Alan Cox" userId="S::alc@rice.edu::4319d5d7-4895-438f-a090-42c4160e7830" providerId="AD" clId="Web-{4B41C751-1EA7-F746-DC4B-4880EE63579F}" dt="2024-10-04T16:27:22.858" v="13"/>
          <ac:spMkLst>
            <pc:docMk/>
            <pc:sldMk cId="0" sldId="344"/>
            <ac:spMk id="60417" creationId="{00000000-0000-0000-0000-000000000000}"/>
          </ac:spMkLst>
        </pc:spChg>
      </pc:sldChg>
      <pc:sldChg chg="delSp">
        <pc:chgData name="Alan Cox" userId="S::alc@rice.edu::4319d5d7-4895-438f-a090-42c4160e7830" providerId="AD" clId="Web-{4B41C751-1EA7-F746-DC4B-4880EE63579F}" dt="2024-10-04T16:27:34.811" v="14"/>
        <pc:sldMkLst>
          <pc:docMk/>
          <pc:sldMk cId="0" sldId="345"/>
        </pc:sldMkLst>
        <pc:spChg chg="del">
          <ac:chgData name="Alan Cox" userId="S::alc@rice.edu::4319d5d7-4895-438f-a090-42c4160e7830" providerId="AD" clId="Web-{4B41C751-1EA7-F746-DC4B-4880EE63579F}" dt="2024-10-04T16:27:34.811" v="14"/>
          <ac:spMkLst>
            <pc:docMk/>
            <pc:sldMk cId="0" sldId="345"/>
            <ac:spMk id="61442" creationId="{00000000-0000-0000-0000-000000000000}"/>
          </ac:spMkLst>
        </pc:spChg>
      </pc:sldChg>
      <pc:sldChg chg="delSp">
        <pc:chgData name="Alan Cox" userId="S::alc@rice.edu::4319d5d7-4895-438f-a090-42c4160e7830" providerId="AD" clId="Web-{4B41C751-1EA7-F746-DC4B-4880EE63579F}" dt="2024-10-04T16:34:55.882" v="26"/>
        <pc:sldMkLst>
          <pc:docMk/>
          <pc:sldMk cId="0" sldId="366"/>
        </pc:sldMkLst>
        <pc:spChg chg="del">
          <ac:chgData name="Alan Cox" userId="S::alc@rice.edu::4319d5d7-4895-438f-a090-42c4160e7830" providerId="AD" clId="Web-{4B41C751-1EA7-F746-DC4B-4880EE63579F}" dt="2024-10-04T16:34:55.882" v="26"/>
          <ac:spMkLst>
            <pc:docMk/>
            <pc:sldMk cId="0" sldId="366"/>
            <ac:spMk id="48129" creationId="{00000000-0000-0000-0000-000000000000}"/>
          </ac:spMkLst>
        </pc:spChg>
      </pc:sldChg>
      <pc:sldChg chg="delSp">
        <pc:chgData name="Alan Cox" userId="S::alc@rice.edu::4319d5d7-4895-438f-a090-42c4160e7830" providerId="AD" clId="Web-{4B41C751-1EA7-F746-DC4B-4880EE63579F}" dt="2024-10-04T16:25:30.945" v="7"/>
        <pc:sldMkLst>
          <pc:docMk/>
          <pc:sldMk cId="3298550454" sldId="376"/>
        </pc:sldMkLst>
        <pc:spChg chg="del">
          <ac:chgData name="Alan Cox" userId="S::alc@rice.edu::4319d5d7-4895-438f-a090-42c4160e7830" providerId="AD" clId="Web-{4B41C751-1EA7-F746-DC4B-4880EE63579F}" dt="2024-10-04T16:25:30.945" v="7"/>
          <ac:spMkLst>
            <pc:docMk/>
            <pc:sldMk cId="3298550454" sldId="376"/>
            <ac:spMk id="45058" creationId="{00000000-0000-0000-0000-000000000000}"/>
          </ac:spMkLst>
        </pc:spChg>
      </pc:sldChg>
      <pc:sldChg chg="delSp">
        <pc:chgData name="Alan Cox" userId="S::alc@rice.edu::4319d5d7-4895-438f-a090-42c4160e7830" providerId="AD" clId="Web-{4B41C751-1EA7-F746-DC4B-4880EE63579F}" dt="2024-10-04T16:31:29.480" v="18"/>
        <pc:sldMkLst>
          <pc:docMk/>
          <pc:sldMk cId="2643422931" sldId="378"/>
        </pc:sldMkLst>
        <pc:spChg chg="del">
          <ac:chgData name="Alan Cox" userId="S::alc@rice.edu::4319d5d7-4895-438f-a090-42c4160e7830" providerId="AD" clId="Web-{4B41C751-1EA7-F746-DC4B-4880EE63579F}" dt="2024-10-04T16:31:29.480" v="18"/>
          <ac:spMkLst>
            <pc:docMk/>
            <pc:sldMk cId="2643422931" sldId="378"/>
            <ac:spMk id="63489" creationId="{00000000-0000-0000-0000-000000000000}"/>
          </ac:spMkLst>
        </pc:spChg>
      </pc:sldChg>
      <pc:sldChg chg="delSp">
        <pc:chgData name="Alan Cox" userId="S::alc@rice.edu::4319d5d7-4895-438f-a090-42c4160e7830" providerId="AD" clId="Web-{4B41C751-1EA7-F746-DC4B-4880EE63579F}" dt="2024-10-04T17:24:18.583" v="68"/>
        <pc:sldMkLst>
          <pc:docMk/>
          <pc:sldMk cId="1481713233" sldId="379"/>
        </pc:sldMkLst>
        <pc:spChg chg="del">
          <ac:chgData name="Alan Cox" userId="S::alc@rice.edu::4319d5d7-4895-438f-a090-42c4160e7830" providerId="AD" clId="Web-{4B41C751-1EA7-F746-DC4B-4880EE63579F}" dt="2024-10-04T17:24:18.583" v="68"/>
          <ac:spMkLst>
            <pc:docMk/>
            <pc:sldMk cId="1481713233" sldId="379"/>
            <ac:spMk id="63489" creationId="{00000000-0000-0000-0000-000000000000}"/>
          </ac:spMkLst>
        </pc:spChg>
      </pc:sldChg>
      <pc:sldChg chg="delSp">
        <pc:chgData name="Alan Cox" userId="S::alc@rice.edu::4319d5d7-4895-438f-a090-42c4160e7830" providerId="AD" clId="Web-{4B41C751-1EA7-F746-DC4B-4880EE63579F}" dt="2024-10-04T17:23:36.706" v="66"/>
        <pc:sldMkLst>
          <pc:docMk/>
          <pc:sldMk cId="2647858759" sldId="381"/>
        </pc:sldMkLst>
        <pc:spChg chg="del">
          <ac:chgData name="Alan Cox" userId="S::alc@rice.edu::4319d5d7-4895-438f-a090-42c4160e7830" providerId="AD" clId="Web-{4B41C751-1EA7-F746-DC4B-4880EE63579F}" dt="2024-10-04T17:23:36.706" v="66"/>
          <ac:spMkLst>
            <pc:docMk/>
            <pc:sldMk cId="2647858759" sldId="381"/>
            <ac:spMk id="63489" creationId="{00000000-0000-0000-0000-000000000000}"/>
          </ac:spMkLst>
        </pc:spChg>
      </pc:sldChg>
      <pc:sldChg chg="delSp">
        <pc:chgData name="Alan Cox" userId="S::alc@rice.edu::4319d5d7-4895-438f-a090-42c4160e7830" providerId="AD" clId="Web-{4B41C751-1EA7-F746-DC4B-4880EE63579F}" dt="2024-10-04T16:32:13.655" v="21"/>
        <pc:sldMkLst>
          <pc:docMk/>
          <pc:sldMk cId="241787487" sldId="382"/>
        </pc:sldMkLst>
        <pc:spChg chg="del">
          <ac:chgData name="Alan Cox" userId="S::alc@rice.edu::4319d5d7-4895-438f-a090-42c4160e7830" providerId="AD" clId="Web-{4B41C751-1EA7-F746-DC4B-4880EE63579F}" dt="2024-10-04T16:32:13.655" v="21"/>
          <ac:spMkLst>
            <pc:docMk/>
            <pc:sldMk cId="241787487" sldId="382"/>
            <ac:spMk id="63489" creationId="{00000000-0000-0000-0000-000000000000}"/>
          </ac:spMkLst>
        </pc:spChg>
      </pc:sldChg>
      <pc:sldChg chg="delSp">
        <pc:chgData name="Alan Cox" userId="S::alc@rice.edu::4319d5d7-4895-438f-a090-42c4160e7830" providerId="AD" clId="Web-{4B41C751-1EA7-F746-DC4B-4880EE63579F}" dt="2024-10-04T17:22:52.377" v="65"/>
        <pc:sldMkLst>
          <pc:docMk/>
          <pc:sldMk cId="185356515" sldId="383"/>
        </pc:sldMkLst>
        <pc:spChg chg="del">
          <ac:chgData name="Alan Cox" userId="S::alc@rice.edu::4319d5d7-4895-438f-a090-42c4160e7830" providerId="AD" clId="Web-{4B41C751-1EA7-F746-DC4B-4880EE63579F}" dt="2024-10-04T17:22:52.377" v="65"/>
          <ac:spMkLst>
            <pc:docMk/>
            <pc:sldMk cId="185356515" sldId="383"/>
            <ac:spMk id="76801" creationId="{00000000-0000-0000-0000-000000000000}"/>
          </ac:spMkLst>
        </pc:spChg>
      </pc:sldChg>
      <pc:sldChg chg="delSp">
        <pc:chgData name="Alan Cox" userId="S::alc@rice.edu::4319d5d7-4895-438f-a090-42c4160e7830" providerId="AD" clId="Web-{4B41C751-1EA7-F746-DC4B-4880EE63579F}" dt="2024-10-04T16:33:44.488" v="24"/>
        <pc:sldMkLst>
          <pc:docMk/>
          <pc:sldMk cId="3385791463" sldId="384"/>
        </pc:sldMkLst>
        <pc:spChg chg="del">
          <ac:chgData name="Alan Cox" userId="S::alc@rice.edu::4319d5d7-4895-438f-a090-42c4160e7830" providerId="AD" clId="Web-{4B41C751-1EA7-F746-DC4B-4880EE63579F}" dt="2024-10-04T16:33:44.488" v="24"/>
          <ac:spMkLst>
            <pc:docMk/>
            <pc:sldMk cId="3385791463" sldId="384"/>
            <ac:spMk id="63489" creationId="{00000000-0000-0000-0000-000000000000}"/>
          </ac:spMkLst>
        </pc:spChg>
      </pc:sldChg>
      <pc:sldChg chg="delSp">
        <pc:chgData name="Alan Cox" userId="S::alc@rice.edu::4319d5d7-4895-438f-a090-42c4160e7830" providerId="AD" clId="Web-{4B41C751-1EA7-F746-DC4B-4880EE63579F}" dt="2024-10-04T17:23:47.051" v="67"/>
        <pc:sldMkLst>
          <pc:docMk/>
          <pc:sldMk cId="3576464016" sldId="385"/>
        </pc:sldMkLst>
        <pc:spChg chg="del">
          <ac:chgData name="Alan Cox" userId="S::alc@rice.edu::4319d5d7-4895-438f-a090-42c4160e7830" providerId="AD" clId="Web-{4B41C751-1EA7-F746-DC4B-4880EE63579F}" dt="2024-10-04T17:23:47.051" v="67"/>
          <ac:spMkLst>
            <pc:docMk/>
            <pc:sldMk cId="3576464016" sldId="385"/>
            <ac:spMk id="63489" creationId="{00000000-0000-0000-0000-000000000000}"/>
          </ac:spMkLst>
        </pc:spChg>
      </pc:sldChg>
      <pc:sldChg chg="delSp">
        <pc:chgData name="Alan Cox" userId="S::alc@rice.edu::4319d5d7-4895-438f-a090-42c4160e7830" providerId="AD" clId="Web-{4B41C751-1EA7-F746-DC4B-4880EE63579F}" dt="2024-10-04T17:22:36.361" v="64"/>
        <pc:sldMkLst>
          <pc:docMk/>
          <pc:sldMk cId="1718492132" sldId="386"/>
        </pc:sldMkLst>
        <pc:spChg chg="del">
          <ac:chgData name="Alan Cox" userId="S::alc@rice.edu::4319d5d7-4895-438f-a090-42c4160e7830" providerId="AD" clId="Web-{4B41C751-1EA7-F746-DC4B-4880EE63579F}" dt="2024-10-04T17:22:36.361" v="64"/>
          <ac:spMkLst>
            <pc:docMk/>
            <pc:sldMk cId="1718492132" sldId="386"/>
            <ac:spMk id="63489" creationId="{00000000-0000-0000-0000-000000000000}"/>
          </ac:spMkLst>
        </pc:spChg>
      </pc:sldChg>
      <pc:sldChg chg="delSp modSp">
        <pc:chgData name="Alan Cox" userId="S::alc@rice.edu::4319d5d7-4895-438f-a090-42c4160e7830" providerId="AD" clId="Web-{4B41C751-1EA7-F746-DC4B-4880EE63579F}" dt="2024-10-04T17:31:53.489" v="114" actId="20577"/>
        <pc:sldMkLst>
          <pc:docMk/>
          <pc:sldMk cId="1103154497" sldId="387"/>
        </pc:sldMkLst>
        <pc:spChg chg="del">
          <ac:chgData name="Alan Cox" userId="S::alc@rice.edu::4319d5d7-4895-438f-a090-42c4160e7830" providerId="AD" clId="Web-{4B41C751-1EA7-F746-DC4B-4880EE63579F}" dt="2024-10-04T16:25:17.085" v="6"/>
          <ac:spMkLst>
            <pc:docMk/>
            <pc:sldMk cId="1103154497" sldId="387"/>
            <ac:spMk id="12289" creationId="{00000000-0000-0000-0000-000000000000}"/>
          </ac:spMkLst>
        </pc:spChg>
        <pc:spChg chg="mod">
          <ac:chgData name="Alan Cox" userId="S::alc@rice.edu::4319d5d7-4895-438f-a090-42c4160e7830" providerId="AD" clId="Web-{4B41C751-1EA7-F746-DC4B-4880EE63579F}" dt="2024-10-04T17:31:53.489" v="114" actId="20577"/>
          <ac:spMkLst>
            <pc:docMk/>
            <pc:sldMk cId="1103154497" sldId="387"/>
            <ac:spMk id="12291" creationId="{00000000-0000-0000-0000-000000000000}"/>
          </ac:spMkLst>
        </pc:spChg>
      </pc:sldChg>
      <pc:sldChg chg="delSp modSp">
        <pc:chgData name="Alan Cox" userId="S::alc@rice.edu::4319d5d7-4895-438f-a090-42c4160e7830" providerId="AD" clId="Web-{4B41C751-1EA7-F746-DC4B-4880EE63579F}" dt="2024-10-04T17:32:49.459" v="116" actId="20577"/>
        <pc:sldMkLst>
          <pc:docMk/>
          <pc:sldMk cId="2383130095" sldId="388"/>
        </pc:sldMkLst>
        <pc:spChg chg="del">
          <ac:chgData name="Alan Cox" userId="S::alc@rice.edu::4319d5d7-4895-438f-a090-42c4160e7830" providerId="AD" clId="Web-{4B41C751-1EA7-F746-DC4B-4880EE63579F}" dt="2024-10-04T16:25:49.900" v="8"/>
          <ac:spMkLst>
            <pc:docMk/>
            <pc:sldMk cId="2383130095" sldId="388"/>
            <ac:spMk id="12289" creationId="{00000000-0000-0000-0000-000000000000}"/>
          </ac:spMkLst>
        </pc:spChg>
        <pc:spChg chg="mod">
          <ac:chgData name="Alan Cox" userId="S::alc@rice.edu::4319d5d7-4895-438f-a090-42c4160e7830" providerId="AD" clId="Web-{4B41C751-1EA7-F746-DC4B-4880EE63579F}" dt="2024-10-04T17:32:49.459" v="116" actId="20577"/>
          <ac:spMkLst>
            <pc:docMk/>
            <pc:sldMk cId="2383130095" sldId="388"/>
            <ac:spMk id="12291" creationId="{00000000-0000-0000-0000-000000000000}"/>
          </ac:spMkLst>
        </pc:spChg>
      </pc:sldChg>
      <pc:sldChg chg="delSp modSp">
        <pc:chgData name="Alan Cox" userId="S::alc@rice.edu::4319d5d7-4895-438f-a090-42c4160e7830" providerId="AD" clId="Web-{4B41C751-1EA7-F746-DC4B-4880EE63579F}" dt="2024-10-04T17:33:23.179" v="118" actId="20577"/>
        <pc:sldMkLst>
          <pc:docMk/>
          <pc:sldMk cId="1777357063" sldId="389"/>
        </pc:sldMkLst>
        <pc:spChg chg="del">
          <ac:chgData name="Alan Cox" userId="S::alc@rice.edu::4319d5d7-4895-438f-a090-42c4160e7830" providerId="AD" clId="Web-{4B41C751-1EA7-F746-DC4B-4880EE63579F}" dt="2024-10-04T16:33:35.050" v="23"/>
          <ac:spMkLst>
            <pc:docMk/>
            <pc:sldMk cId="1777357063" sldId="389"/>
            <ac:spMk id="12289" creationId="{00000000-0000-0000-0000-000000000000}"/>
          </ac:spMkLst>
        </pc:spChg>
        <pc:spChg chg="mod">
          <ac:chgData name="Alan Cox" userId="S::alc@rice.edu::4319d5d7-4895-438f-a090-42c4160e7830" providerId="AD" clId="Web-{4B41C751-1EA7-F746-DC4B-4880EE63579F}" dt="2024-10-04T17:33:23.179" v="118" actId="20577"/>
          <ac:spMkLst>
            <pc:docMk/>
            <pc:sldMk cId="1777357063" sldId="389"/>
            <ac:spMk id="12291" creationId="{00000000-0000-0000-0000-000000000000}"/>
          </ac:spMkLst>
        </pc:spChg>
      </pc:sldChg>
      <pc:sldChg chg="delSp modSp">
        <pc:chgData name="Alan Cox" userId="S::alc@rice.edu::4319d5d7-4895-438f-a090-42c4160e7830" providerId="AD" clId="Web-{4B41C751-1EA7-F746-DC4B-4880EE63579F}" dt="2024-10-04T17:21:29.187" v="57"/>
        <pc:sldMkLst>
          <pc:docMk/>
          <pc:sldMk cId="221787680" sldId="390"/>
        </pc:sldMkLst>
        <pc:spChg chg="del">
          <ac:chgData name="Alan Cox" userId="S::alc@rice.edu::4319d5d7-4895-438f-a090-42c4160e7830" providerId="AD" clId="Web-{4B41C751-1EA7-F746-DC4B-4880EE63579F}" dt="2024-10-04T17:21:29.187" v="57"/>
          <ac:spMkLst>
            <pc:docMk/>
            <pc:sldMk cId="221787680" sldId="390"/>
            <ac:spMk id="77833" creationId="{00000000-0000-0000-0000-000000000000}"/>
          </ac:spMkLst>
        </pc:spChg>
        <pc:spChg chg="mod">
          <ac:chgData name="Alan Cox" userId="S::alc@rice.edu::4319d5d7-4895-438f-a090-42c4160e7830" providerId="AD" clId="Web-{4B41C751-1EA7-F746-DC4B-4880EE63579F}" dt="2024-10-04T17:21:22.140" v="56" actId="20577"/>
          <ac:spMkLst>
            <pc:docMk/>
            <pc:sldMk cId="221787680" sldId="390"/>
            <ac:spMk id="77838" creationId="{00000000-0000-0000-0000-000000000000}"/>
          </ac:spMkLst>
        </pc:spChg>
      </pc:sldChg>
      <pc:sldChg chg="delSp modSp">
        <pc:chgData name="Alan Cox" userId="S::alc@rice.edu::4319d5d7-4895-438f-a090-42c4160e7830" providerId="AD" clId="Web-{4B41C751-1EA7-F746-DC4B-4880EE63579F}" dt="2024-10-04T17:20:36.107" v="51"/>
        <pc:sldMkLst>
          <pc:docMk/>
          <pc:sldMk cId="3999987032" sldId="391"/>
        </pc:sldMkLst>
        <pc:spChg chg="del">
          <ac:chgData name="Alan Cox" userId="S::alc@rice.edu::4319d5d7-4895-438f-a090-42c4160e7830" providerId="AD" clId="Web-{4B41C751-1EA7-F746-DC4B-4880EE63579F}" dt="2024-10-04T17:20:36.107" v="51"/>
          <ac:spMkLst>
            <pc:docMk/>
            <pc:sldMk cId="3999987032" sldId="391"/>
            <ac:spMk id="77833" creationId="{00000000-0000-0000-0000-000000000000}"/>
          </ac:spMkLst>
        </pc:spChg>
        <pc:spChg chg="mod">
          <ac:chgData name="Alan Cox" userId="S::alc@rice.edu::4319d5d7-4895-438f-a090-42c4160e7830" providerId="AD" clId="Web-{4B41C751-1EA7-F746-DC4B-4880EE63579F}" dt="2024-10-04T17:20:31.357" v="50" actId="20577"/>
          <ac:spMkLst>
            <pc:docMk/>
            <pc:sldMk cId="3999987032" sldId="391"/>
            <ac:spMk id="77838" creationId="{00000000-0000-0000-0000-000000000000}"/>
          </ac:spMkLst>
        </pc:spChg>
      </pc:sldChg>
      <pc:sldChg chg="delSp modSp">
        <pc:chgData name="Alan Cox" userId="S::alc@rice.edu::4319d5d7-4895-438f-a090-42c4160e7830" providerId="AD" clId="Web-{4B41C751-1EA7-F746-DC4B-4880EE63579F}" dt="2024-10-04T17:19:56.371" v="44" actId="20577"/>
        <pc:sldMkLst>
          <pc:docMk/>
          <pc:sldMk cId="3747545878" sldId="393"/>
        </pc:sldMkLst>
        <pc:spChg chg="del">
          <ac:chgData name="Alan Cox" userId="S::alc@rice.edu::4319d5d7-4895-438f-a090-42c4160e7830" providerId="AD" clId="Web-{4B41C751-1EA7-F746-DC4B-4880EE63579F}" dt="2024-10-04T17:19:14.870" v="42"/>
          <ac:spMkLst>
            <pc:docMk/>
            <pc:sldMk cId="3747545878" sldId="393"/>
            <ac:spMk id="77833" creationId="{00000000-0000-0000-0000-000000000000}"/>
          </ac:spMkLst>
        </pc:spChg>
        <pc:spChg chg="mod">
          <ac:chgData name="Alan Cox" userId="S::alc@rice.edu::4319d5d7-4895-438f-a090-42c4160e7830" providerId="AD" clId="Web-{4B41C751-1EA7-F746-DC4B-4880EE63579F}" dt="2024-10-04T17:19:56.371" v="44" actId="20577"/>
          <ac:spMkLst>
            <pc:docMk/>
            <pc:sldMk cId="3747545878" sldId="393"/>
            <ac:spMk id="77838" creationId="{00000000-0000-0000-0000-000000000000}"/>
          </ac:spMkLst>
        </pc:spChg>
      </pc:sldChg>
      <pc:sldChg chg="delSp modSp">
        <pc:chgData name="Alan Cox" userId="S::alc@rice.edu::4319d5d7-4895-438f-a090-42c4160e7830" providerId="AD" clId="Web-{4B41C751-1EA7-F746-DC4B-4880EE63579F}" dt="2024-10-04T17:18:59.010" v="41"/>
        <pc:sldMkLst>
          <pc:docMk/>
          <pc:sldMk cId="110512263" sldId="394"/>
        </pc:sldMkLst>
        <pc:spChg chg="del">
          <ac:chgData name="Alan Cox" userId="S::alc@rice.edu::4319d5d7-4895-438f-a090-42c4160e7830" providerId="AD" clId="Web-{4B41C751-1EA7-F746-DC4B-4880EE63579F}" dt="2024-10-04T17:18:59.010" v="41"/>
          <ac:spMkLst>
            <pc:docMk/>
            <pc:sldMk cId="110512263" sldId="394"/>
            <ac:spMk id="77833" creationId="{00000000-0000-0000-0000-000000000000}"/>
          </ac:spMkLst>
        </pc:spChg>
        <pc:spChg chg="mod">
          <ac:chgData name="Alan Cox" userId="S::alc@rice.edu::4319d5d7-4895-438f-a090-42c4160e7830" providerId="AD" clId="Web-{4B41C751-1EA7-F746-DC4B-4880EE63579F}" dt="2024-10-04T17:18:56.400" v="40" actId="20577"/>
          <ac:spMkLst>
            <pc:docMk/>
            <pc:sldMk cId="110512263" sldId="394"/>
            <ac:spMk id="77838" creationId="{00000000-0000-0000-0000-000000000000}"/>
          </ac:spMkLst>
        </pc:spChg>
      </pc:sldChg>
      <pc:sldChg chg="delSp modSp">
        <pc:chgData name="Alan Cox" userId="S::alc@rice.edu::4319d5d7-4895-438f-a090-42c4160e7830" providerId="AD" clId="Web-{4B41C751-1EA7-F746-DC4B-4880EE63579F}" dt="2024-10-04T16:37:54.673" v="34" actId="20577"/>
        <pc:sldMkLst>
          <pc:docMk/>
          <pc:sldMk cId="3488906176" sldId="395"/>
        </pc:sldMkLst>
        <pc:spChg chg="del">
          <ac:chgData name="Alan Cox" userId="S::alc@rice.edu::4319d5d7-4895-438f-a090-42c4160e7830" providerId="AD" clId="Web-{4B41C751-1EA7-F746-DC4B-4880EE63579F}" dt="2024-10-04T16:37:32.672" v="32"/>
          <ac:spMkLst>
            <pc:docMk/>
            <pc:sldMk cId="3488906176" sldId="395"/>
            <ac:spMk id="77833" creationId="{00000000-0000-0000-0000-000000000000}"/>
          </ac:spMkLst>
        </pc:spChg>
        <pc:spChg chg="mod">
          <ac:chgData name="Alan Cox" userId="S::alc@rice.edu::4319d5d7-4895-438f-a090-42c4160e7830" providerId="AD" clId="Web-{4B41C751-1EA7-F746-DC4B-4880EE63579F}" dt="2024-10-04T16:37:54.673" v="34" actId="20577"/>
          <ac:spMkLst>
            <pc:docMk/>
            <pc:sldMk cId="3488906176" sldId="395"/>
            <ac:spMk id="77838" creationId="{00000000-0000-0000-0000-000000000000}"/>
          </ac:spMkLst>
        </pc:spChg>
      </pc:sldChg>
      <pc:sldChg chg="delSp modSp">
        <pc:chgData name="Alan Cox" userId="S::alc@rice.edu::4319d5d7-4895-438f-a090-42c4160e7830" providerId="AD" clId="Web-{4B41C751-1EA7-F746-DC4B-4880EE63579F}" dt="2024-10-04T16:37:12.030" v="31" actId="20577"/>
        <pc:sldMkLst>
          <pc:docMk/>
          <pc:sldMk cId="817057790" sldId="396"/>
        </pc:sldMkLst>
        <pc:spChg chg="del">
          <ac:chgData name="Alan Cox" userId="S::alc@rice.edu::4319d5d7-4895-438f-a090-42c4160e7830" providerId="AD" clId="Web-{4B41C751-1EA7-F746-DC4B-4880EE63579F}" dt="2024-10-04T16:35:22.040" v="27"/>
          <ac:spMkLst>
            <pc:docMk/>
            <pc:sldMk cId="817057790" sldId="396"/>
            <ac:spMk id="77833" creationId="{00000000-0000-0000-0000-000000000000}"/>
          </ac:spMkLst>
        </pc:spChg>
        <pc:spChg chg="mod">
          <ac:chgData name="Alan Cox" userId="S::alc@rice.edu::4319d5d7-4895-438f-a090-42c4160e7830" providerId="AD" clId="Web-{4B41C751-1EA7-F746-DC4B-4880EE63579F}" dt="2024-10-04T16:37:12.030" v="31" actId="20577"/>
          <ac:spMkLst>
            <pc:docMk/>
            <pc:sldMk cId="817057790" sldId="396"/>
            <ac:spMk id="77838" creationId="{00000000-0000-0000-0000-000000000000}"/>
          </ac:spMkLst>
        </pc:spChg>
      </pc:sldChg>
      <pc:sldChg chg="delSp modSp">
        <pc:chgData name="Alan Cox" userId="S::alc@rice.edu::4319d5d7-4895-438f-a090-42c4160e7830" providerId="AD" clId="Web-{4B41C751-1EA7-F746-DC4B-4880EE63579F}" dt="2024-10-04T17:31:16.784" v="110" actId="20577"/>
        <pc:sldMkLst>
          <pc:docMk/>
          <pc:sldMk cId="288890821" sldId="397"/>
        </pc:sldMkLst>
        <pc:spChg chg="del">
          <ac:chgData name="Alan Cox" userId="S::alc@rice.edu::4319d5d7-4895-438f-a090-42c4160e7830" providerId="AD" clId="Web-{4B41C751-1EA7-F746-DC4B-4880EE63579F}" dt="2024-10-04T16:23:34.314" v="0"/>
          <ac:spMkLst>
            <pc:docMk/>
            <pc:sldMk cId="288890821" sldId="397"/>
            <ac:spMk id="12289" creationId="{00000000-0000-0000-0000-000000000000}"/>
          </ac:spMkLst>
        </pc:spChg>
        <pc:spChg chg="mod">
          <ac:chgData name="Alan Cox" userId="S::alc@rice.edu::4319d5d7-4895-438f-a090-42c4160e7830" providerId="AD" clId="Web-{4B41C751-1EA7-F746-DC4B-4880EE63579F}" dt="2024-10-04T17:31:16.784" v="110" actId="20577"/>
          <ac:spMkLst>
            <pc:docMk/>
            <pc:sldMk cId="288890821" sldId="397"/>
            <ac:spMk id="12291" creationId="{00000000-0000-0000-0000-000000000000}"/>
          </ac:spMkLst>
        </pc:spChg>
      </pc:sldChg>
      <pc:sldChg chg="modSp add ord">
        <pc:chgData name="Alan Cox" userId="S::alc@rice.edu::4319d5d7-4895-438f-a090-42c4160e7830" providerId="AD" clId="Web-{4B41C751-1EA7-F746-DC4B-4880EE63579F}" dt="2024-10-04T17:30:30.470" v="87" actId="20577"/>
        <pc:sldMkLst>
          <pc:docMk/>
          <pc:sldMk cId="633573053" sldId="398"/>
        </pc:sldMkLst>
        <pc:spChg chg="mod">
          <ac:chgData name="Alan Cox" userId="S::alc@rice.edu::4319d5d7-4895-438f-a090-42c4160e7830" providerId="AD" clId="Web-{4B41C751-1EA7-F746-DC4B-4880EE63579F}" dt="2024-10-04T17:30:30.470" v="87" actId="20577"/>
          <ac:spMkLst>
            <pc:docMk/>
            <pc:sldMk cId="633573053" sldId="398"/>
            <ac:spMk id="8" creationId="{00000000-0000-0000-0000-000000000000}"/>
          </ac:spMkLst>
        </pc:spChg>
      </pc:sldChg>
      <pc:sldMasterChg chg="add addSldLayout">
        <pc:chgData name="Alan Cox" userId="S::alc@rice.edu::4319d5d7-4895-438f-a090-42c4160e7830" providerId="AD" clId="Web-{4B41C751-1EA7-F746-DC4B-4880EE63579F}" dt="2024-10-04T17:27:30.605" v="83"/>
        <pc:sldMasterMkLst>
          <pc:docMk/>
          <pc:sldMasterMk cId="0" sldId="2147483721"/>
        </pc:sldMasterMkLst>
        <pc:sldLayoutChg chg="add">
          <pc:chgData name="Alan Cox" userId="S::alc@rice.edu::4319d5d7-4895-438f-a090-42c4160e7830" providerId="AD" clId="Web-{4B41C751-1EA7-F746-DC4B-4880EE63579F}" dt="2024-10-04T17:27:30.605" v="83"/>
          <pc:sldLayoutMkLst>
            <pc:docMk/>
            <pc:sldMasterMk cId="0" sldId="2147483721"/>
            <pc:sldLayoutMk cId="0" sldId="2147483722"/>
          </pc:sldLayoutMkLst>
        </pc:sldLayoutChg>
      </pc:sldMasterChg>
    </pc:docChg>
  </pc:docChgLst>
  <pc:docChgLst>
    <pc:chgData name="Alan Cox" userId="S::alc@rice.edu::4319d5d7-4895-438f-a090-42c4160e7830" providerId="AD" clId="Web-{27DB3DA5-29DE-8BDC-1B29-552DF7F8F7EE}"/>
    <pc:docChg chg="addSld">
      <pc:chgData name="Alan Cox" userId="S::alc@rice.edu::4319d5d7-4895-438f-a090-42c4160e7830" providerId="AD" clId="Web-{27DB3DA5-29DE-8BDC-1B29-552DF7F8F7EE}" dt="2024-10-09T18:36:02.468" v="5"/>
      <pc:docMkLst>
        <pc:docMk/>
      </pc:docMkLst>
      <pc:sldChg chg="add">
        <pc:chgData name="Alan Cox" userId="S::alc@rice.edu::4319d5d7-4895-438f-a090-42c4160e7830" providerId="AD" clId="Web-{27DB3DA5-29DE-8BDC-1B29-552DF7F8F7EE}" dt="2024-10-09T18:35:29.436" v="0"/>
        <pc:sldMkLst>
          <pc:docMk/>
          <pc:sldMk cId="4153430655" sldId="399"/>
        </pc:sldMkLst>
      </pc:sldChg>
      <pc:sldChg chg="add">
        <pc:chgData name="Alan Cox" userId="S::alc@rice.edu::4319d5d7-4895-438f-a090-42c4160e7830" providerId="AD" clId="Web-{27DB3DA5-29DE-8BDC-1B29-552DF7F8F7EE}" dt="2024-10-09T18:35:36.233" v="1"/>
        <pc:sldMkLst>
          <pc:docMk/>
          <pc:sldMk cId="1063652506" sldId="400"/>
        </pc:sldMkLst>
      </pc:sldChg>
      <pc:sldChg chg="add">
        <pc:chgData name="Alan Cox" userId="S::alc@rice.edu::4319d5d7-4895-438f-a090-42c4160e7830" providerId="AD" clId="Web-{27DB3DA5-29DE-8BDC-1B29-552DF7F8F7EE}" dt="2024-10-09T18:35:50.265" v="2"/>
        <pc:sldMkLst>
          <pc:docMk/>
          <pc:sldMk cId="3321406245" sldId="401"/>
        </pc:sldMkLst>
      </pc:sldChg>
      <pc:sldChg chg="add">
        <pc:chgData name="Alan Cox" userId="S::alc@rice.edu::4319d5d7-4895-438f-a090-42c4160e7830" providerId="AD" clId="Web-{27DB3DA5-29DE-8BDC-1B29-552DF7F8F7EE}" dt="2024-10-09T18:35:56.249" v="3"/>
        <pc:sldMkLst>
          <pc:docMk/>
          <pc:sldMk cId="2813273372" sldId="402"/>
        </pc:sldMkLst>
      </pc:sldChg>
      <pc:sldChg chg="add">
        <pc:chgData name="Alan Cox" userId="S::alc@rice.edu::4319d5d7-4895-438f-a090-42c4160e7830" providerId="AD" clId="Web-{27DB3DA5-29DE-8BDC-1B29-552DF7F8F7EE}" dt="2024-10-09T18:35:58.781" v="4"/>
        <pc:sldMkLst>
          <pc:docMk/>
          <pc:sldMk cId="708780295" sldId="403"/>
        </pc:sldMkLst>
      </pc:sldChg>
      <pc:sldChg chg="add">
        <pc:chgData name="Alan Cox" userId="S::alc@rice.edu::4319d5d7-4895-438f-a090-42c4160e7830" providerId="AD" clId="Web-{27DB3DA5-29DE-8BDC-1B29-552DF7F8F7EE}" dt="2024-10-09T18:36:02.468" v="5"/>
        <pc:sldMkLst>
          <pc:docMk/>
          <pc:sldMk cId="1925688954" sldId="404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484245-4571-4C90-8BD5-DFDBDCB8E868}" type="datetimeFigureOut">
              <a:rPr lang="en-US" smtClean="0"/>
              <a:pPr/>
              <a:t>10/9/2024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6485A2-FA6A-46DD-B3E5-15C95E45F6C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5233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Century Gothic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Century Gothic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600200"/>
            <a:ext cx="2057400" cy="45259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6019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397000"/>
            <a:ext cx="4114800" cy="5435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97000"/>
            <a:ext cx="4114800" cy="5435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254000"/>
            <a:ext cx="2095500" cy="6578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254000"/>
            <a:ext cx="6134100" cy="6578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254000"/>
            <a:ext cx="2095500" cy="58721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254000"/>
            <a:ext cx="6134100" cy="58721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  <p:transition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397000"/>
            <a:ext cx="4114800" cy="5435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97000"/>
            <a:ext cx="4114800" cy="5435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254000"/>
            <a:ext cx="2095500" cy="6578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254000"/>
            <a:ext cx="6134100" cy="6578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4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35000" y="2032000"/>
            <a:ext cx="7772400" cy="74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Calibri Bold" charset="0"/>
              </a:rPr>
              <a:t>Click to edit Master title style</a:t>
            </a:r>
          </a:p>
        </p:txBody>
      </p:sp>
      <p:sp>
        <p:nvSpPr>
          <p:cNvPr id="3" name="TextBox 2"/>
          <p:cNvSpPr txBox="1"/>
          <p:nvPr userDrawn="1"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0" i="0" dirty="0">
                <a:latin typeface="Calibri" pitchFamily="34" charset="0"/>
              </a:rPr>
              <a:t>Bryant</a:t>
            </a:r>
            <a:r>
              <a:rPr lang="en-US" sz="1000" b="0" i="0" baseline="0" dirty="0">
                <a:latin typeface="Calibri" pitchFamily="34" charset="0"/>
              </a:rPr>
              <a:t> and </a:t>
            </a:r>
            <a:r>
              <a:rPr lang="en-US" sz="1000" b="0" i="0" baseline="0" dirty="0" err="1">
                <a:latin typeface="Calibri" pitchFamily="34" charset="0"/>
              </a:rPr>
              <a:t>O’Hallaron</a:t>
            </a:r>
            <a:r>
              <a:rPr lang="en-US" sz="1000" b="0" i="0" baseline="0" dirty="0">
                <a:latin typeface="Calibri" pitchFamily="34" charset="0"/>
              </a:rPr>
              <a:t>, Computer Systems: A Programmer’s Perspective, Third Edition</a:t>
            </a:r>
            <a:endParaRPr lang="en-US" sz="1000" b="0" i="0" dirty="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57" r:id="rId3"/>
    <p:sldLayoutId id="2147483658" r:id="rId4"/>
    <p:sldLayoutId id="2147483659" r:id="rId5"/>
    <p:sldLayoutId id="2147483660" r:id="rId6"/>
    <p:sldLayoutId id="2147483661" r:id="rId7"/>
    <p:sldLayoutId id="2147483662" r:id="rId8"/>
    <p:sldLayoutId id="2147483663" r:id="rId9"/>
    <p:sldLayoutId id="2147483664" r:id="rId10"/>
    <p:sldLayoutId id="2147483665" r:id="rId11"/>
  </p:sldLayoutIdLst>
  <p:transition/>
  <p:txStyles>
    <p:titleStyle>
      <a:lvl1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j-lt"/>
          <a:ea typeface="+mj-ea"/>
          <a:cs typeface="+mj-cs"/>
          <a:sym typeface="Calibri Bold" charset="0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9pPr>
    </p:titleStyle>
    <p:bodyStyle>
      <a:lvl1pPr algn="l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1pPr>
      <a:lvl2pPr marL="4572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2pPr>
      <a:lvl3pPr marL="9144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3pPr>
      <a:lvl4pPr marL="13716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4pPr>
      <a:lvl5pPr marL="18288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5pPr>
      <a:lvl6pPr marL="22860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6pPr>
      <a:lvl7pPr marL="27432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7pPr>
      <a:lvl8pPr marL="32004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8pPr>
      <a:lvl9pPr marL="36576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254000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>
                <a:sym typeface="Calibri Bold" charset="0"/>
              </a:rPr>
              <a:t>Click to edit Master title style</a:t>
            </a: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397000"/>
            <a:ext cx="8382000" cy="543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>
                <a:sym typeface="Calibri Bold" charset="0"/>
              </a:rPr>
              <a:t>Click to edit Master text styles</a:t>
            </a:r>
          </a:p>
          <a:p>
            <a:pPr lvl="1"/>
            <a:r>
              <a:rPr lang="en-US" dirty="0">
                <a:sym typeface="Calibri" charset="0"/>
              </a:rPr>
              <a:t>Second level</a:t>
            </a:r>
          </a:p>
          <a:p>
            <a:pPr lvl="2"/>
            <a:r>
              <a:rPr lang="en-US" dirty="0">
                <a:sym typeface="Calibri" charset="0"/>
              </a:rPr>
              <a:t>Third level</a:t>
            </a:r>
          </a:p>
          <a:p>
            <a:pPr lvl="3"/>
            <a:r>
              <a:rPr lang="en-US" dirty="0">
                <a:sym typeface="Calibri" charset="0"/>
              </a:rPr>
              <a:t>Fourth level</a:t>
            </a:r>
          </a:p>
          <a:p>
            <a:pPr lvl="4"/>
            <a:r>
              <a:rPr lang="en-US" dirty="0">
                <a:sym typeface="Calibri" charset="0"/>
              </a:rPr>
              <a:t>Fifth level</a:t>
            </a:r>
          </a:p>
        </p:txBody>
      </p:sp>
      <p:sp>
        <p:nvSpPr>
          <p:cNvPr id="4" name="Rectangle 3"/>
          <p:cNvSpPr/>
          <p:nvPr userDrawn="1"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dirty="0"/>
          </a:p>
        </p:txBody>
      </p:sp>
      <p:sp>
        <p:nvSpPr>
          <p:cNvPr id="5" name="TextBox 4"/>
          <p:cNvSpPr txBox="1"/>
          <p:nvPr userDrawn="1"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0" i="0" dirty="0">
                <a:latin typeface="Calibri" pitchFamily="34" charset="0"/>
              </a:rPr>
              <a:t>Bryant</a:t>
            </a:r>
            <a:r>
              <a:rPr lang="en-US" sz="1000" b="0" i="0" baseline="0" dirty="0">
                <a:latin typeface="Calibri" pitchFamily="34" charset="0"/>
              </a:rPr>
              <a:t> and </a:t>
            </a:r>
            <a:r>
              <a:rPr lang="en-US" sz="1000" b="0" i="0" baseline="0" dirty="0" err="1">
                <a:latin typeface="Calibri" pitchFamily="34" charset="0"/>
              </a:rPr>
              <a:t>O’Hallaron</a:t>
            </a:r>
            <a:r>
              <a:rPr lang="en-US" sz="1000" b="0" i="0" baseline="0" dirty="0">
                <a:latin typeface="Calibri" pitchFamily="34" charset="0"/>
              </a:rPr>
              <a:t>, Computer Systems: A Programmer’s Perspective, Third Edition</a:t>
            </a:r>
            <a:endParaRPr lang="en-US" sz="1000" b="0" i="0" dirty="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</p:sldLayoutIdLst>
  <p:transition/>
  <p:txStyles>
    <p:titleStyle>
      <a:lvl1pPr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  <a:sym typeface="Calibri Bold" charset="0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9pPr>
    </p:titleStyle>
    <p:bodyStyle>
      <a:lvl1pPr marL="254000" indent="-254000" algn="l" rtl="0" fontAlgn="base">
        <a:spcBef>
          <a:spcPts val="600"/>
        </a:spcBef>
        <a:spcAft>
          <a:spcPct val="0"/>
        </a:spcAft>
        <a:buClr>
          <a:srgbClr val="990000"/>
        </a:buClr>
        <a:buSzPct val="60000"/>
        <a:buFont typeface="Wingdings 2" charset="2"/>
        <a:buChar char="¢"/>
        <a:defRPr sz="2400" b="1">
          <a:solidFill>
            <a:schemeClr val="tx1"/>
          </a:solidFill>
          <a:latin typeface="+mn-lt"/>
          <a:ea typeface="+mn-ea"/>
          <a:cs typeface="+mn-cs"/>
          <a:sym typeface="Calibri Bold" charset="0"/>
        </a:defRPr>
      </a:lvl1pPr>
      <a:lvl2pPr marL="514350" indent="-234950" algn="l" rtl="0" fontAlgn="base">
        <a:spcBef>
          <a:spcPts val="500"/>
        </a:spcBef>
        <a:spcAft>
          <a:spcPct val="0"/>
        </a:spcAft>
        <a:buClr>
          <a:srgbClr val="990000"/>
        </a:buClr>
        <a:buSzPct val="11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2pPr>
      <a:lvl3pPr marL="800100" indent="-203200" algn="l" rtl="0" fontAlgn="base">
        <a:spcBef>
          <a:spcPts val="500"/>
        </a:spcBef>
        <a:spcAft>
          <a:spcPct val="0"/>
        </a:spcAft>
        <a:buClr>
          <a:srgbClr val="000000"/>
        </a:buClr>
        <a:buSzPct val="8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3pPr>
      <a:lvl4pPr marL="11430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–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4pPr>
      <a:lvl5pPr marL="14605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5pPr>
      <a:lvl6pPr marL="19177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6pPr>
      <a:lvl7pPr marL="23749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7pPr>
      <a:lvl8pPr marL="28321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8pPr>
      <a:lvl9pPr marL="32893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254000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>
                <a:sym typeface="Calibri Bold" charset="0"/>
              </a:rPr>
              <a:t>Click to edit Master title style</a:t>
            </a:r>
          </a:p>
        </p:txBody>
      </p:sp>
      <p:sp>
        <p:nvSpPr>
          <p:cNvPr id="3" name="Rectangle 2"/>
          <p:cNvSpPr/>
          <p:nvPr userDrawn="1"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dirty="0"/>
          </a:p>
        </p:txBody>
      </p:sp>
      <p:sp>
        <p:nvSpPr>
          <p:cNvPr id="4" name="TextBox 3"/>
          <p:cNvSpPr txBox="1"/>
          <p:nvPr userDrawn="1"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0" i="0" dirty="0">
                <a:latin typeface="Calibri" pitchFamily="34" charset="0"/>
              </a:rPr>
              <a:t>Bryant</a:t>
            </a:r>
            <a:r>
              <a:rPr lang="en-US" sz="1000" b="0" i="0" baseline="0" dirty="0">
                <a:latin typeface="Calibri" pitchFamily="34" charset="0"/>
              </a:rPr>
              <a:t> and </a:t>
            </a:r>
            <a:r>
              <a:rPr lang="en-US" sz="1000" b="0" i="0" baseline="0" dirty="0" err="1">
                <a:latin typeface="Calibri" pitchFamily="34" charset="0"/>
              </a:rPr>
              <a:t>O’Hallaron</a:t>
            </a:r>
            <a:r>
              <a:rPr lang="en-US" sz="1000" b="0" i="0" baseline="0" dirty="0">
                <a:latin typeface="Calibri" pitchFamily="34" charset="0"/>
              </a:rPr>
              <a:t>, Computer Systems: A Programmer’s Perspective, Third Edition</a:t>
            </a:r>
            <a:endParaRPr lang="en-US" sz="1000" b="0" i="0" dirty="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</p:sldLayoutIdLst>
  <p:transition/>
  <p:txStyles>
    <p:titleStyle>
      <a:lvl1pPr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  <a:sym typeface="Calibri Bold" charset="0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9pPr>
    </p:titleStyle>
    <p:bodyStyle>
      <a:lvl1pPr marL="342900" indent="-342900" algn="l" rtl="0" fontAlgn="base">
        <a:spcBef>
          <a:spcPts val="600"/>
        </a:spcBef>
        <a:spcAft>
          <a:spcPct val="0"/>
        </a:spcAft>
        <a:buClr>
          <a:srgbClr val="990000"/>
        </a:buClr>
        <a:buSzPct val="60000"/>
        <a:buFont typeface="Wingdings 2" charset="2"/>
        <a:buChar char="¢"/>
        <a:defRPr sz="2400">
          <a:solidFill>
            <a:schemeClr val="tx1"/>
          </a:solidFill>
          <a:latin typeface="+mn-lt"/>
          <a:ea typeface="+mn-ea"/>
          <a:cs typeface="+mn-cs"/>
          <a:sym typeface="Calibri Bold" charset="0"/>
        </a:defRPr>
      </a:lvl1pPr>
      <a:lvl2pPr marL="742950" indent="-285750" algn="l" rtl="0" fontAlgn="base">
        <a:spcBef>
          <a:spcPts val="500"/>
        </a:spcBef>
        <a:spcAft>
          <a:spcPct val="0"/>
        </a:spcAft>
        <a:buClr>
          <a:srgbClr val="990000"/>
        </a:buClr>
        <a:buSzPct val="11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2pPr>
      <a:lvl3pPr marL="11430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8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3pPr>
      <a:lvl4pPr marL="16002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–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4pPr>
      <a:lvl5pPr marL="20574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5pPr>
      <a:lvl6pPr marL="25146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6pPr>
      <a:lvl7pPr marL="29718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7pPr>
      <a:lvl8pPr marL="34290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8pPr>
      <a:lvl9pPr marL="38862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254000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>
                <a:sym typeface="Calibri Bold" charset="0"/>
              </a:rPr>
              <a:t>Click to edit Master title style</a:t>
            </a:r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397000"/>
            <a:ext cx="8382000" cy="543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>
                <a:sym typeface="Calibri Bold" charset="0"/>
              </a:rPr>
              <a:t>Click to edit Master text styles</a:t>
            </a:r>
          </a:p>
          <a:p>
            <a:pPr lvl="1"/>
            <a:r>
              <a:rPr lang="en-US" dirty="0">
                <a:sym typeface="Calibri" charset="0"/>
              </a:rPr>
              <a:t>Second level</a:t>
            </a:r>
          </a:p>
          <a:p>
            <a:pPr lvl="2"/>
            <a:r>
              <a:rPr lang="en-US" dirty="0">
                <a:sym typeface="Calibri" charset="0"/>
              </a:rPr>
              <a:t>Third level</a:t>
            </a:r>
          </a:p>
          <a:p>
            <a:pPr lvl="3"/>
            <a:r>
              <a:rPr lang="en-US" dirty="0">
                <a:sym typeface="Calibri" charset="0"/>
              </a:rPr>
              <a:t>Fourth level</a:t>
            </a:r>
          </a:p>
          <a:p>
            <a:pPr lvl="4"/>
            <a:r>
              <a:rPr lang="en-US" dirty="0">
                <a:sym typeface="Calibri" charset="0"/>
              </a:rPr>
              <a:t>Fifth level</a:t>
            </a:r>
          </a:p>
        </p:txBody>
      </p:sp>
      <p:sp>
        <p:nvSpPr>
          <p:cNvPr id="4" name="Rectangle 3"/>
          <p:cNvSpPr/>
          <p:nvPr userDrawn="1"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dirty="0"/>
          </a:p>
        </p:txBody>
      </p:sp>
      <p:sp>
        <p:nvSpPr>
          <p:cNvPr id="5" name="TextBox 4"/>
          <p:cNvSpPr txBox="1"/>
          <p:nvPr userDrawn="1"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0" i="0" dirty="0">
                <a:latin typeface="Calibri" pitchFamily="34" charset="0"/>
              </a:rPr>
              <a:t>Bryant</a:t>
            </a:r>
            <a:r>
              <a:rPr lang="en-US" sz="1000" b="0" i="0" baseline="0" dirty="0">
                <a:latin typeface="Calibri" pitchFamily="34" charset="0"/>
              </a:rPr>
              <a:t> and </a:t>
            </a:r>
            <a:r>
              <a:rPr lang="en-US" sz="1000" b="0" i="0" baseline="0" dirty="0" err="1">
                <a:latin typeface="Calibri" pitchFamily="34" charset="0"/>
              </a:rPr>
              <a:t>O’Hallaron</a:t>
            </a:r>
            <a:r>
              <a:rPr lang="en-US" sz="1000" b="0" i="0" baseline="0" dirty="0">
                <a:latin typeface="Calibri" pitchFamily="34" charset="0"/>
              </a:rPr>
              <a:t>, Computer Systems: A Programmer’s Perspective, Third Edition</a:t>
            </a:r>
            <a:endParaRPr lang="en-US" sz="1000" b="0" i="0" dirty="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</p:sldLayoutIdLst>
  <p:transition/>
  <p:txStyles>
    <p:titleStyle>
      <a:lvl1pPr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  <a:sym typeface="Calibri Bold" charset="0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9pPr>
    </p:titleStyle>
    <p:bodyStyle>
      <a:lvl1pPr marL="254000" indent="-254000" algn="l" rtl="0" fontAlgn="base">
        <a:spcBef>
          <a:spcPts val="600"/>
        </a:spcBef>
        <a:spcAft>
          <a:spcPct val="0"/>
        </a:spcAft>
        <a:buClr>
          <a:srgbClr val="990000"/>
        </a:buClr>
        <a:buSzPct val="60000"/>
        <a:buFont typeface="Wingdings 2" charset="2"/>
        <a:buChar char="¢"/>
        <a:defRPr sz="2400" b="1">
          <a:solidFill>
            <a:schemeClr val="tx1"/>
          </a:solidFill>
          <a:latin typeface="+mn-lt"/>
          <a:ea typeface="+mn-ea"/>
          <a:cs typeface="+mn-cs"/>
          <a:sym typeface="Calibri Bold" charset="0"/>
        </a:defRPr>
      </a:lvl1pPr>
      <a:lvl2pPr marL="514350" indent="-234950" algn="l" rtl="0" fontAlgn="base">
        <a:spcBef>
          <a:spcPts val="500"/>
        </a:spcBef>
        <a:spcAft>
          <a:spcPct val="0"/>
        </a:spcAft>
        <a:buClr>
          <a:srgbClr val="990000"/>
        </a:buClr>
        <a:buSzPct val="11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2pPr>
      <a:lvl3pPr marL="800100" indent="-203200" algn="l" rtl="0" fontAlgn="base">
        <a:spcBef>
          <a:spcPts val="500"/>
        </a:spcBef>
        <a:spcAft>
          <a:spcPct val="0"/>
        </a:spcAft>
        <a:buClr>
          <a:srgbClr val="000000"/>
        </a:buClr>
        <a:buSzPct val="8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3pPr>
      <a:lvl4pPr marL="11430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–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4pPr>
      <a:lvl5pPr marL="14605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5pPr>
      <a:lvl6pPr marL="19177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6pPr>
      <a:lvl7pPr marL="23749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7pPr>
      <a:lvl8pPr marL="28321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8pPr>
      <a:lvl9pPr marL="32893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254000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>
                <a:sym typeface="Calibri Bold" charset="0"/>
              </a:rPr>
              <a:t>Click to edit Master title style</a:t>
            </a: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397000"/>
            <a:ext cx="8382000" cy="543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>
                <a:sym typeface="Calibri Bold" charset="0"/>
              </a:rPr>
              <a:t>Click to edit Master text styles</a:t>
            </a:r>
          </a:p>
          <a:p>
            <a:pPr lvl="1"/>
            <a:r>
              <a:rPr lang="en-US" dirty="0">
                <a:sym typeface="Calibri" charset="0"/>
              </a:rPr>
              <a:t>Second level</a:t>
            </a:r>
          </a:p>
          <a:p>
            <a:pPr lvl="2"/>
            <a:r>
              <a:rPr lang="en-US" dirty="0">
                <a:sym typeface="Calibri" charset="0"/>
              </a:rPr>
              <a:t>Third level</a:t>
            </a:r>
          </a:p>
          <a:p>
            <a:pPr lvl="3"/>
            <a:r>
              <a:rPr lang="en-US" dirty="0">
                <a:sym typeface="Calibri" charset="0"/>
              </a:rPr>
              <a:t>Fourth level</a:t>
            </a:r>
          </a:p>
          <a:p>
            <a:pPr lvl="4"/>
            <a:r>
              <a:rPr lang="en-US" dirty="0">
                <a:sym typeface="Calibri" charset="0"/>
              </a:rPr>
              <a:t>Fifth level</a:t>
            </a:r>
          </a:p>
        </p:txBody>
      </p:sp>
      <p:sp>
        <p:nvSpPr>
          <p:cNvPr id="4" name="Rectangle 3"/>
          <p:cNvSpPr/>
          <p:nvPr userDrawn="1"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sz="1000" dirty="0"/>
          </a:p>
        </p:txBody>
      </p:sp>
      <p:sp>
        <p:nvSpPr>
          <p:cNvPr id="5" name="TextBox 4"/>
          <p:cNvSpPr txBox="1"/>
          <p:nvPr userDrawn="1"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0" i="0" dirty="0">
                <a:latin typeface="Calibri" pitchFamily="34" charset="0"/>
              </a:rPr>
              <a:t>Bryant</a:t>
            </a:r>
            <a:r>
              <a:rPr lang="en-US" sz="1000" b="0" i="0" baseline="0" dirty="0">
                <a:latin typeface="Calibri" pitchFamily="34" charset="0"/>
              </a:rPr>
              <a:t> and </a:t>
            </a:r>
            <a:r>
              <a:rPr lang="en-US" sz="1000" b="0" i="0" baseline="0" dirty="0" err="1">
                <a:latin typeface="Calibri" pitchFamily="34" charset="0"/>
              </a:rPr>
              <a:t>O’Hallaron</a:t>
            </a:r>
            <a:r>
              <a:rPr lang="en-US" sz="1000" b="0" i="0" baseline="0" dirty="0">
                <a:latin typeface="Calibri" pitchFamily="34" charset="0"/>
              </a:rPr>
              <a:t>, Computer Systems: A Programmer’s Perspective, Third Edition</a:t>
            </a:r>
            <a:endParaRPr lang="en-US" sz="1000" b="0" i="0" dirty="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</p:sldLayoutIdLst>
  <p:transition/>
  <p:txStyles>
    <p:titleStyle>
      <a:lvl1pPr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  <a:sym typeface="Calibri Bold" charset="0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9pPr>
    </p:titleStyle>
    <p:bodyStyle>
      <a:lvl1pPr marL="254000" indent="-254000" algn="l" rtl="0" fontAlgn="base">
        <a:spcBef>
          <a:spcPts val="600"/>
        </a:spcBef>
        <a:spcAft>
          <a:spcPct val="0"/>
        </a:spcAft>
        <a:buClr>
          <a:srgbClr val="990000"/>
        </a:buClr>
        <a:buSzPct val="60000"/>
        <a:buFont typeface="Wingdings 2" charset="2"/>
        <a:buChar char="¢"/>
        <a:defRPr sz="2400">
          <a:solidFill>
            <a:schemeClr val="tx1"/>
          </a:solidFill>
          <a:latin typeface="+mn-lt"/>
          <a:ea typeface="+mn-ea"/>
          <a:cs typeface="+mn-cs"/>
          <a:sym typeface="Calibri Bold" charset="0"/>
        </a:defRPr>
      </a:lvl1pPr>
      <a:lvl2pPr marL="514350" indent="-234950" algn="l" rtl="0" fontAlgn="base">
        <a:spcBef>
          <a:spcPts val="500"/>
        </a:spcBef>
        <a:spcAft>
          <a:spcPct val="0"/>
        </a:spcAft>
        <a:buClr>
          <a:srgbClr val="990000"/>
        </a:buClr>
        <a:buSzPct val="11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2pPr>
      <a:lvl3pPr marL="800100" indent="-203200" algn="l" rtl="0" fontAlgn="base">
        <a:spcBef>
          <a:spcPts val="500"/>
        </a:spcBef>
        <a:spcAft>
          <a:spcPct val="0"/>
        </a:spcAft>
        <a:buClr>
          <a:srgbClr val="000000"/>
        </a:buClr>
        <a:buSzPct val="8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3pPr>
      <a:lvl4pPr marL="11430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–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4pPr>
      <a:lvl5pPr marL="14605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5pPr>
      <a:lvl6pPr marL="19177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6pPr>
      <a:lvl7pPr marL="23749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7pPr>
      <a:lvl8pPr marL="28321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8pPr>
      <a:lvl9pPr marL="32893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5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5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/>
          </p:cNvSpPr>
          <p:nvPr/>
        </p:nvSpPr>
        <p:spPr bwMode="auto">
          <a:xfrm>
            <a:off x="7897813" y="-26988"/>
            <a:ext cx="1320800" cy="25241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r>
              <a:rPr lang="en-US" sz="1200">
                <a:solidFill>
                  <a:srgbClr val="FFFFFF"/>
                </a:solidFill>
                <a:latin typeface="Times New Roman" charset="0"/>
                <a:cs typeface="Times New Roman" charset="0"/>
                <a:sym typeface="Times New Roman" charset="0"/>
              </a:rPr>
              <a:t>Carnegie Mellon</a:t>
            </a:r>
          </a:p>
        </p:txBody>
      </p:sp>
      <p:sp>
        <p:nvSpPr>
          <p:cNvPr id="8196" name="Rectangle 4"/>
          <p:cNvSpPr>
            <a:spLocks/>
          </p:cNvSpPr>
          <p:nvPr/>
        </p:nvSpPr>
        <p:spPr bwMode="auto">
          <a:xfrm>
            <a:off x="685800" y="4076700"/>
            <a:ext cx="1251368" cy="756617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t">
            <a:spAutoFit/>
          </a:bodyPr>
          <a:lstStyle/>
          <a:p>
            <a:pPr algn="l">
              <a:spcBef>
                <a:spcPts val="475"/>
              </a:spcBef>
            </a:pPr>
            <a:r>
              <a:rPr lang="en-US" sz="2000" b="1" dirty="0">
                <a:solidFill>
                  <a:schemeClr val="tx1"/>
                </a:solidFill>
                <a:latin typeface="+mn-lt"/>
                <a:ea typeface="Calibri Bold"/>
                <a:cs typeface="Calibri Bold"/>
                <a:sym typeface="Calibri Bold" charset="0"/>
              </a:rPr>
              <a:t>Instructor:</a:t>
            </a:r>
            <a:r>
              <a:rPr lang="en-US" sz="2000" b="1" dirty="0">
                <a:solidFill>
                  <a:schemeClr val="tx1"/>
                </a:solidFill>
                <a:latin typeface="+mn-lt"/>
                <a:ea typeface="Calibri"/>
                <a:cs typeface="Calibri"/>
                <a:sym typeface="Calibri" charset="0"/>
              </a:rPr>
              <a:t> </a:t>
            </a:r>
          </a:p>
          <a:p>
            <a:pPr algn="l">
              <a:spcBef>
                <a:spcPts val="475"/>
              </a:spcBef>
            </a:pPr>
            <a:r>
              <a:rPr lang="en-US" sz="2000" dirty="0">
                <a:solidFill>
                  <a:schemeClr val="tx1"/>
                </a:solidFill>
                <a:latin typeface="+mn-lt"/>
                <a:ea typeface="Calibri"/>
                <a:cs typeface="Calibri"/>
                <a:sym typeface="Calibri" charset="0"/>
              </a:rPr>
              <a:t>Alan L. Cox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0" y="1752600"/>
            <a:ext cx="7772400" cy="1820862"/>
          </a:xfrm>
        </p:spPr>
        <p:txBody>
          <a:bodyPr/>
          <a:lstStyle/>
          <a:p>
            <a:r>
              <a:rPr lang="en-US" dirty="0"/>
              <a:t>M</a:t>
            </a:r>
            <a:r>
              <a:rPr lang="en-US" b="1" dirty="0"/>
              <a:t>achine-Level Programming:</a:t>
            </a:r>
            <a:r>
              <a:rPr lang="en-US" dirty="0"/>
              <a:t> Procedures</a:t>
            </a:r>
            <a:br>
              <a:rPr lang="en-US" dirty="0"/>
            </a:br>
            <a:br>
              <a:rPr lang="en-US" dirty="0"/>
            </a:br>
            <a:r>
              <a:rPr lang="en-US" sz="2000" b="0" dirty="0"/>
              <a:t>COMP 222: Introduction to Computer Organization</a:t>
            </a:r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633573053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Control Flow Example #1</a:t>
            </a:r>
          </a:p>
        </p:txBody>
      </p:sp>
      <p:sp>
        <p:nvSpPr>
          <p:cNvPr id="6" name="Rectangle 4"/>
          <p:cNvSpPr>
            <a:spLocks/>
          </p:cNvSpPr>
          <p:nvPr/>
        </p:nvSpPr>
        <p:spPr bwMode="auto">
          <a:xfrm>
            <a:off x="228600" y="3962400"/>
            <a:ext cx="4495800" cy="1524000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ro-RO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0000000000400550 &lt;mult2&gt;:</a:t>
            </a:r>
          </a:p>
          <a:p>
            <a:pPr algn="l"/>
            <a:r>
              <a:rPr lang="ro-RO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400550:  mov    %rdi,%rax</a:t>
            </a:r>
          </a:p>
          <a:p>
            <a:pPr algn="l"/>
            <a:r>
              <a:rPr lang="ro-RO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ro-RO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ro-RO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400557:  retq</a:t>
            </a:r>
          </a:p>
        </p:txBody>
      </p:sp>
      <p:sp>
        <p:nvSpPr>
          <p:cNvPr id="8" name="Rectangle 7"/>
          <p:cNvSpPr>
            <a:spLocks/>
          </p:cNvSpPr>
          <p:nvPr/>
        </p:nvSpPr>
        <p:spPr bwMode="auto">
          <a:xfrm>
            <a:off x="228600" y="1295400"/>
            <a:ext cx="4495800" cy="20574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sk-SK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0000000000400540 &lt;multstore&gt;:</a:t>
            </a:r>
          </a:p>
          <a:p>
            <a:pPr algn="l"/>
            <a:r>
              <a:rPr lang="sk-SK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sk-SK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400544: callq  400550 &lt;mult2&gt;</a:t>
            </a:r>
          </a:p>
          <a:p>
            <a:pPr algn="l"/>
            <a:r>
              <a:rPr lang="sk-SK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400549: mov    %rax,(%rbx)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</p:txBody>
      </p:sp>
      <p:sp>
        <p:nvSpPr>
          <p:cNvPr id="11" name="Rectangle 8"/>
          <p:cNvSpPr>
            <a:spLocks/>
          </p:cNvSpPr>
          <p:nvPr/>
        </p:nvSpPr>
        <p:spPr bwMode="auto">
          <a:xfrm>
            <a:off x="6248400" y="3505200"/>
            <a:ext cx="1346200" cy="381000"/>
          </a:xfrm>
          <a:prstGeom prst="rect">
            <a:avLst/>
          </a:prstGeom>
          <a:solidFill>
            <a:srgbClr val="FFCCCC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0x400544</a:t>
            </a:r>
          </a:p>
        </p:txBody>
      </p:sp>
      <p:sp>
        <p:nvSpPr>
          <p:cNvPr id="12" name="Rectangle 9"/>
          <p:cNvSpPr>
            <a:spLocks/>
          </p:cNvSpPr>
          <p:nvPr/>
        </p:nvSpPr>
        <p:spPr bwMode="auto">
          <a:xfrm>
            <a:off x="6248400" y="2895600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0x120</a:t>
            </a:r>
          </a:p>
        </p:txBody>
      </p:sp>
      <p:sp>
        <p:nvSpPr>
          <p:cNvPr id="18" name="Rectangle 15"/>
          <p:cNvSpPr>
            <a:spLocks/>
          </p:cNvSpPr>
          <p:nvPr/>
        </p:nvSpPr>
        <p:spPr bwMode="auto">
          <a:xfrm>
            <a:off x="6248400" y="381000"/>
            <a:ext cx="1346200" cy="1905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/>
              <a:t>•</a:t>
            </a:r>
          </a:p>
          <a:p>
            <a:r>
              <a:rPr lang="en-US" sz="2400" dirty="0"/>
              <a:t>•</a:t>
            </a:r>
          </a:p>
          <a:p>
            <a:r>
              <a:rPr lang="en-US" sz="2400" dirty="0"/>
              <a:t>•</a:t>
            </a:r>
          </a:p>
        </p:txBody>
      </p:sp>
      <p:sp>
        <p:nvSpPr>
          <p:cNvPr id="20" name="Arc 19"/>
          <p:cNvSpPr/>
          <p:nvPr/>
        </p:nvSpPr>
        <p:spPr bwMode="auto">
          <a:xfrm flipV="1">
            <a:off x="6629400" y="2133600"/>
            <a:ext cx="1676400" cy="990600"/>
          </a:xfrm>
          <a:prstGeom prst="arc">
            <a:avLst>
              <a:gd name="adj1" fmla="val 17108922"/>
              <a:gd name="adj2" fmla="val 4768750"/>
            </a:avLst>
          </a:prstGeom>
          <a:noFill/>
          <a:ln w="25400" cap="flat" cmpd="sng" algn="ctr">
            <a:solidFill>
              <a:srgbClr val="00800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cxnSp>
        <p:nvCxnSpPr>
          <p:cNvPr id="22" name="Straight Arrow Connector 21"/>
          <p:cNvCxnSpPr>
            <a:stCxn id="11" idx="1"/>
          </p:cNvCxnSpPr>
          <p:nvPr/>
        </p:nvCxnSpPr>
        <p:spPr bwMode="auto">
          <a:xfrm flipH="1" flipV="1">
            <a:off x="4572000" y="2362200"/>
            <a:ext cx="1676400" cy="13335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4" name="Rectangle 3"/>
          <p:cNvSpPr>
            <a:spLocks/>
          </p:cNvSpPr>
          <p:nvPr/>
        </p:nvSpPr>
        <p:spPr bwMode="auto">
          <a:xfrm>
            <a:off x="5472112" y="2895600"/>
            <a:ext cx="638175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5" name="Rectangle 10"/>
          <p:cNvSpPr>
            <a:spLocks/>
          </p:cNvSpPr>
          <p:nvPr/>
        </p:nvSpPr>
        <p:spPr bwMode="auto">
          <a:xfrm>
            <a:off x="5334000" y="1905000"/>
            <a:ext cx="776287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0x120</a:t>
            </a:r>
          </a:p>
        </p:txBody>
      </p:sp>
      <p:sp>
        <p:nvSpPr>
          <p:cNvPr id="26" name="Rectangle 11"/>
          <p:cNvSpPr>
            <a:spLocks/>
          </p:cNvSpPr>
          <p:nvPr/>
        </p:nvSpPr>
        <p:spPr bwMode="auto">
          <a:xfrm>
            <a:off x="5334000" y="1524000"/>
            <a:ext cx="776287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0x128</a:t>
            </a:r>
          </a:p>
        </p:txBody>
      </p:sp>
      <p:sp>
        <p:nvSpPr>
          <p:cNvPr id="27" name="Rectangle 12"/>
          <p:cNvSpPr>
            <a:spLocks/>
          </p:cNvSpPr>
          <p:nvPr/>
        </p:nvSpPr>
        <p:spPr bwMode="auto">
          <a:xfrm>
            <a:off x="5334000" y="1143000"/>
            <a:ext cx="776287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0x130</a:t>
            </a:r>
          </a:p>
        </p:txBody>
      </p:sp>
      <p:sp>
        <p:nvSpPr>
          <p:cNvPr id="29" name="Rectangle 4"/>
          <p:cNvSpPr>
            <a:spLocks/>
          </p:cNvSpPr>
          <p:nvPr/>
        </p:nvSpPr>
        <p:spPr bwMode="auto">
          <a:xfrm>
            <a:off x="5472112" y="3505200"/>
            <a:ext cx="638175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%rip</a:t>
            </a:r>
          </a:p>
        </p:txBody>
      </p:sp>
    </p:spTree>
    <p:extLst>
      <p:ext uri="{BB962C8B-B14F-4D97-AF65-F5344CB8AC3E}">
        <p14:creationId xmlns:p14="http://schemas.microsoft.com/office/powerpoint/2010/main" val="3475169628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Control Flow Example #2</a:t>
            </a:r>
          </a:p>
        </p:txBody>
      </p:sp>
      <p:sp>
        <p:nvSpPr>
          <p:cNvPr id="6" name="Rectangle 4"/>
          <p:cNvSpPr>
            <a:spLocks/>
          </p:cNvSpPr>
          <p:nvPr/>
        </p:nvSpPr>
        <p:spPr bwMode="auto">
          <a:xfrm>
            <a:off x="228600" y="3962400"/>
            <a:ext cx="4495800" cy="1524000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ro-RO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0000000000400550 &lt;mult2&gt;:</a:t>
            </a:r>
          </a:p>
          <a:p>
            <a:pPr algn="l"/>
            <a:r>
              <a:rPr lang="ro-RO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400550:  mov    %rdi,%rax</a:t>
            </a:r>
          </a:p>
          <a:p>
            <a:pPr algn="l"/>
            <a:r>
              <a:rPr lang="ro-RO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ro-RO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ro-RO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400557:  retq		</a:t>
            </a:r>
          </a:p>
        </p:txBody>
      </p:sp>
      <p:sp>
        <p:nvSpPr>
          <p:cNvPr id="8" name="Rectangle 7"/>
          <p:cNvSpPr>
            <a:spLocks/>
          </p:cNvSpPr>
          <p:nvPr/>
        </p:nvSpPr>
        <p:spPr bwMode="auto">
          <a:xfrm>
            <a:off x="228600" y="1295400"/>
            <a:ext cx="4495800" cy="20574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sk-SK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0000000000400540 &lt;multstore&gt;:</a:t>
            </a:r>
          </a:p>
          <a:p>
            <a:pPr algn="l"/>
            <a:r>
              <a:rPr lang="sk-SK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sk-SK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400544: callq  400550 &lt;mult2&gt;</a:t>
            </a:r>
          </a:p>
          <a:p>
            <a:pPr algn="l"/>
            <a:r>
              <a:rPr lang="sk-SK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400549: mov    %rax,(%rbx)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</p:txBody>
      </p:sp>
      <p:sp>
        <p:nvSpPr>
          <p:cNvPr id="11" name="Rectangle 8"/>
          <p:cNvSpPr>
            <a:spLocks/>
          </p:cNvSpPr>
          <p:nvPr/>
        </p:nvSpPr>
        <p:spPr bwMode="auto">
          <a:xfrm>
            <a:off x="6248400" y="3505200"/>
            <a:ext cx="1346200" cy="381000"/>
          </a:xfrm>
          <a:prstGeom prst="rect">
            <a:avLst/>
          </a:prstGeom>
          <a:solidFill>
            <a:srgbClr val="FFCCCC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0x400550</a:t>
            </a:r>
          </a:p>
        </p:txBody>
      </p:sp>
      <p:sp>
        <p:nvSpPr>
          <p:cNvPr id="12" name="Rectangle 9"/>
          <p:cNvSpPr>
            <a:spLocks/>
          </p:cNvSpPr>
          <p:nvPr/>
        </p:nvSpPr>
        <p:spPr bwMode="auto">
          <a:xfrm>
            <a:off x="6248400" y="2895600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0x118</a:t>
            </a:r>
          </a:p>
        </p:txBody>
      </p:sp>
      <p:sp>
        <p:nvSpPr>
          <p:cNvPr id="17" name="Rectangle 14"/>
          <p:cNvSpPr>
            <a:spLocks/>
          </p:cNvSpPr>
          <p:nvPr/>
        </p:nvSpPr>
        <p:spPr bwMode="auto">
          <a:xfrm>
            <a:off x="6248400" y="2286000"/>
            <a:ext cx="13462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0x400549</a:t>
            </a:r>
          </a:p>
        </p:txBody>
      </p:sp>
      <p:sp>
        <p:nvSpPr>
          <p:cNvPr id="18" name="Rectangle 15"/>
          <p:cNvSpPr>
            <a:spLocks/>
          </p:cNvSpPr>
          <p:nvPr/>
        </p:nvSpPr>
        <p:spPr bwMode="auto">
          <a:xfrm>
            <a:off x="6248400" y="381000"/>
            <a:ext cx="1346200" cy="1905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/>
              <a:t>•</a:t>
            </a:r>
          </a:p>
          <a:p>
            <a:r>
              <a:rPr lang="en-US" sz="2400" dirty="0"/>
              <a:t>•</a:t>
            </a:r>
          </a:p>
          <a:p>
            <a:r>
              <a:rPr lang="en-US" sz="2400" dirty="0"/>
              <a:t>•</a:t>
            </a:r>
          </a:p>
        </p:txBody>
      </p:sp>
      <p:sp>
        <p:nvSpPr>
          <p:cNvPr id="20" name="Arc 19"/>
          <p:cNvSpPr/>
          <p:nvPr/>
        </p:nvSpPr>
        <p:spPr bwMode="auto">
          <a:xfrm flipV="1">
            <a:off x="6629400" y="2438400"/>
            <a:ext cx="1676400" cy="685800"/>
          </a:xfrm>
          <a:prstGeom prst="arc">
            <a:avLst>
              <a:gd name="adj1" fmla="val 17108922"/>
              <a:gd name="adj2" fmla="val 4394693"/>
            </a:avLst>
          </a:prstGeom>
          <a:noFill/>
          <a:ln w="25400" cap="flat" cmpd="sng" algn="ctr">
            <a:solidFill>
              <a:srgbClr val="00800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cxnSp>
        <p:nvCxnSpPr>
          <p:cNvPr id="22" name="Straight Arrow Connector 21"/>
          <p:cNvCxnSpPr>
            <a:stCxn id="11" idx="1"/>
          </p:cNvCxnSpPr>
          <p:nvPr/>
        </p:nvCxnSpPr>
        <p:spPr bwMode="auto">
          <a:xfrm flipH="1">
            <a:off x="4038600" y="3695700"/>
            <a:ext cx="2209800" cy="7239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" name="Straight Arrow Connector 18"/>
          <p:cNvCxnSpPr/>
          <p:nvPr/>
        </p:nvCxnSpPr>
        <p:spPr bwMode="auto">
          <a:xfrm flipH="1">
            <a:off x="4114800" y="2514600"/>
            <a:ext cx="2133600" cy="762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grpSp>
        <p:nvGrpSpPr>
          <p:cNvPr id="5" name="Group 4"/>
          <p:cNvGrpSpPr/>
          <p:nvPr/>
        </p:nvGrpSpPr>
        <p:grpSpPr>
          <a:xfrm>
            <a:off x="5334000" y="1143000"/>
            <a:ext cx="776287" cy="2743200"/>
            <a:chOff x="5334000" y="1143000"/>
            <a:chExt cx="776287" cy="2743200"/>
          </a:xfrm>
        </p:grpSpPr>
        <p:sp>
          <p:nvSpPr>
            <p:cNvPr id="7" name="Rectangle 3"/>
            <p:cNvSpPr>
              <a:spLocks/>
            </p:cNvSpPr>
            <p:nvPr/>
          </p:nvSpPr>
          <p:spPr bwMode="auto">
            <a:xfrm>
              <a:off x="5472112" y="2895600"/>
              <a:ext cx="638175" cy="3810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 anchor="ctr"/>
            <a:lstStyle/>
            <a:p>
              <a:pPr algn="r"/>
              <a:r>
                <a:rPr lang="en-US" sz="18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rsp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13" name="Rectangle 10"/>
            <p:cNvSpPr>
              <a:spLocks/>
            </p:cNvSpPr>
            <p:nvPr/>
          </p:nvSpPr>
          <p:spPr bwMode="auto">
            <a:xfrm>
              <a:off x="5334000" y="1905000"/>
              <a:ext cx="776287" cy="3810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 anchor="ctr"/>
            <a:lstStyle/>
            <a:p>
              <a:pPr algn="r"/>
              <a:r>
                <a:rPr lang="en-US" sz="18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0x120</a:t>
              </a:r>
            </a:p>
          </p:txBody>
        </p:sp>
        <p:sp>
          <p:nvSpPr>
            <p:cNvPr id="14" name="Rectangle 11"/>
            <p:cNvSpPr>
              <a:spLocks/>
            </p:cNvSpPr>
            <p:nvPr/>
          </p:nvSpPr>
          <p:spPr bwMode="auto">
            <a:xfrm>
              <a:off x="5334000" y="1524000"/>
              <a:ext cx="776287" cy="3810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 anchor="ctr"/>
            <a:lstStyle/>
            <a:p>
              <a:pPr algn="r"/>
              <a:r>
                <a:rPr lang="en-US" sz="18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0x128</a:t>
              </a:r>
            </a:p>
          </p:txBody>
        </p:sp>
        <p:sp>
          <p:nvSpPr>
            <p:cNvPr id="15" name="Rectangle 12"/>
            <p:cNvSpPr>
              <a:spLocks/>
            </p:cNvSpPr>
            <p:nvPr/>
          </p:nvSpPr>
          <p:spPr bwMode="auto">
            <a:xfrm>
              <a:off x="5334000" y="1143000"/>
              <a:ext cx="776287" cy="3810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 anchor="ctr"/>
            <a:lstStyle/>
            <a:p>
              <a:pPr algn="r"/>
              <a:r>
                <a:rPr lang="en-US" sz="18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0x130</a:t>
              </a:r>
            </a:p>
          </p:txBody>
        </p:sp>
        <p:sp>
          <p:nvSpPr>
            <p:cNvPr id="21" name="Rectangle 11"/>
            <p:cNvSpPr>
              <a:spLocks/>
            </p:cNvSpPr>
            <p:nvPr/>
          </p:nvSpPr>
          <p:spPr bwMode="auto">
            <a:xfrm>
              <a:off x="5334000" y="2286000"/>
              <a:ext cx="776287" cy="3810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 anchor="ctr"/>
            <a:lstStyle/>
            <a:p>
              <a:pPr algn="r"/>
              <a:r>
                <a:rPr lang="en-US" sz="18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0x118</a:t>
              </a:r>
            </a:p>
          </p:txBody>
        </p:sp>
        <p:sp>
          <p:nvSpPr>
            <p:cNvPr id="9" name="Rectangle 4"/>
            <p:cNvSpPr>
              <a:spLocks/>
            </p:cNvSpPr>
            <p:nvPr/>
          </p:nvSpPr>
          <p:spPr bwMode="auto">
            <a:xfrm>
              <a:off x="5472112" y="3505200"/>
              <a:ext cx="638175" cy="3810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 anchor="ctr"/>
            <a:lstStyle/>
            <a:p>
              <a:pPr algn="r"/>
              <a:r>
                <a:rPr lang="en-US" sz="18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%rip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44304172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Control Flow Example #3</a:t>
            </a:r>
          </a:p>
        </p:txBody>
      </p:sp>
      <p:sp>
        <p:nvSpPr>
          <p:cNvPr id="6" name="Rectangle 4"/>
          <p:cNvSpPr>
            <a:spLocks/>
          </p:cNvSpPr>
          <p:nvPr/>
        </p:nvSpPr>
        <p:spPr bwMode="auto">
          <a:xfrm>
            <a:off x="228600" y="3962400"/>
            <a:ext cx="4495800" cy="1524000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ro-RO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0000000000400550 &lt;mult2&gt;:</a:t>
            </a:r>
          </a:p>
          <a:p>
            <a:pPr algn="l"/>
            <a:r>
              <a:rPr lang="ro-RO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400550:  mov    %rdi,%rax</a:t>
            </a:r>
          </a:p>
          <a:p>
            <a:pPr algn="l"/>
            <a:r>
              <a:rPr lang="ro-RO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ro-RO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ro-RO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400557:  retq		</a:t>
            </a:r>
          </a:p>
        </p:txBody>
      </p:sp>
      <p:sp>
        <p:nvSpPr>
          <p:cNvPr id="8" name="Rectangle 7"/>
          <p:cNvSpPr>
            <a:spLocks/>
          </p:cNvSpPr>
          <p:nvPr/>
        </p:nvSpPr>
        <p:spPr bwMode="auto">
          <a:xfrm>
            <a:off x="228600" y="1295400"/>
            <a:ext cx="4495800" cy="20574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sk-SK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0000000000400540 &lt;multstore&gt;:</a:t>
            </a:r>
          </a:p>
          <a:p>
            <a:pPr algn="l"/>
            <a:r>
              <a:rPr lang="sk-SK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sk-SK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400544: callq  400550 &lt;mult2&gt;</a:t>
            </a:r>
          </a:p>
          <a:p>
            <a:pPr algn="l"/>
            <a:r>
              <a:rPr lang="sk-SK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400549: mov    %rax,(%rbx)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</p:txBody>
      </p:sp>
      <p:sp>
        <p:nvSpPr>
          <p:cNvPr id="11" name="Rectangle 8"/>
          <p:cNvSpPr>
            <a:spLocks/>
          </p:cNvSpPr>
          <p:nvPr/>
        </p:nvSpPr>
        <p:spPr bwMode="auto">
          <a:xfrm>
            <a:off x="6248400" y="3505200"/>
            <a:ext cx="1346200" cy="381000"/>
          </a:xfrm>
          <a:prstGeom prst="rect">
            <a:avLst/>
          </a:prstGeom>
          <a:solidFill>
            <a:srgbClr val="FFCCCC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0x400557</a:t>
            </a:r>
          </a:p>
        </p:txBody>
      </p:sp>
      <p:sp>
        <p:nvSpPr>
          <p:cNvPr id="12" name="Rectangle 9"/>
          <p:cNvSpPr>
            <a:spLocks/>
          </p:cNvSpPr>
          <p:nvPr/>
        </p:nvSpPr>
        <p:spPr bwMode="auto">
          <a:xfrm>
            <a:off x="6248400" y="2895600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0x118</a:t>
            </a:r>
          </a:p>
        </p:txBody>
      </p:sp>
      <p:sp>
        <p:nvSpPr>
          <p:cNvPr id="17" name="Rectangle 14"/>
          <p:cNvSpPr>
            <a:spLocks/>
          </p:cNvSpPr>
          <p:nvPr/>
        </p:nvSpPr>
        <p:spPr bwMode="auto">
          <a:xfrm>
            <a:off x="6248400" y="2286000"/>
            <a:ext cx="13462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0x400549</a:t>
            </a:r>
          </a:p>
        </p:txBody>
      </p:sp>
      <p:sp>
        <p:nvSpPr>
          <p:cNvPr id="18" name="Rectangle 15"/>
          <p:cNvSpPr>
            <a:spLocks/>
          </p:cNvSpPr>
          <p:nvPr/>
        </p:nvSpPr>
        <p:spPr bwMode="auto">
          <a:xfrm>
            <a:off x="6248400" y="381000"/>
            <a:ext cx="1346200" cy="1905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/>
              <a:t>•</a:t>
            </a:r>
          </a:p>
          <a:p>
            <a:r>
              <a:rPr lang="en-US" sz="2400" dirty="0"/>
              <a:t>•</a:t>
            </a:r>
          </a:p>
          <a:p>
            <a:r>
              <a:rPr lang="en-US" sz="2400" dirty="0"/>
              <a:t>•</a:t>
            </a:r>
          </a:p>
        </p:txBody>
      </p:sp>
      <p:sp>
        <p:nvSpPr>
          <p:cNvPr id="20" name="Arc 19"/>
          <p:cNvSpPr/>
          <p:nvPr/>
        </p:nvSpPr>
        <p:spPr bwMode="auto">
          <a:xfrm flipV="1">
            <a:off x="6629400" y="2438400"/>
            <a:ext cx="1676400" cy="685800"/>
          </a:xfrm>
          <a:prstGeom prst="arc">
            <a:avLst>
              <a:gd name="adj1" fmla="val 17108922"/>
              <a:gd name="adj2" fmla="val 4394693"/>
            </a:avLst>
          </a:prstGeom>
          <a:noFill/>
          <a:ln w="25400" cap="flat" cmpd="sng" algn="ctr">
            <a:solidFill>
              <a:srgbClr val="00800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cxnSp>
        <p:nvCxnSpPr>
          <p:cNvPr id="22" name="Straight Arrow Connector 21"/>
          <p:cNvCxnSpPr>
            <a:stCxn id="11" idx="1"/>
          </p:cNvCxnSpPr>
          <p:nvPr/>
        </p:nvCxnSpPr>
        <p:spPr bwMode="auto">
          <a:xfrm flipH="1">
            <a:off x="2362200" y="3695700"/>
            <a:ext cx="3886200" cy="15621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" name="Straight Arrow Connector 18"/>
          <p:cNvCxnSpPr/>
          <p:nvPr/>
        </p:nvCxnSpPr>
        <p:spPr bwMode="auto">
          <a:xfrm flipH="1">
            <a:off x="4114800" y="2514600"/>
            <a:ext cx="2133600" cy="762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grpSp>
        <p:nvGrpSpPr>
          <p:cNvPr id="21" name="Group 20"/>
          <p:cNvGrpSpPr/>
          <p:nvPr/>
        </p:nvGrpSpPr>
        <p:grpSpPr>
          <a:xfrm>
            <a:off x="5334000" y="1143000"/>
            <a:ext cx="776287" cy="2743200"/>
            <a:chOff x="5334000" y="1143000"/>
            <a:chExt cx="776287" cy="2743200"/>
          </a:xfrm>
        </p:grpSpPr>
        <p:sp>
          <p:nvSpPr>
            <p:cNvPr id="23" name="Rectangle 3"/>
            <p:cNvSpPr>
              <a:spLocks/>
            </p:cNvSpPr>
            <p:nvPr/>
          </p:nvSpPr>
          <p:spPr bwMode="auto">
            <a:xfrm>
              <a:off x="5472112" y="2895600"/>
              <a:ext cx="638175" cy="3810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 anchor="ctr"/>
            <a:lstStyle/>
            <a:p>
              <a:pPr algn="r"/>
              <a:r>
                <a:rPr lang="en-US" sz="18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rsp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24" name="Rectangle 10"/>
            <p:cNvSpPr>
              <a:spLocks/>
            </p:cNvSpPr>
            <p:nvPr/>
          </p:nvSpPr>
          <p:spPr bwMode="auto">
            <a:xfrm>
              <a:off x="5334000" y="1905000"/>
              <a:ext cx="776287" cy="3810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 anchor="ctr"/>
            <a:lstStyle/>
            <a:p>
              <a:pPr algn="r"/>
              <a:r>
                <a:rPr lang="en-US" sz="18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0x120</a:t>
              </a:r>
            </a:p>
          </p:txBody>
        </p:sp>
        <p:sp>
          <p:nvSpPr>
            <p:cNvPr id="25" name="Rectangle 11"/>
            <p:cNvSpPr>
              <a:spLocks/>
            </p:cNvSpPr>
            <p:nvPr/>
          </p:nvSpPr>
          <p:spPr bwMode="auto">
            <a:xfrm>
              <a:off x="5334000" y="1524000"/>
              <a:ext cx="776287" cy="3810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 anchor="ctr"/>
            <a:lstStyle/>
            <a:p>
              <a:pPr algn="r"/>
              <a:r>
                <a:rPr lang="en-US" sz="18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0x128</a:t>
              </a:r>
            </a:p>
          </p:txBody>
        </p:sp>
        <p:sp>
          <p:nvSpPr>
            <p:cNvPr id="26" name="Rectangle 12"/>
            <p:cNvSpPr>
              <a:spLocks/>
            </p:cNvSpPr>
            <p:nvPr/>
          </p:nvSpPr>
          <p:spPr bwMode="auto">
            <a:xfrm>
              <a:off x="5334000" y="1143000"/>
              <a:ext cx="776287" cy="3810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 anchor="ctr"/>
            <a:lstStyle/>
            <a:p>
              <a:pPr algn="r"/>
              <a:r>
                <a:rPr lang="en-US" sz="18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0x130</a:t>
              </a:r>
            </a:p>
          </p:txBody>
        </p:sp>
        <p:sp>
          <p:nvSpPr>
            <p:cNvPr id="27" name="Rectangle 11"/>
            <p:cNvSpPr>
              <a:spLocks/>
            </p:cNvSpPr>
            <p:nvPr/>
          </p:nvSpPr>
          <p:spPr bwMode="auto">
            <a:xfrm>
              <a:off x="5334000" y="2286000"/>
              <a:ext cx="776287" cy="3810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 anchor="ctr"/>
            <a:lstStyle/>
            <a:p>
              <a:pPr algn="r"/>
              <a:r>
                <a:rPr lang="en-US" sz="18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0x118</a:t>
              </a:r>
            </a:p>
          </p:txBody>
        </p:sp>
        <p:sp>
          <p:nvSpPr>
            <p:cNvPr id="28" name="Rectangle 4"/>
            <p:cNvSpPr>
              <a:spLocks/>
            </p:cNvSpPr>
            <p:nvPr/>
          </p:nvSpPr>
          <p:spPr bwMode="auto">
            <a:xfrm>
              <a:off x="5472112" y="3505200"/>
              <a:ext cx="638175" cy="3810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 anchor="ctr"/>
            <a:lstStyle/>
            <a:p>
              <a:pPr algn="r"/>
              <a:r>
                <a:rPr lang="en-US" sz="18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%rip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83137691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Control Flow Example #4</a:t>
            </a:r>
          </a:p>
        </p:txBody>
      </p:sp>
      <p:sp>
        <p:nvSpPr>
          <p:cNvPr id="6" name="Rectangle 4"/>
          <p:cNvSpPr>
            <a:spLocks/>
          </p:cNvSpPr>
          <p:nvPr/>
        </p:nvSpPr>
        <p:spPr bwMode="auto">
          <a:xfrm>
            <a:off x="228600" y="3962400"/>
            <a:ext cx="4495800" cy="1524000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ro-RO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0000000000400550 &lt;mult2&gt;:</a:t>
            </a:r>
          </a:p>
          <a:p>
            <a:pPr algn="l"/>
            <a:r>
              <a:rPr lang="ro-RO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400550:  mov    %rdi,%rax</a:t>
            </a:r>
          </a:p>
          <a:p>
            <a:pPr algn="l"/>
            <a:r>
              <a:rPr lang="ro-RO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ro-RO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ro-RO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400557:  retq		</a:t>
            </a:r>
          </a:p>
        </p:txBody>
      </p:sp>
      <p:sp>
        <p:nvSpPr>
          <p:cNvPr id="8" name="Rectangle 7"/>
          <p:cNvSpPr>
            <a:spLocks/>
          </p:cNvSpPr>
          <p:nvPr/>
        </p:nvSpPr>
        <p:spPr bwMode="auto">
          <a:xfrm>
            <a:off x="228600" y="1295400"/>
            <a:ext cx="4495800" cy="20574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sk-SK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0000000000400540 &lt;multstore&gt;:</a:t>
            </a:r>
          </a:p>
          <a:p>
            <a:pPr algn="l"/>
            <a:r>
              <a:rPr lang="sk-SK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sk-SK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400544: callq  400550 &lt;mult2&gt;</a:t>
            </a:r>
          </a:p>
          <a:p>
            <a:pPr algn="l"/>
            <a:r>
              <a:rPr lang="sk-SK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400549: mov    %rax,(%rbx)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</p:txBody>
      </p:sp>
      <p:sp>
        <p:nvSpPr>
          <p:cNvPr id="11" name="Rectangle 8"/>
          <p:cNvSpPr>
            <a:spLocks/>
          </p:cNvSpPr>
          <p:nvPr/>
        </p:nvSpPr>
        <p:spPr bwMode="auto">
          <a:xfrm>
            <a:off x="6248400" y="3505200"/>
            <a:ext cx="1346200" cy="381000"/>
          </a:xfrm>
          <a:prstGeom prst="rect">
            <a:avLst/>
          </a:prstGeom>
          <a:solidFill>
            <a:srgbClr val="FFCCCC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0x400549</a:t>
            </a:r>
          </a:p>
        </p:txBody>
      </p:sp>
      <p:sp>
        <p:nvSpPr>
          <p:cNvPr id="12" name="Rectangle 9"/>
          <p:cNvSpPr>
            <a:spLocks/>
          </p:cNvSpPr>
          <p:nvPr/>
        </p:nvSpPr>
        <p:spPr bwMode="auto">
          <a:xfrm>
            <a:off x="6248400" y="2895600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0x120</a:t>
            </a:r>
          </a:p>
        </p:txBody>
      </p:sp>
      <p:sp>
        <p:nvSpPr>
          <p:cNvPr id="18" name="Rectangle 15"/>
          <p:cNvSpPr>
            <a:spLocks/>
          </p:cNvSpPr>
          <p:nvPr/>
        </p:nvSpPr>
        <p:spPr bwMode="auto">
          <a:xfrm>
            <a:off x="6248400" y="381000"/>
            <a:ext cx="1346200" cy="1905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/>
              <a:t>•</a:t>
            </a:r>
          </a:p>
          <a:p>
            <a:r>
              <a:rPr lang="en-US" sz="2400" dirty="0"/>
              <a:t>•</a:t>
            </a:r>
          </a:p>
          <a:p>
            <a:r>
              <a:rPr lang="en-US" sz="2400" dirty="0"/>
              <a:t>•</a:t>
            </a:r>
          </a:p>
        </p:txBody>
      </p:sp>
      <p:sp>
        <p:nvSpPr>
          <p:cNvPr id="20" name="Arc 19"/>
          <p:cNvSpPr/>
          <p:nvPr/>
        </p:nvSpPr>
        <p:spPr bwMode="auto">
          <a:xfrm flipV="1">
            <a:off x="6629400" y="2133600"/>
            <a:ext cx="1676400" cy="990600"/>
          </a:xfrm>
          <a:prstGeom prst="arc">
            <a:avLst>
              <a:gd name="adj1" fmla="val 17108922"/>
              <a:gd name="adj2" fmla="val 4768750"/>
            </a:avLst>
          </a:prstGeom>
          <a:noFill/>
          <a:ln w="25400" cap="flat" cmpd="sng" algn="ctr">
            <a:solidFill>
              <a:srgbClr val="00800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cxnSp>
        <p:nvCxnSpPr>
          <p:cNvPr id="22" name="Straight Arrow Connector 21"/>
          <p:cNvCxnSpPr>
            <a:stCxn id="11" idx="1"/>
          </p:cNvCxnSpPr>
          <p:nvPr/>
        </p:nvCxnSpPr>
        <p:spPr bwMode="auto">
          <a:xfrm flipH="1" flipV="1">
            <a:off x="4114800" y="2590800"/>
            <a:ext cx="2133600" cy="11049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1" name="Rectangle 3"/>
          <p:cNvSpPr>
            <a:spLocks/>
          </p:cNvSpPr>
          <p:nvPr/>
        </p:nvSpPr>
        <p:spPr bwMode="auto">
          <a:xfrm>
            <a:off x="5472112" y="2895600"/>
            <a:ext cx="638175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3" name="Rectangle 10"/>
          <p:cNvSpPr>
            <a:spLocks/>
          </p:cNvSpPr>
          <p:nvPr/>
        </p:nvSpPr>
        <p:spPr bwMode="auto">
          <a:xfrm>
            <a:off x="5334000" y="1905000"/>
            <a:ext cx="776287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0x120</a:t>
            </a:r>
          </a:p>
        </p:txBody>
      </p:sp>
      <p:sp>
        <p:nvSpPr>
          <p:cNvPr id="24" name="Rectangle 11"/>
          <p:cNvSpPr>
            <a:spLocks/>
          </p:cNvSpPr>
          <p:nvPr/>
        </p:nvSpPr>
        <p:spPr bwMode="auto">
          <a:xfrm>
            <a:off x="5334000" y="1524000"/>
            <a:ext cx="776287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0x128</a:t>
            </a:r>
          </a:p>
        </p:txBody>
      </p:sp>
      <p:sp>
        <p:nvSpPr>
          <p:cNvPr id="25" name="Rectangle 12"/>
          <p:cNvSpPr>
            <a:spLocks/>
          </p:cNvSpPr>
          <p:nvPr/>
        </p:nvSpPr>
        <p:spPr bwMode="auto">
          <a:xfrm>
            <a:off x="5334000" y="1143000"/>
            <a:ext cx="776287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0x130</a:t>
            </a:r>
          </a:p>
        </p:txBody>
      </p:sp>
      <p:sp>
        <p:nvSpPr>
          <p:cNvPr id="27" name="Rectangle 4"/>
          <p:cNvSpPr>
            <a:spLocks/>
          </p:cNvSpPr>
          <p:nvPr/>
        </p:nvSpPr>
        <p:spPr bwMode="auto">
          <a:xfrm>
            <a:off x="5472112" y="3505200"/>
            <a:ext cx="638175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%rip</a:t>
            </a:r>
          </a:p>
        </p:txBody>
      </p:sp>
    </p:spTree>
    <p:extLst>
      <p:ext uri="{BB962C8B-B14F-4D97-AF65-F5344CB8AC3E}">
        <p14:creationId xmlns:p14="http://schemas.microsoft.com/office/powerpoint/2010/main" val="3662565818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8745" indent="-118745"/>
            <a:r>
              <a:rPr lang="en-US" dirty="0">
                <a:ea typeface="+mj-lt"/>
                <a:cs typeface="+mj-lt"/>
              </a:rPr>
              <a:t>Machine-Level Programming: Procedures</a:t>
            </a:r>
            <a:endParaRPr lang="en-US" dirty="0"/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Procedures</a:t>
            </a:r>
          </a:p>
          <a:p>
            <a:pPr lvl="1"/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Stack Structure</a:t>
            </a:r>
          </a:p>
          <a:p>
            <a:pPr lvl="1"/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Calling Conventions</a:t>
            </a:r>
          </a:p>
          <a:p>
            <a:pPr lvl="2"/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Passing control</a:t>
            </a:r>
          </a:p>
          <a:p>
            <a:pPr lvl="2"/>
            <a:r>
              <a:rPr lang="en-US" b="1" dirty="0"/>
              <a:t>Passing data</a:t>
            </a:r>
          </a:p>
          <a:p>
            <a:pPr lvl="2"/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Managing local data</a:t>
            </a:r>
          </a:p>
          <a:p>
            <a:pPr lvl="1"/>
            <a:r>
              <a:rPr lang="en-US" b="1" dirty="0">
                <a:solidFill>
                  <a:srgbClr val="7F7F7F"/>
                </a:solidFill>
              </a:rPr>
              <a:t>Illustrations of Recursion &amp; Pointers</a:t>
            </a:r>
          </a:p>
        </p:txBody>
      </p:sp>
    </p:spTree>
    <p:extLst>
      <p:ext uri="{BB962C8B-B14F-4D97-AF65-F5344CB8AC3E}">
        <p14:creationId xmlns:p14="http://schemas.microsoft.com/office/powerpoint/2010/main" val="1103154497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Rectangle 3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5060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Procedure Data Flow</a:t>
            </a:r>
          </a:p>
        </p:txBody>
      </p:sp>
      <p:sp>
        <p:nvSpPr>
          <p:cNvPr id="45061" name="Rectangle 5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Registers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First 6 arguments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Return value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Stack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4"/>
          </p:nvPr>
        </p:nvSpPr>
        <p:spPr>
          <a:xfrm>
            <a:off x="4645025" y="5791199"/>
            <a:ext cx="4041775" cy="334963"/>
          </a:xfrm>
        </p:spPr>
        <p:txBody>
          <a:bodyPr/>
          <a:lstStyle/>
          <a:p>
            <a:r>
              <a:rPr lang="en-US" dirty="0"/>
              <a:t>Only allocate stack space when needed</a:t>
            </a:r>
          </a:p>
        </p:txBody>
      </p:sp>
      <p:sp>
        <p:nvSpPr>
          <p:cNvPr id="9" name="Rectangle 9"/>
          <p:cNvSpPr>
            <a:spLocks/>
          </p:cNvSpPr>
          <p:nvPr/>
        </p:nvSpPr>
        <p:spPr bwMode="auto">
          <a:xfrm>
            <a:off x="762000" y="2819400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rdi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0" name="Rectangle 9"/>
          <p:cNvSpPr>
            <a:spLocks/>
          </p:cNvSpPr>
          <p:nvPr/>
        </p:nvSpPr>
        <p:spPr bwMode="auto">
          <a:xfrm>
            <a:off x="762000" y="3200400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rsi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1" name="Rectangle 10"/>
          <p:cNvSpPr>
            <a:spLocks/>
          </p:cNvSpPr>
          <p:nvPr/>
        </p:nvSpPr>
        <p:spPr bwMode="auto">
          <a:xfrm>
            <a:off x="762000" y="3581400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rdx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2" name="Rectangle 11"/>
          <p:cNvSpPr>
            <a:spLocks/>
          </p:cNvSpPr>
          <p:nvPr/>
        </p:nvSpPr>
        <p:spPr bwMode="auto">
          <a:xfrm>
            <a:off x="762000" y="3962400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rcx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3" name="Rectangle 12"/>
          <p:cNvSpPr>
            <a:spLocks/>
          </p:cNvSpPr>
          <p:nvPr/>
        </p:nvSpPr>
        <p:spPr bwMode="auto">
          <a:xfrm>
            <a:off x="762000" y="4343400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%r8</a:t>
            </a:r>
          </a:p>
        </p:txBody>
      </p:sp>
      <p:sp>
        <p:nvSpPr>
          <p:cNvPr id="14" name="Rectangle 13"/>
          <p:cNvSpPr>
            <a:spLocks/>
          </p:cNvSpPr>
          <p:nvPr/>
        </p:nvSpPr>
        <p:spPr bwMode="auto">
          <a:xfrm>
            <a:off x="762000" y="4724400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%r9</a:t>
            </a:r>
          </a:p>
        </p:txBody>
      </p:sp>
      <p:sp>
        <p:nvSpPr>
          <p:cNvPr id="15" name="Rectangle 14"/>
          <p:cNvSpPr>
            <a:spLocks/>
          </p:cNvSpPr>
          <p:nvPr/>
        </p:nvSpPr>
        <p:spPr bwMode="auto">
          <a:xfrm>
            <a:off x="762000" y="5791200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rax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5638800" y="2438400"/>
            <a:ext cx="1346200" cy="2667000"/>
            <a:chOff x="5943600" y="2057400"/>
            <a:chExt cx="1346200" cy="2667000"/>
          </a:xfrm>
        </p:grpSpPr>
        <p:sp>
          <p:nvSpPr>
            <p:cNvPr id="16" name="Rectangle 14"/>
            <p:cNvSpPr>
              <a:spLocks/>
            </p:cNvSpPr>
            <p:nvPr/>
          </p:nvSpPr>
          <p:spPr bwMode="auto">
            <a:xfrm>
              <a:off x="5943600" y="4343400"/>
              <a:ext cx="1346200" cy="381000"/>
            </a:xfrm>
            <a:prstGeom prst="rect">
              <a:avLst/>
            </a:prstGeom>
            <a:solidFill>
              <a:srgbClr val="D6D6F4"/>
            </a:solidFill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r>
                <a:rPr lang="en-US" sz="1800" dirty="0" err="1">
                  <a:solidFill>
                    <a:schemeClr val="tx1"/>
                  </a:solidFill>
                  <a:latin typeface="+mn-lt"/>
                  <a:cs typeface="Courier New Bold" charset="0"/>
                  <a:sym typeface="Courier New Bold" charset="0"/>
                </a:rPr>
                <a:t>Arg</a:t>
              </a:r>
              <a:r>
                <a:rPr lang="en-US" sz="1800" dirty="0">
                  <a:solidFill>
                    <a:schemeClr val="tx1"/>
                  </a:solidFill>
                  <a:latin typeface="+mn-lt"/>
                  <a:cs typeface="Courier New Bold" charset="0"/>
                  <a:sym typeface="Courier New Bold" charset="0"/>
                </a:rPr>
                <a:t> </a:t>
              </a:r>
              <a:r>
                <a:rPr lang="en-US" sz="18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7</a:t>
              </a:r>
            </a:p>
          </p:txBody>
        </p:sp>
        <p:sp>
          <p:nvSpPr>
            <p:cNvPr id="17" name="Rectangle 15"/>
            <p:cNvSpPr>
              <a:spLocks/>
            </p:cNvSpPr>
            <p:nvPr/>
          </p:nvSpPr>
          <p:spPr bwMode="auto">
            <a:xfrm>
              <a:off x="5943600" y="3200400"/>
              <a:ext cx="1346200" cy="762000"/>
            </a:xfrm>
            <a:prstGeom prst="rect">
              <a:avLst/>
            </a:prstGeom>
            <a:solidFill>
              <a:srgbClr val="D6D6F4"/>
            </a:solidFill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 anchor="ctr"/>
            <a:lstStyle/>
            <a:p>
              <a:r>
                <a:rPr lang="en-US" sz="2400" dirty="0"/>
                <a:t>• • •</a:t>
              </a:r>
            </a:p>
          </p:txBody>
        </p:sp>
        <p:sp>
          <p:nvSpPr>
            <p:cNvPr id="18" name="Rectangle 14"/>
            <p:cNvSpPr>
              <a:spLocks/>
            </p:cNvSpPr>
            <p:nvPr/>
          </p:nvSpPr>
          <p:spPr bwMode="auto">
            <a:xfrm>
              <a:off x="5943600" y="3962400"/>
              <a:ext cx="1346200" cy="381000"/>
            </a:xfrm>
            <a:prstGeom prst="rect">
              <a:avLst/>
            </a:prstGeom>
            <a:solidFill>
              <a:srgbClr val="D6D6F4"/>
            </a:solidFill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r>
                <a:rPr lang="en-US" sz="1800" dirty="0" err="1">
                  <a:solidFill>
                    <a:schemeClr val="tx1"/>
                  </a:solidFill>
                  <a:latin typeface="+mn-lt"/>
                  <a:cs typeface="Courier New Bold" charset="0"/>
                  <a:sym typeface="Courier New Bold" charset="0"/>
                </a:rPr>
                <a:t>Arg</a:t>
              </a:r>
              <a:r>
                <a:rPr lang="en-US" sz="1800" dirty="0">
                  <a:solidFill>
                    <a:schemeClr val="tx1"/>
                  </a:solidFill>
                  <a:latin typeface="+mn-lt"/>
                  <a:cs typeface="Courier New Bold" charset="0"/>
                  <a:sym typeface="Courier New Bold" charset="0"/>
                </a:rPr>
                <a:t> </a:t>
              </a:r>
              <a:r>
                <a:rPr lang="en-US" sz="18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8</a:t>
              </a:r>
            </a:p>
          </p:txBody>
        </p:sp>
        <p:sp>
          <p:nvSpPr>
            <p:cNvPr id="19" name="Rectangle 14"/>
            <p:cNvSpPr>
              <a:spLocks/>
            </p:cNvSpPr>
            <p:nvPr/>
          </p:nvSpPr>
          <p:spPr bwMode="auto">
            <a:xfrm>
              <a:off x="5943600" y="2819400"/>
              <a:ext cx="1346200" cy="381000"/>
            </a:xfrm>
            <a:prstGeom prst="rect">
              <a:avLst/>
            </a:prstGeom>
            <a:solidFill>
              <a:srgbClr val="D6D6F4"/>
            </a:solidFill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r>
                <a:rPr lang="en-US" sz="1800" dirty="0" err="1">
                  <a:solidFill>
                    <a:schemeClr val="tx1"/>
                  </a:solidFill>
                  <a:latin typeface="+mn-lt"/>
                  <a:cs typeface="Courier New Bold" charset="0"/>
                  <a:sym typeface="Courier New Bold" charset="0"/>
                </a:rPr>
                <a:t>Arg</a:t>
              </a:r>
              <a:r>
                <a:rPr lang="en-US" sz="1800" dirty="0">
                  <a:solidFill>
                    <a:schemeClr val="tx1"/>
                  </a:solidFill>
                  <a:latin typeface="+mn-lt"/>
                  <a:cs typeface="Courier New Bold" charset="0"/>
                  <a:sym typeface="Courier New Bold" charset="0"/>
                </a:rPr>
                <a:t> </a:t>
              </a:r>
              <a:r>
                <a:rPr lang="en-US" sz="1800" i="1" dirty="0">
                  <a:solidFill>
                    <a:schemeClr val="tx1"/>
                  </a:solidFill>
                  <a:latin typeface="+mn-lt"/>
                  <a:cs typeface="Courier New Bold" charset="0"/>
                  <a:sym typeface="Courier New Bold" charset="0"/>
                </a:rPr>
                <a:t>n</a:t>
              </a:r>
            </a:p>
          </p:txBody>
        </p:sp>
        <p:sp>
          <p:nvSpPr>
            <p:cNvPr id="20" name="Rectangle 15"/>
            <p:cNvSpPr>
              <a:spLocks/>
            </p:cNvSpPr>
            <p:nvPr/>
          </p:nvSpPr>
          <p:spPr bwMode="auto">
            <a:xfrm>
              <a:off x="5943600" y="2057400"/>
              <a:ext cx="1346200" cy="762000"/>
            </a:xfrm>
            <a:prstGeom prst="rect">
              <a:avLst/>
            </a:prstGeom>
            <a:solidFill>
              <a:srgbClr val="D6D6F4"/>
            </a:solidFill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 anchor="ctr"/>
            <a:lstStyle/>
            <a:p>
              <a:r>
                <a:rPr lang="en-US" sz="2400" dirty="0"/>
                <a:t>• • •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298550454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Flow</a:t>
            </a:r>
            <a:br>
              <a:rPr lang="en-US" dirty="0"/>
            </a:br>
            <a:r>
              <a:rPr lang="en-US" dirty="0"/>
              <a:t>Examples</a:t>
            </a:r>
          </a:p>
        </p:txBody>
      </p:sp>
      <p:sp>
        <p:nvSpPr>
          <p:cNvPr id="4" name="Rectangle 4"/>
          <p:cNvSpPr>
            <a:spLocks/>
          </p:cNvSpPr>
          <p:nvPr/>
        </p:nvSpPr>
        <p:spPr bwMode="auto">
          <a:xfrm>
            <a:off x="76200" y="4800600"/>
            <a:ext cx="2667000" cy="1828800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mult2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(long a, long b)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long s = a * b;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s;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5" name="Rectangle 4"/>
          <p:cNvSpPr>
            <a:spLocks/>
          </p:cNvSpPr>
          <p:nvPr/>
        </p:nvSpPr>
        <p:spPr bwMode="auto">
          <a:xfrm>
            <a:off x="3505200" y="152400"/>
            <a:ext cx="4267200" cy="18288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void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multstore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(long x, long y, long *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dest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 {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t = mult2(x, y);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*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dest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t;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" name="Rectangle 4"/>
          <p:cNvSpPr>
            <a:spLocks/>
          </p:cNvSpPr>
          <p:nvPr/>
        </p:nvSpPr>
        <p:spPr bwMode="auto">
          <a:xfrm>
            <a:off x="2971800" y="4800600"/>
            <a:ext cx="5867400" cy="1828800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ro-RO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0000000000400550 &lt;mult2&gt;:</a:t>
            </a:r>
          </a:p>
          <a:p>
            <a:pPr algn="l"/>
            <a:r>
              <a:rPr lang="sk-SK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# a in %rdi, b in %rsi</a:t>
            </a:r>
          </a:p>
          <a:p>
            <a:pPr algn="l"/>
            <a:r>
              <a:rPr lang="ro-RO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400550:  mov    %rdi,%rax	# a </a:t>
            </a:r>
          </a:p>
          <a:p>
            <a:pPr algn="l"/>
            <a:r>
              <a:rPr lang="ro-RO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400553:  imul   %rsi,%rax	# a * b</a:t>
            </a:r>
          </a:p>
          <a:p>
            <a:pPr algn="l"/>
            <a:r>
              <a:rPr lang="sk-SK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# s in %rax</a:t>
            </a:r>
            <a:endParaRPr lang="ro-RO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ro-RO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400557:  retq			# Return</a:t>
            </a:r>
          </a:p>
        </p:txBody>
      </p:sp>
      <p:sp>
        <p:nvSpPr>
          <p:cNvPr id="8" name="Rectangle 7"/>
          <p:cNvSpPr>
            <a:spLocks/>
          </p:cNvSpPr>
          <p:nvPr/>
        </p:nvSpPr>
        <p:spPr bwMode="auto">
          <a:xfrm>
            <a:off x="1066800" y="2362200"/>
            <a:ext cx="6781800" cy="22860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sk-SK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0000000000400540 &lt;multstore&gt;:</a:t>
            </a:r>
          </a:p>
          <a:p>
            <a:pPr algn="l"/>
            <a:r>
              <a:rPr lang="sk-SK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# x in %rdi, y in %rsi, dest in %rdx</a:t>
            </a:r>
          </a:p>
          <a:p>
            <a:pPr algn="l"/>
            <a:r>
              <a:rPr lang="sk-SK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/>
              <a:t>• • •</a:t>
            </a:r>
            <a:endParaRPr lang="sk-SK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sk-SK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400541: mov    %rdx,%rbx		# Save dest</a:t>
            </a:r>
          </a:p>
          <a:p>
            <a:pPr algn="l"/>
            <a:r>
              <a:rPr lang="sk-SK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400544: callq  400550 &lt;mult2&gt;	# mult2(x,y)</a:t>
            </a:r>
          </a:p>
          <a:p>
            <a:pPr algn="l"/>
            <a:r>
              <a:rPr lang="sk-SK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sk-SK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# t in %rax</a:t>
            </a:r>
            <a:endParaRPr lang="sk-SK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sk-SK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400549: mov    %rax,(%rbx)	# Save at dest</a:t>
            </a:r>
          </a:p>
          <a:p>
            <a:pPr algn="l"/>
            <a:r>
              <a:rPr lang="sk-SK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/>
              <a:t>• • •</a:t>
            </a:r>
            <a:endParaRPr lang="sk-SK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7896578"/>
      </p:ext>
    </p:extLst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8745" indent="-118745"/>
            <a:r>
              <a:rPr lang="en-US" dirty="0">
                <a:ea typeface="+mj-lt"/>
                <a:cs typeface="+mj-lt"/>
              </a:rPr>
              <a:t>Machine-Level Programming: Procedures</a:t>
            </a:r>
            <a:endParaRPr lang="en-US" dirty="0"/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Procedures</a:t>
            </a:r>
          </a:p>
          <a:p>
            <a:pPr lvl="1"/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Stack Structure</a:t>
            </a:r>
          </a:p>
          <a:p>
            <a:pPr lvl="1"/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Calling Conventions</a:t>
            </a:r>
          </a:p>
          <a:p>
            <a:pPr lvl="2"/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Passing control</a:t>
            </a:r>
          </a:p>
          <a:p>
            <a:pPr lvl="2"/>
            <a:r>
              <a:rPr lang="en-US" b="1" dirty="0">
                <a:solidFill>
                  <a:srgbClr val="7F7F7F"/>
                </a:solidFill>
              </a:rPr>
              <a:t>Passing data</a:t>
            </a:r>
          </a:p>
          <a:p>
            <a:pPr lvl="2"/>
            <a:r>
              <a:rPr lang="en-US" b="1" dirty="0"/>
              <a:t>Managing local data</a:t>
            </a:r>
          </a:p>
          <a:p>
            <a:pPr lvl="1"/>
            <a:r>
              <a:rPr lang="en-US" b="1" dirty="0">
                <a:solidFill>
                  <a:srgbClr val="7F7F7F"/>
                </a:solidFill>
              </a:rPr>
              <a:t>Illustration of Recursion</a:t>
            </a:r>
          </a:p>
        </p:txBody>
      </p:sp>
    </p:spTree>
    <p:extLst>
      <p:ext uri="{BB962C8B-B14F-4D97-AF65-F5344CB8AC3E}">
        <p14:creationId xmlns:p14="http://schemas.microsoft.com/office/powerpoint/2010/main" val="2383130095"/>
      </p:ext>
    </p:extLst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Stack-Based Languages</a:t>
            </a:r>
          </a:p>
        </p:txBody>
      </p:sp>
      <p:sp>
        <p:nvSpPr>
          <p:cNvPr id="4813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1219200"/>
            <a:ext cx="8382000" cy="5435600"/>
          </a:xfrm>
          <a:ln/>
        </p:spPr>
        <p:txBody>
          <a:bodyPr/>
          <a:lstStyle/>
          <a:p>
            <a:r>
              <a:rPr lang="en-US" dirty="0"/>
              <a:t>Languages that support recursion</a:t>
            </a:r>
          </a:p>
          <a:p>
            <a:pPr marL="552450" lvl="1"/>
            <a:r>
              <a:rPr lang="en-US" dirty="0">
                <a:latin typeface="Calibri"/>
              </a:rPr>
              <a:t>e.g., C, Python, Java</a:t>
            </a:r>
          </a:p>
          <a:p>
            <a:pPr marL="552450" lvl="1"/>
            <a:r>
              <a:rPr lang="en-US" dirty="0">
                <a:latin typeface="Calibri"/>
              </a:rPr>
              <a:t>Code must be “</a:t>
            </a:r>
            <a:r>
              <a:rPr lang="en-US" dirty="0">
                <a:latin typeface="Calibri Italic"/>
                <a:ea typeface="Calibri Italic"/>
                <a:cs typeface="Calibri Italic"/>
                <a:sym typeface="Calibri Italic" charset="0"/>
              </a:rPr>
              <a:t>Reentrant</a:t>
            </a:r>
            <a:r>
              <a:rPr lang="en-US" dirty="0">
                <a:latin typeface="Calibri"/>
              </a:rPr>
              <a:t>”</a:t>
            </a:r>
          </a:p>
          <a:p>
            <a:pPr marL="838200" lvl="2"/>
            <a:r>
              <a:rPr lang="en-US" dirty="0"/>
              <a:t>Multiple simultaneous instantiations of single procedure</a:t>
            </a:r>
          </a:p>
          <a:p>
            <a:pPr marL="552450" lvl="1"/>
            <a:r>
              <a:rPr lang="en-US" dirty="0">
                <a:latin typeface="Calibri"/>
              </a:rPr>
              <a:t>Need some place to store state of each instantiation</a:t>
            </a:r>
          </a:p>
          <a:p>
            <a:pPr marL="838200" lvl="2"/>
            <a:r>
              <a:rPr lang="en-US" dirty="0"/>
              <a:t>Arguments</a:t>
            </a:r>
          </a:p>
          <a:p>
            <a:pPr marL="838200" lvl="2"/>
            <a:r>
              <a:rPr lang="en-US" dirty="0"/>
              <a:t>Local variables</a:t>
            </a:r>
          </a:p>
          <a:p>
            <a:pPr marL="838200" lvl="2"/>
            <a:r>
              <a:rPr lang="en-US" dirty="0"/>
              <a:t>Return pointer</a:t>
            </a:r>
          </a:p>
          <a:p>
            <a:r>
              <a:rPr lang="en-US" dirty="0"/>
              <a:t>Stack discipline</a:t>
            </a:r>
          </a:p>
          <a:p>
            <a:pPr marL="552450" lvl="1"/>
            <a:r>
              <a:rPr lang="en-US" dirty="0"/>
              <a:t>State for given procedure needed for limited time</a:t>
            </a:r>
          </a:p>
          <a:p>
            <a:pPr marL="838200" lvl="2"/>
            <a:r>
              <a:rPr lang="en-US" dirty="0"/>
              <a:t>From when called to when return</a:t>
            </a:r>
          </a:p>
          <a:p>
            <a:pPr marL="552450" lvl="1"/>
            <a:r>
              <a:rPr lang="en-US" dirty="0">
                <a:latin typeface="Calibri"/>
              </a:rPr>
              <a:t>Callee returns before caller does</a:t>
            </a:r>
          </a:p>
          <a:p>
            <a:r>
              <a:rPr lang="en-US" dirty="0"/>
              <a:t>Stack allocated in 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Frames</a:t>
            </a:r>
            <a:endParaRPr lang="en-US" dirty="0"/>
          </a:p>
          <a:p>
            <a:pPr marL="552450" lvl="1"/>
            <a:r>
              <a:rPr lang="en-US" dirty="0"/>
              <a:t>state for single procedure instantiation</a:t>
            </a:r>
          </a:p>
        </p:txBody>
      </p: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Call Chain Example</a:t>
            </a:r>
          </a:p>
        </p:txBody>
      </p:sp>
      <p:sp>
        <p:nvSpPr>
          <p:cNvPr id="49156" name="Rectangle 4"/>
          <p:cNvSpPr>
            <a:spLocks/>
          </p:cNvSpPr>
          <p:nvPr/>
        </p:nvSpPr>
        <p:spPr bwMode="auto">
          <a:xfrm>
            <a:off x="457200" y="1447800"/>
            <a:ext cx="1536700" cy="2362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yoo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who();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</a:p>
        </p:txBody>
      </p:sp>
      <p:sp>
        <p:nvSpPr>
          <p:cNvPr id="49157" name="Rectangle 5"/>
          <p:cNvSpPr>
            <a:spLocks/>
          </p:cNvSpPr>
          <p:nvPr/>
        </p:nvSpPr>
        <p:spPr bwMode="auto">
          <a:xfrm>
            <a:off x="2286000" y="2362200"/>
            <a:ext cx="1612900" cy="23622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who(…)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49158" name="Rectangle 6"/>
          <p:cNvSpPr>
            <a:spLocks/>
          </p:cNvSpPr>
          <p:nvPr/>
        </p:nvSpPr>
        <p:spPr bwMode="auto">
          <a:xfrm>
            <a:off x="4191000" y="3276600"/>
            <a:ext cx="1536700" cy="23622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49159" name="Rectangle 7"/>
          <p:cNvSpPr>
            <a:spLocks/>
          </p:cNvSpPr>
          <p:nvPr/>
        </p:nvSpPr>
        <p:spPr bwMode="auto">
          <a:xfrm>
            <a:off x="6883400" y="1676400"/>
            <a:ext cx="1549400" cy="3581400"/>
          </a:xfrm>
          <a:prstGeom prst="rect">
            <a:avLst/>
          </a:prstGeom>
          <a:solidFill>
            <a:srgbClr val="D8D8D8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9160" name="Rectangle 8"/>
          <p:cNvSpPr>
            <a:spLocks/>
          </p:cNvSpPr>
          <p:nvPr/>
        </p:nvSpPr>
        <p:spPr bwMode="auto">
          <a:xfrm>
            <a:off x="7096125" y="19050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sp>
        <p:nvSpPr>
          <p:cNvPr id="49161" name="Rectangle 9"/>
          <p:cNvSpPr>
            <a:spLocks/>
          </p:cNvSpPr>
          <p:nvPr/>
        </p:nvSpPr>
        <p:spPr bwMode="auto">
          <a:xfrm>
            <a:off x="7096125" y="25908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49162" name="Rectangle 10"/>
          <p:cNvSpPr>
            <a:spLocks/>
          </p:cNvSpPr>
          <p:nvPr/>
        </p:nvSpPr>
        <p:spPr bwMode="auto">
          <a:xfrm>
            <a:off x="7085013" y="32654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49163" name="Rectangle 11"/>
          <p:cNvSpPr>
            <a:spLocks/>
          </p:cNvSpPr>
          <p:nvPr/>
        </p:nvSpPr>
        <p:spPr bwMode="auto">
          <a:xfrm>
            <a:off x="7096125" y="39624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49164" name="Rectangle 12"/>
          <p:cNvSpPr>
            <a:spLocks/>
          </p:cNvSpPr>
          <p:nvPr/>
        </p:nvSpPr>
        <p:spPr bwMode="auto">
          <a:xfrm>
            <a:off x="7096125" y="47244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49165" name="Line 13"/>
          <p:cNvSpPr>
            <a:spLocks noChangeShapeType="1"/>
          </p:cNvSpPr>
          <p:nvPr/>
        </p:nvSpPr>
        <p:spPr bwMode="auto">
          <a:xfrm>
            <a:off x="7402513" y="22098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9166" name="Line 14"/>
          <p:cNvSpPr>
            <a:spLocks noChangeShapeType="1"/>
          </p:cNvSpPr>
          <p:nvPr/>
        </p:nvSpPr>
        <p:spPr bwMode="auto">
          <a:xfrm>
            <a:off x="7402513" y="28956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9167" name="Line 15"/>
          <p:cNvSpPr>
            <a:spLocks noChangeShapeType="1"/>
          </p:cNvSpPr>
          <p:nvPr/>
        </p:nvSpPr>
        <p:spPr bwMode="auto">
          <a:xfrm>
            <a:off x="7402513" y="35814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9168" name="Line 16"/>
          <p:cNvSpPr>
            <a:spLocks noChangeShapeType="1"/>
          </p:cNvSpPr>
          <p:nvPr/>
        </p:nvSpPr>
        <p:spPr bwMode="auto">
          <a:xfrm>
            <a:off x="7402513" y="43434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9169" name="Rectangle 17"/>
          <p:cNvSpPr>
            <a:spLocks/>
          </p:cNvSpPr>
          <p:nvPr/>
        </p:nvSpPr>
        <p:spPr bwMode="auto">
          <a:xfrm>
            <a:off x="6848475" y="1066800"/>
            <a:ext cx="1020763" cy="6350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Example</a:t>
            </a:r>
            <a:endParaRPr lang="en-US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l"/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Call Chain</a:t>
            </a:r>
          </a:p>
        </p:txBody>
      </p:sp>
      <p:sp>
        <p:nvSpPr>
          <p:cNvPr id="49170" name="Rectangle 18"/>
          <p:cNvSpPr>
            <a:spLocks/>
          </p:cNvSpPr>
          <p:nvPr/>
        </p:nvSpPr>
        <p:spPr bwMode="auto">
          <a:xfrm>
            <a:off x="7762875" y="32654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49171" name="Line 19"/>
          <p:cNvSpPr>
            <a:spLocks noChangeShapeType="1"/>
          </p:cNvSpPr>
          <p:nvPr/>
        </p:nvSpPr>
        <p:spPr bwMode="auto">
          <a:xfrm>
            <a:off x="7543800" y="2895600"/>
            <a:ext cx="536575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9172" name="Rectangle 20"/>
          <p:cNvSpPr>
            <a:spLocks/>
          </p:cNvSpPr>
          <p:nvPr/>
        </p:nvSpPr>
        <p:spPr bwMode="auto">
          <a:xfrm>
            <a:off x="3505200" y="5715000"/>
            <a:ext cx="2908300" cy="3683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Procedure 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()</a:t>
            </a:r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is recursive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Mechanisms in Procedures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381000" y="1219200"/>
            <a:ext cx="5257800" cy="5435600"/>
          </a:xfrm>
        </p:spPr>
        <p:txBody>
          <a:bodyPr/>
          <a:lstStyle/>
          <a:p>
            <a:r>
              <a:rPr lang="en-US" dirty="0"/>
              <a:t>Passing control</a:t>
            </a:r>
          </a:p>
          <a:p>
            <a:pPr lvl="1"/>
            <a:r>
              <a:rPr lang="en-US" dirty="0"/>
              <a:t>To beginning of procedure code</a:t>
            </a:r>
          </a:p>
          <a:p>
            <a:pPr lvl="1"/>
            <a:r>
              <a:rPr lang="en-US" dirty="0"/>
              <a:t>Back to return point</a:t>
            </a:r>
          </a:p>
          <a:p>
            <a:r>
              <a:rPr lang="en-US" dirty="0"/>
              <a:t>Passing data</a:t>
            </a:r>
          </a:p>
          <a:p>
            <a:pPr lvl="1"/>
            <a:r>
              <a:rPr lang="en-US" dirty="0"/>
              <a:t>Procedure arguments</a:t>
            </a:r>
          </a:p>
          <a:p>
            <a:pPr lvl="1"/>
            <a:r>
              <a:rPr lang="en-US" dirty="0"/>
              <a:t>Return value</a:t>
            </a:r>
          </a:p>
          <a:p>
            <a:r>
              <a:rPr lang="en-US" dirty="0"/>
              <a:t>Memory management</a:t>
            </a:r>
          </a:p>
          <a:p>
            <a:pPr lvl="1"/>
            <a:r>
              <a:rPr lang="en-US" dirty="0"/>
              <a:t>Allocate during procedure execution</a:t>
            </a:r>
          </a:p>
          <a:p>
            <a:pPr lvl="1"/>
            <a:r>
              <a:rPr lang="en-US" dirty="0" err="1"/>
              <a:t>Deallocate</a:t>
            </a:r>
            <a:r>
              <a:rPr lang="en-US" dirty="0"/>
              <a:t> upon return</a:t>
            </a:r>
          </a:p>
          <a:p>
            <a:r>
              <a:rPr lang="en-US" dirty="0"/>
              <a:t>Mechanisms all implemented with machine instructions</a:t>
            </a:r>
          </a:p>
          <a:p>
            <a:r>
              <a:rPr lang="en-US" dirty="0"/>
              <a:t>x86-64 implementation of a procedure uses only those mechanisms required</a:t>
            </a:r>
          </a:p>
        </p:txBody>
      </p:sp>
      <p:sp>
        <p:nvSpPr>
          <p:cNvPr id="8" name="Rectangle 4"/>
          <p:cNvSpPr>
            <a:spLocks/>
          </p:cNvSpPr>
          <p:nvPr/>
        </p:nvSpPr>
        <p:spPr bwMode="auto">
          <a:xfrm>
            <a:off x="5791200" y="990600"/>
            <a:ext cx="1841500" cy="2362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P(…) 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y = Q(x);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print(y)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</a:p>
        </p:txBody>
      </p:sp>
      <p:sp>
        <p:nvSpPr>
          <p:cNvPr id="9" name="Rectangle 5"/>
          <p:cNvSpPr>
            <a:spLocks/>
          </p:cNvSpPr>
          <p:nvPr/>
        </p:nvSpPr>
        <p:spPr bwMode="auto">
          <a:xfrm>
            <a:off x="5791200" y="3581400"/>
            <a:ext cx="2133600" cy="23622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Q(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t = 3*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  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v[10];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v[t];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grpSp>
        <p:nvGrpSpPr>
          <p:cNvPr id="21" name="Group 20"/>
          <p:cNvGrpSpPr/>
          <p:nvPr/>
        </p:nvGrpSpPr>
        <p:grpSpPr>
          <a:xfrm>
            <a:off x="5334000" y="2057400"/>
            <a:ext cx="3352800" cy="3352800"/>
            <a:chOff x="5334000" y="2057400"/>
            <a:chExt cx="3352800" cy="3352800"/>
          </a:xfrm>
        </p:grpSpPr>
        <p:sp>
          <p:nvSpPr>
            <p:cNvPr id="10" name="Arc 9"/>
            <p:cNvSpPr/>
            <p:nvPr/>
          </p:nvSpPr>
          <p:spPr bwMode="auto">
            <a:xfrm>
              <a:off x="6477000" y="2057400"/>
              <a:ext cx="2209800" cy="2286000"/>
            </a:xfrm>
            <a:prstGeom prst="arc">
              <a:avLst>
                <a:gd name="adj1" fmla="val 16200000"/>
                <a:gd name="adj2" fmla="val 4768750"/>
              </a:avLst>
            </a:prstGeom>
            <a:noFill/>
            <a:ln w="254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4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endParaRPr>
            </a:p>
          </p:txBody>
        </p:sp>
        <p:sp>
          <p:nvSpPr>
            <p:cNvPr id="11" name="Arc 10"/>
            <p:cNvSpPr/>
            <p:nvPr/>
          </p:nvSpPr>
          <p:spPr bwMode="auto">
            <a:xfrm rot="10800000">
              <a:off x="5334000" y="2362200"/>
              <a:ext cx="1371600" cy="3048000"/>
            </a:xfrm>
            <a:prstGeom prst="arc">
              <a:avLst>
                <a:gd name="adj1" fmla="val 16200000"/>
                <a:gd name="adj2" fmla="val 5567493"/>
              </a:avLst>
            </a:prstGeom>
            <a:noFill/>
            <a:ln w="254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4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endParaRP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6248400" y="2133600"/>
            <a:ext cx="990600" cy="3200400"/>
            <a:chOff x="6248400" y="2133600"/>
            <a:chExt cx="990600" cy="3200400"/>
          </a:xfrm>
        </p:grpSpPr>
        <p:cxnSp>
          <p:nvCxnSpPr>
            <p:cNvPr id="13" name="Straight Arrow Connector 12"/>
            <p:cNvCxnSpPr/>
            <p:nvPr/>
          </p:nvCxnSpPr>
          <p:spPr bwMode="auto">
            <a:xfrm>
              <a:off x="7010400" y="2133600"/>
              <a:ext cx="228600" cy="1524000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8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4" name="Straight Arrow Connector 13"/>
            <p:cNvCxnSpPr/>
            <p:nvPr/>
          </p:nvCxnSpPr>
          <p:spPr bwMode="auto">
            <a:xfrm flipH="1" flipV="1">
              <a:off x="6248400" y="2133600"/>
              <a:ext cx="914400" cy="3200400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8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sp>
        <p:nvSpPr>
          <p:cNvPr id="20" name="Rectangle 19"/>
          <p:cNvSpPr/>
          <p:nvPr/>
        </p:nvSpPr>
        <p:spPr bwMode="auto">
          <a:xfrm>
            <a:off x="6019800" y="4419600"/>
            <a:ext cx="1447800" cy="381000"/>
          </a:xfrm>
          <a:prstGeom prst="rect">
            <a:avLst/>
          </a:prstGeom>
          <a:solidFill>
            <a:schemeClr val="accent1">
              <a:alpha val="23000"/>
            </a:schemeClr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93315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0179" name="Line 3"/>
          <p:cNvSpPr>
            <a:spLocks noChangeShapeType="1"/>
          </p:cNvSpPr>
          <p:nvPr/>
        </p:nvSpPr>
        <p:spPr bwMode="auto">
          <a:xfrm>
            <a:off x="6535737" y="2271713"/>
            <a:ext cx="717550" cy="0"/>
          </a:xfrm>
          <a:prstGeom prst="line">
            <a:avLst/>
          </a:prstGeom>
          <a:noFill/>
          <a:ln w="25400" cap="flat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0180" name="Rectangle 4"/>
          <p:cNvSpPr>
            <a:spLocks/>
          </p:cNvSpPr>
          <p:nvPr/>
        </p:nvSpPr>
        <p:spPr bwMode="auto">
          <a:xfrm>
            <a:off x="4019550" y="2084388"/>
            <a:ext cx="2439987" cy="366712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r"/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Frame Pointer: </a:t>
            </a:r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rbp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50181" name="Rectangle 5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Stack Frames</a:t>
            </a:r>
          </a:p>
        </p:txBody>
      </p:sp>
      <p:sp>
        <p:nvSpPr>
          <p:cNvPr id="50182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381000" y="1397000"/>
            <a:ext cx="4648200" cy="5435600"/>
          </a:xfrm>
          <a:ln/>
        </p:spPr>
        <p:txBody>
          <a:bodyPr/>
          <a:lstStyle/>
          <a:p>
            <a:r>
              <a:rPr lang="en-US" dirty="0"/>
              <a:t>Contents</a:t>
            </a:r>
          </a:p>
          <a:p>
            <a:pPr marL="552450" lvl="1"/>
            <a:r>
              <a:rPr lang="en-US" dirty="0"/>
              <a:t>Return information</a:t>
            </a:r>
          </a:p>
          <a:p>
            <a:pPr marL="552450" lvl="1"/>
            <a:r>
              <a:rPr lang="en-US" dirty="0"/>
              <a:t>Local storage (if needed)</a:t>
            </a:r>
          </a:p>
          <a:p>
            <a:pPr marL="552450" lvl="1"/>
            <a:r>
              <a:rPr lang="en-US" dirty="0"/>
              <a:t>Temporary space (if needed)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r>
              <a:rPr lang="en-US" dirty="0"/>
              <a:t>Management</a:t>
            </a:r>
          </a:p>
          <a:p>
            <a:pPr marL="552450" lvl="1"/>
            <a:r>
              <a:rPr lang="en-US" dirty="0"/>
              <a:t>Space allocated when enter procedure</a:t>
            </a:r>
          </a:p>
          <a:p>
            <a:pPr marL="838200" lvl="2"/>
            <a:r>
              <a:rPr lang="en-US" dirty="0"/>
              <a:t>“Set-up” code</a:t>
            </a:r>
          </a:p>
          <a:p>
            <a:pPr marL="838200" lvl="2"/>
            <a:r>
              <a:rPr lang="en-US" dirty="0"/>
              <a:t>Includes push by </a:t>
            </a:r>
            <a:r>
              <a:rPr lang="en-US" b="1" dirty="0">
                <a:latin typeface="Courier New"/>
                <a:cs typeface="Courier New"/>
              </a:rPr>
              <a:t>call</a:t>
            </a:r>
            <a:r>
              <a:rPr lang="en-US" dirty="0"/>
              <a:t> instruction</a:t>
            </a:r>
          </a:p>
          <a:p>
            <a:pPr marL="552450" lvl="1"/>
            <a:r>
              <a:rPr lang="en-US" dirty="0" err="1"/>
              <a:t>Deallocated</a:t>
            </a:r>
            <a:r>
              <a:rPr lang="en-US" dirty="0"/>
              <a:t> when return</a:t>
            </a:r>
          </a:p>
          <a:p>
            <a:pPr marL="838200" lvl="2"/>
            <a:r>
              <a:rPr lang="en-US" dirty="0"/>
              <a:t>“Finish” code</a:t>
            </a:r>
          </a:p>
          <a:p>
            <a:pPr marL="838200" lvl="2"/>
            <a:r>
              <a:rPr lang="en-US" dirty="0"/>
              <a:t>Includes pop by </a:t>
            </a:r>
            <a:r>
              <a:rPr lang="en-US" b="1" dirty="0">
                <a:latin typeface="Courier New"/>
                <a:cs typeface="Courier New"/>
              </a:rPr>
              <a:t>ret</a:t>
            </a:r>
            <a:r>
              <a:rPr lang="en-US" dirty="0"/>
              <a:t> instruction</a:t>
            </a:r>
          </a:p>
        </p:txBody>
      </p:sp>
      <p:sp>
        <p:nvSpPr>
          <p:cNvPr id="50183" name="Line 7"/>
          <p:cNvSpPr>
            <a:spLocks noChangeShapeType="1"/>
          </p:cNvSpPr>
          <p:nvPr/>
        </p:nvSpPr>
        <p:spPr bwMode="auto">
          <a:xfrm>
            <a:off x="6545262" y="3641725"/>
            <a:ext cx="71755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0184" name="Rectangle 8"/>
          <p:cNvSpPr>
            <a:spLocks/>
          </p:cNvSpPr>
          <p:nvPr/>
        </p:nvSpPr>
        <p:spPr bwMode="auto">
          <a:xfrm>
            <a:off x="4068762" y="3452813"/>
            <a:ext cx="2438400" cy="366712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r"/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 Pointer: </a:t>
            </a:r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50185" name="Rectangle 9"/>
          <p:cNvSpPr>
            <a:spLocks/>
          </p:cNvSpPr>
          <p:nvPr/>
        </p:nvSpPr>
        <p:spPr bwMode="auto">
          <a:xfrm>
            <a:off x="7205662" y="4279900"/>
            <a:ext cx="1557338" cy="4445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rgbClr val="262699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 “Top”</a:t>
            </a:r>
          </a:p>
        </p:txBody>
      </p:sp>
      <p:sp>
        <p:nvSpPr>
          <p:cNvPr id="50186" name="AutoShape 10"/>
          <p:cNvSpPr>
            <a:spLocks/>
          </p:cNvSpPr>
          <p:nvPr/>
        </p:nvSpPr>
        <p:spPr bwMode="auto">
          <a:xfrm rot="10800000" flipH="1">
            <a:off x="7672387" y="3902075"/>
            <a:ext cx="609600" cy="3810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10800"/>
                </a:moveTo>
                <a:lnTo>
                  <a:pt x="5400" y="10800"/>
                </a:lnTo>
                <a:lnTo>
                  <a:pt x="5400" y="0"/>
                </a:lnTo>
                <a:lnTo>
                  <a:pt x="16200" y="0"/>
                </a:lnTo>
                <a:lnTo>
                  <a:pt x="16200" y="10800"/>
                </a:lnTo>
                <a:lnTo>
                  <a:pt x="21600" y="10800"/>
                </a:lnTo>
                <a:lnTo>
                  <a:pt x="10800" y="21600"/>
                </a:lnTo>
                <a:close/>
                <a:moveTo>
                  <a:pt x="0" y="10800"/>
                </a:moveTo>
              </a:path>
            </a:pathLst>
          </a:custGeom>
          <a:solidFill>
            <a:srgbClr val="980002"/>
          </a:solidFill>
          <a:ln w="25400" cap="flat">
            <a:noFill/>
            <a:round/>
            <a:headEnd type="none" w="med" len="med"/>
            <a:tailEnd type="triangl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  <p:graphicFrame>
        <p:nvGraphicFramePr>
          <p:cNvPr id="50187" name="Group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9923245"/>
              </p:ext>
            </p:extLst>
          </p:nvPr>
        </p:nvGraphicFramePr>
        <p:xfrm>
          <a:off x="7310437" y="396875"/>
          <a:ext cx="1320800" cy="3403600"/>
        </p:xfrm>
        <a:graphic>
          <a:graphicData uri="http://schemas.openxmlformats.org/drawingml/2006/table">
            <a:tbl>
              <a:tblPr/>
              <a:tblGrid>
                <a:gridCol w="1320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701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Previous Frame</a:t>
                      </a:r>
                    </a:p>
                  </a:txBody>
                  <a:tcPr marL="50800" marR="50800" marT="50800" marB="50800" anchor="ctr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01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Frame for</a:t>
                      </a:r>
                      <a:b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</a:b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proc</a:t>
                      </a:r>
                    </a:p>
                  </a:txBody>
                  <a:tcPr marL="50800" marR="50800" marT="50800" marB="50800" anchor="ctr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4" name="Rectangle 4"/>
          <p:cNvSpPr>
            <a:spLocks/>
          </p:cNvSpPr>
          <p:nvPr/>
        </p:nvSpPr>
        <p:spPr bwMode="auto">
          <a:xfrm>
            <a:off x="4021137" y="2365375"/>
            <a:ext cx="2439987" cy="366712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r"/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(Optional)	</a:t>
            </a:r>
            <a:r>
              <a:rPr lang="en-US" sz="1800" dirty="0">
                <a:solidFill>
                  <a:schemeClr val="bg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x</a:t>
            </a:r>
            <a:endParaRPr lang="en-US" sz="1800" dirty="0">
              <a:solidFill>
                <a:schemeClr val="bg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Example</a:t>
            </a:r>
          </a:p>
        </p:txBody>
      </p:sp>
      <p:sp>
        <p:nvSpPr>
          <p:cNvPr id="51204" name="Rectangle 4"/>
          <p:cNvSpPr>
            <a:spLocks/>
          </p:cNvSpPr>
          <p:nvPr/>
        </p:nvSpPr>
        <p:spPr bwMode="auto">
          <a:xfrm>
            <a:off x="3514725" y="1446213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sp>
        <p:nvSpPr>
          <p:cNvPr id="51205" name="Rectangle 5"/>
          <p:cNvSpPr>
            <a:spLocks/>
          </p:cNvSpPr>
          <p:nvPr/>
        </p:nvSpPr>
        <p:spPr bwMode="auto">
          <a:xfrm>
            <a:off x="3514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51206" name="Rectangle 6"/>
          <p:cNvSpPr>
            <a:spLocks/>
          </p:cNvSpPr>
          <p:nvPr/>
        </p:nvSpPr>
        <p:spPr bwMode="auto">
          <a:xfrm>
            <a:off x="3503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1207" name="Rectangle 7"/>
          <p:cNvSpPr>
            <a:spLocks/>
          </p:cNvSpPr>
          <p:nvPr/>
        </p:nvSpPr>
        <p:spPr bwMode="auto">
          <a:xfrm>
            <a:off x="3514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1208" name="Rectangle 8"/>
          <p:cNvSpPr>
            <a:spLocks/>
          </p:cNvSpPr>
          <p:nvPr/>
        </p:nvSpPr>
        <p:spPr bwMode="auto">
          <a:xfrm>
            <a:off x="3514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1209" name="Line 9"/>
          <p:cNvSpPr>
            <a:spLocks noChangeShapeType="1"/>
          </p:cNvSpPr>
          <p:nvPr/>
        </p:nvSpPr>
        <p:spPr bwMode="auto">
          <a:xfrm>
            <a:off x="3821113" y="17526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1210" name="Line 10"/>
          <p:cNvSpPr>
            <a:spLocks noChangeShapeType="1"/>
          </p:cNvSpPr>
          <p:nvPr/>
        </p:nvSpPr>
        <p:spPr bwMode="auto">
          <a:xfrm>
            <a:off x="3821113" y="24384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1211" name="Line 11"/>
          <p:cNvSpPr>
            <a:spLocks noChangeShapeType="1"/>
          </p:cNvSpPr>
          <p:nvPr/>
        </p:nvSpPr>
        <p:spPr bwMode="auto">
          <a:xfrm>
            <a:off x="3821113" y="3124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1212" name="Line 12"/>
          <p:cNvSpPr>
            <a:spLocks noChangeShapeType="1"/>
          </p:cNvSpPr>
          <p:nvPr/>
        </p:nvSpPr>
        <p:spPr bwMode="auto">
          <a:xfrm>
            <a:off x="3821113" y="3886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1213" name="Rectangle 13"/>
          <p:cNvSpPr>
            <a:spLocks/>
          </p:cNvSpPr>
          <p:nvPr/>
        </p:nvSpPr>
        <p:spPr bwMode="auto">
          <a:xfrm>
            <a:off x="4181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1214" name="Line 14"/>
          <p:cNvSpPr>
            <a:spLocks noChangeShapeType="1"/>
          </p:cNvSpPr>
          <p:nvPr/>
        </p:nvSpPr>
        <p:spPr bwMode="auto">
          <a:xfrm>
            <a:off x="3962400" y="2438400"/>
            <a:ext cx="536575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1215" name="Rectangle 15"/>
          <p:cNvSpPr>
            <a:spLocks/>
          </p:cNvSpPr>
          <p:nvPr/>
        </p:nvSpPr>
        <p:spPr bwMode="auto">
          <a:xfrm>
            <a:off x="6932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endParaRPr lang="en-US" sz="1800">
              <a:solidFill>
                <a:schemeClr val="tx1"/>
              </a:solidFill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grpSp>
        <p:nvGrpSpPr>
          <p:cNvPr id="51216" name="Group 16"/>
          <p:cNvGrpSpPr>
            <a:grpSpLocks/>
          </p:cNvGrpSpPr>
          <p:nvPr/>
        </p:nvGrpSpPr>
        <p:grpSpPr bwMode="auto">
          <a:xfrm>
            <a:off x="5397500" y="1592263"/>
            <a:ext cx="1493838" cy="928687"/>
            <a:chOff x="0" y="0"/>
            <a:chExt cx="941" cy="585"/>
          </a:xfrm>
        </p:grpSpPr>
        <p:sp>
          <p:nvSpPr>
            <p:cNvPr id="51217" name="Line 17"/>
            <p:cNvSpPr>
              <a:spLocks noChangeShapeType="1"/>
            </p:cNvSpPr>
            <p:nvPr/>
          </p:nvSpPr>
          <p:spPr bwMode="auto">
            <a:xfrm>
              <a:off x="489" y="110"/>
              <a:ext cx="452" cy="0"/>
            </a:xfrm>
            <a:prstGeom prst="line">
              <a:avLst/>
            </a:prstGeom>
            <a:noFill/>
            <a:ln w="25400" cap="flat">
              <a:solidFill>
                <a:srgbClr val="7F7F7F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1218" name="Rectangle 18"/>
            <p:cNvSpPr>
              <a:spLocks/>
            </p:cNvSpPr>
            <p:nvPr/>
          </p:nvSpPr>
          <p:spPr bwMode="auto">
            <a:xfrm>
              <a:off x="1" y="0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rbp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51219" name="Line 19"/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1220" name="Rectangle 20"/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rsp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</p:grpSp>
      <p:sp>
        <p:nvSpPr>
          <p:cNvPr id="51221" name="Rectangle 21"/>
          <p:cNvSpPr>
            <a:spLocks/>
          </p:cNvSpPr>
          <p:nvPr/>
        </p:nvSpPr>
        <p:spPr bwMode="auto">
          <a:xfrm>
            <a:off x="6932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1222" name="Rectangle 22"/>
          <p:cNvSpPr>
            <a:spLocks/>
          </p:cNvSpPr>
          <p:nvPr/>
        </p:nvSpPr>
        <p:spPr bwMode="auto">
          <a:xfrm>
            <a:off x="7194550" y="381000"/>
            <a:ext cx="760413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51223" name="Group 23"/>
          <p:cNvGraphicFramePr>
            <a:graphicFrameLocks noGrp="1"/>
          </p:cNvGraphicFramePr>
          <p:nvPr/>
        </p:nvGraphicFramePr>
        <p:xfrm>
          <a:off x="6934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yoo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1254" name="AutoShape 54"/>
          <p:cNvSpPr>
            <a:spLocks/>
          </p:cNvSpPr>
          <p:nvPr/>
        </p:nvSpPr>
        <p:spPr bwMode="auto">
          <a:xfrm>
            <a:off x="203200" y="2032000"/>
            <a:ext cx="6858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6" name="Rectangle 4"/>
          <p:cNvSpPr>
            <a:spLocks/>
          </p:cNvSpPr>
          <p:nvPr/>
        </p:nvSpPr>
        <p:spPr bwMode="auto">
          <a:xfrm>
            <a:off x="977900" y="1524000"/>
            <a:ext cx="1536700" cy="2362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yoo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who();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</a:p>
        </p:txBody>
      </p:sp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Rectangle 4"/>
          <p:cNvSpPr>
            <a:spLocks/>
          </p:cNvSpPr>
          <p:nvPr/>
        </p:nvSpPr>
        <p:spPr bwMode="auto">
          <a:xfrm>
            <a:off x="977900" y="1447800"/>
            <a:ext cx="1536700" cy="2133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yoo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who();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</a:p>
        </p:txBody>
      </p:sp>
      <p:sp>
        <p:nvSpPr>
          <p:cNvPr id="52226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Example</a:t>
            </a:r>
          </a:p>
        </p:txBody>
      </p:sp>
      <p:sp>
        <p:nvSpPr>
          <p:cNvPr id="52228" name="Rectangle 4"/>
          <p:cNvSpPr>
            <a:spLocks/>
          </p:cNvSpPr>
          <p:nvPr/>
        </p:nvSpPr>
        <p:spPr bwMode="auto">
          <a:xfrm>
            <a:off x="3514725" y="1446213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sp>
        <p:nvSpPr>
          <p:cNvPr id="52229" name="Rectangle 5"/>
          <p:cNvSpPr>
            <a:spLocks/>
          </p:cNvSpPr>
          <p:nvPr/>
        </p:nvSpPr>
        <p:spPr bwMode="auto">
          <a:xfrm>
            <a:off x="3514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52230" name="Rectangle 6"/>
          <p:cNvSpPr>
            <a:spLocks/>
          </p:cNvSpPr>
          <p:nvPr/>
        </p:nvSpPr>
        <p:spPr bwMode="auto">
          <a:xfrm>
            <a:off x="3503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2231" name="Rectangle 7"/>
          <p:cNvSpPr>
            <a:spLocks/>
          </p:cNvSpPr>
          <p:nvPr/>
        </p:nvSpPr>
        <p:spPr bwMode="auto">
          <a:xfrm>
            <a:off x="3514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2232" name="Rectangle 8"/>
          <p:cNvSpPr>
            <a:spLocks/>
          </p:cNvSpPr>
          <p:nvPr/>
        </p:nvSpPr>
        <p:spPr bwMode="auto">
          <a:xfrm>
            <a:off x="3514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2233" name="Line 9"/>
          <p:cNvSpPr>
            <a:spLocks noChangeShapeType="1"/>
          </p:cNvSpPr>
          <p:nvPr/>
        </p:nvSpPr>
        <p:spPr bwMode="auto">
          <a:xfrm>
            <a:off x="3821113" y="17526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2234" name="Line 10"/>
          <p:cNvSpPr>
            <a:spLocks noChangeShapeType="1"/>
          </p:cNvSpPr>
          <p:nvPr/>
        </p:nvSpPr>
        <p:spPr bwMode="auto">
          <a:xfrm>
            <a:off x="3821113" y="24384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2235" name="Line 11"/>
          <p:cNvSpPr>
            <a:spLocks noChangeShapeType="1"/>
          </p:cNvSpPr>
          <p:nvPr/>
        </p:nvSpPr>
        <p:spPr bwMode="auto">
          <a:xfrm>
            <a:off x="3821113" y="3124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2236" name="Line 12"/>
          <p:cNvSpPr>
            <a:spLocks noChangeShapeType="1"/>
          </p:cNvSpPr>
          <p:nvPr/>
        </p:nvSpPr>
        <p:spPr bwMode="auto">
          <a:xfrm>
            <a:off x="3821113" y="3886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2237" name="Rectangle 13"/>
          <p:cNvSpPr>
            <a:spLocks/>
          </p:cNvSpPr>
          <p:nvPr/>
        </p:nvSpPr>
        <p:spPr bwMode="auto">
          <a:xfrm>
            <a:off x="4181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2238" name="Line 14"/>
          <p:cNvSpPr>
            <a:spLocks noChangeShapeType="1"/>
          </p:cNvSpPr>
          <p:nvPr/>
        </p:nvSpPr>
        <p:spPr bwMode="auto">
          <a:xfrm>
            <a:off x="3962400" y="2438400"/>
            <a:ext cx="536575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2239" name="Rectangle 15"/>
          <p:cNvSpPr>
            <a:spLocks/>
          </p:cNvSpPr>
          <p:nvPr/>
        </p:nvSpPr>
        <p:spPr bwMode="auto">
          <a:xfrm>
            <a:off x="6932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endParaRPr lang="en-US" sz="1800">
              <a:solidFill>
                <a:schemeClr val="tx1"/>
              </a:solidFill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grpSp>
        <p:nvGrpSpPr>
          <p:cNvPr id="52240" name="Group 16"/>
          <p:cNvGrpSpPr>
            <a:grpSpLocks/>
          </p:cNvGrpSpPr>
          <p:nvPr/>
        </p:nvGrpSpPr>
        <p:grpSpPr bwMode="auto">
          <a:xfrm>
            <a:off x="5391150" y="2379663"/>
            <a:ext cx="1495425" cy="928687"/>
            <a:chOff x="0" y="0"/>
            <a:chExt cx="941" cy="585"/>
          </a:xfrm>
        </p:grpSpPr>
        <p:sp>
          <p:nvSpPr>
            <p:cNvPr id="52241" name="Line 17"/>
            <p:cNvSpPr>
              <a:spLocks noChangeShapeType="1"/>
            </p:cNvSpPr>
            <p:nvPr/>
          </p:nvSpPr>
          <p:spPr bwMode="auto">
            <a:xfrm>
              <a:off x="489" y="110"/>
              <a:ext cx="452" cy="0"/>
            </a:xfrm>
            <a:prstGeom prst="line">
              <a:avLst/>
            </a:prstGeom>
            <a:noFill/>
            <a:ln w="25400" cap="flat">
              <a:solidFill>
                <a:srgbClr val="7F7F7F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2242" name="Rectangle 18"/>
            <p:cNvSpPr>
              <a:spLocks/>
            </p:cNvSpPr>
            <p:nvPr/>
          </p:nvSpPr>
          <p:spPr bwMode="auto">
            <a:xfrm>
              <a:off x="1" y="0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rbp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52243" name="Line 19"/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2244" name="Rectangle 20"/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rsp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</p:grpSp>
      <p:sp>
        <p:nvSpPr>
          <p:cNvPr id="52245" name="Rectangle 21"/>
          <p:cNvSpPr>
            <a:spLocks/>
          </p:cNvSpPr>
          <p:nvPr/>
        </p:nvSpPr>
        <p:spPr bwMode="auto">
          <a:xfrm>
            <a:off x="6932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2246" name="Rectangle 22"/>
          <p:cNvSpPr>
            <a:spLocks/>
          </p:cNvSpPr>
          <p:nvPr/>
        </p:nvSpPr>
        <p:spPr bwMode="auto">
          <a:xfrm>
            <a:off x="7194550" y="381000"/>
            <a:ext cx="760413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52247" name="Group 23"/>
          <p:cNvGraphicFramePr>
            <a:graphicFrameLocks noGrp="1"/>
          </p:cNvGraphicFramePr>
          <p:nvPr/>
        </p:nvGraphicFramePr>
        <p:xfrm>
          <a:off x="6934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yoo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who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2279" name="AutoShape 55"/>
          <p:cNvSpPr>
            <a:spLocks/>
          </p:cNvSpPr>
          <p:nvPr/>
        </p:nvSpPr>
        <p:spPr bwMode="auto">
          <a:xfrm>
            <a:off x="508000" y="2374900"/>
            <a:ext cx="6858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7" name="Rectangle 5"/>
          <p:cNvSpPr>
            <a:spLocks/>
          </p:cNvSpPr>
          <p:nvPr/>
        </p:nvSpPr>
        <p:spPr bwMode="auto">
          <a:xfrm>
            <a:off x="1295400" y="1676400"/>
            <a:ext cx="1612900" cy="21336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who(…)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Rectangle 4"/>
          <p:cNvSpPr>
            <a:spLocks/>
          </p:cNvSpPr>
          <p:nvPr/>
        </p:nvSpPr>
        <p:spPr bwMode="auto">
          <a:xfrm>
            <a:off x="977900" y="1447800"/>
            <a:ext cx="1536700" cy="2133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yoo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who();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</a:p>
        </p:txBody>
      </p:sp>
      <p:sp>
        <p:nvSpPr>
          <p:cNvPr id="60" name="Rectangle 5"/>
          <p:cNvSpPr>
            <a:spLocks/>
          </p:cNvSpPr>
          <p:nvPr/>
        </p:nvSpPr>
        <p:spPr bwMode="auto">
          <a:xfrm>
            <a:off x="1295400" y="1676400"/>
            <a:ext cx="1612900" cy="21336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who(…)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5325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Example</a:t>
            </a:r>
          </a:p>
        </p:txBody>
      </p:sp>
      <p:sp>
        <p:nvSpPr>
          <p:cNvPr id="53252" name="Rectangle 4"/>
          <p:cNvSpPr>
            <a:spLocks/>
          </p:cNvSpPr>
          <p:nvPr/>
        </p:nvSpPr>
        <p:spPr bwMode="auto">
          <a:xfrm>
            <a:off x="3514725" y="1446213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sp>
        <p:nvSpPr>
          <p:cNvPr id="53253" name="Rectangle 5"/>
          <p:cNvSpPr>
            <a:spLocks/>
          </p:cNvSpPr>
          <p:nvPr/>
        </p:nvSpPr>
        <p:spPr bwMode="auto">
          <a:xfrm>
            <a:off x="3514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53254" name="Rectangle 6"/>
          <p:cNvSpPr>
            <a:spLocks/>
          </p:cNvSpPr>
          <p:nvPr/>
        </p:nvSpPr>
        <p:spPr bwMode="auto">
          <a:xfrm>
            <a:off x="3503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3255" name="Rectangle 7"/>
          <p:cNvSpPr>
            <a:spLocks/>
          </p:cNvSpPr>
          <p:nvPr/>
        </p:nvSpPr>
        <p:spPr bwMode="auto">
          <a:xfrm>
            <a:off x="3514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3256" name="Rectangle 8"/>
          <p:cNvSpPr>
            <a:spLocks/>
          </p:cNvSpPr>
          <p:nvPr/>
        </p:nvSpPr>
        <p:spPr bwMode="auto">
          <a:xfrm>
            <a:off x="3514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3257" name="Line 9"/>
          <p:cNvSpPr>
            <a:spLocks noChangeShapeType="1"/>
          </p:cNvSpPr>
          <p:nvPr/>
        </p:nvSpPr>
        <p:spPr bwMode="auto">
          <a:xfrm>
            <a:off x="3821113" y="17526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3258" name="Line 10"/>
          <p:cNvSpPr>
            <a:spLocks noChangeShapeType="1"/>
          </p:cNvSpPr>
          <p:nvPr/>
        </p:nvSpPr>
        <p:spPr bwMode="auto">
          <a:xfrm>
            <a:off x="3821113" y="24384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3259" name="Line 11"/>
          <p:cNvSpPr>
            <a:spLocks noChangeShapeType="1"/>
          </p:cNvSpPr>
          <p:nvPr/>
        </p:nvSpPr>
        <p:spPr bwMode="auto">
          <a:xfrm>
            <a:off x="3821113" y="3124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3260" name="Line 12"/>
          <p:cNvSpPr>
            <a:spLocks noChangeShapeType="1"/>
          </p:cNvSpPr>
          <p:nvPr/>
        </p:nvSpPr>
        <p:spPr bwMode="auto">
          <a:xfrm>
            <a:off x="3821113" y="3886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3261" name="Rectangle 13"/>
          <p:cNvSpPr>
            <a:spLocks/>
          </p:cNvSpPr>
          <p:nvPr/>
        </p:nvSpPr>
        <p:spPr bwMode="auto">
          <a:xfrm>
            <a:off x="4181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3262" name="Line 14"/>
          <p:cNvSpPr>
            <a:spLocks noChangeShapeType="1"/>
          </p:cNvSpPr>
          <p:nvPr/>
        </p:nvSpPr>
        <p:spPr bwMode="auto">
          <a:xfrm>
            <a:off x="3962400" y="2438400"/>
            <a:ext cx="536575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3263" name="Rectangle 15"/>
          <p:cNvSpPr>
            <a:spLocks/>
          </p:cNvSpPr>
          <p:nvPr/>
        </p:nvSpPr>
        <p:spPr bwMode="auto">
          <a:xfrm>
            <a:off x="6932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endParaRPr lang="en-US" sz="1800">
              <a:solidFill>
                <a:schemeClr val="tx1"/>
              </a:solidFill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grpSp>
        <p:nvGrpSpPr>
          <p:cNvPr id="53264" name="Group 16"/>
          <p:cNvGrpSpPr>
            <a:grpSpLocks/>
          </p:cNvGrpSpPr>
          <p:nvPr/>
        </p:nvGrpSpPr>
        <p:grpSpPr bwMode="auto">
          <a:xfrm>
            <a:off x="5397500" y="3225800"/>
            <a:ext cx="1493838" cy="928688"/>
            <a:chOff x="0" y="0"/>
            <a:chExt cx="941" cy="585"/>
          </a:xfrm>
        </p:grpSpPr>
        <p:sp>
          <p:nvSpPr>
            <p:cNvPr id="53265" name="Line 17"/>
            <p:cNvSpPr>
              <a:spLocks noChangeShapeType="1"/>
            </p:cNvSpPr>
            <p:nvPr/>
          </p:nvSpPr>
          <p:spPr bwMode="auto">
            <a:xfrm>
              <a:off x="489" y="110"/>
              <a:ext cx="452" cy="0"/>
            </a:xfrm>
            <a:prstGeom prst="line">
              <a:avLst/>
            </a:prstGeom>
            <a:noFill/>
            <a:ln w="25400" cap="flat">
              <a:solidFill>
                <a:srgbClr val="7F7F7F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3266" name="Rectangle 18"/>
            <p:cNvSpPr>
              <a:spLocks/>
            </p:cNvSpPr>
            <p:nvPr/>
          </p:nvSpPr>
          <p:spPr bwMode="auto">
            <a:xfrm>
              <a:off x="1" y="0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rbp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53267" name="Line 19"/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3268" name="Rectangle 20"/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rsp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</p:grpSp>
      <p:sp>
        <p:nvSpPr>
          <p:cNvPr id="53269" name="Rectangle 21"/>
          <p:cNvSpPr>
            <a:spLocks/>
          </p:cNvSpPr>
          <p:nvPr/>
        </p:nvSpPr>
        <p:spPr bwMode="auto">
          <a:xfrm>
            <a:off x="6932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3270" name="Rectangle 22"/>
          <p:cNvSpPr>
            <a:spLocks/>
          </p:cNvSpPr>
          <p:nvPr/>
        </p:nvSpPr>
        <p:spPr bwMode="auto">
          <a:xfrm>
            <a:off x="7194550" y="381000"/>
            <a:ext cx="760413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53271" name="Group 23"/>
          <p:cNvGraphicFramePr>
            <a:graphicFrameLocks noGrp="1"/>
          </p:cNvGraphicFramePr>
          <p:nvPr/>
        </p:nvGraphicFramePr>
        <p:xfrm>
          <a:off x="6934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yoo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who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amI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3304" name="AutoShape 56"/>
          <p:cNvSpPr>
            <a:spLocks/>
          </p:cNvSpPr>
          <p:nvPr/>
        </p:nvSpPr>
        <p:spPr bwMode="auto">
          <a:xfrm>
            <a:off x="914400" y="2730500"/>
            <a:ext cx="6858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8" name="Rectangle 6"/>
          <p:cNvSpPr>
            <a:spLocks/>
          </p:cNvSpPr>
          <p:nvPr/>
        </p:nvSpPr>
        <p:spPr bwMode="auto">
          <a:xfrm>
            <a:off x="1600200" y="2133600"/>
            <a:ext cx="1536700" cy="22860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</p:spTree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Example</a:t>
            </a:r>
          </a:p>
        </p:txBody>
      </p:sp>
      <p:sp>
        <p:nvSpPr>
          <p:cNvPr id="54276" name="Rectangle 4"/>
          <p:cNvSpPr>
            <a:spLocks/>
          </p:cNvSpPr>
          <p:nvPr/>
        </p:nvSpPr>
        <p:spPr bwMode="auto">
          <a:xfrm>
            <a:off x="3514725" y="1446213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sp>
        <p:nvSpPr>
          <p:cNvPr id="54277" name="Rectangle 5"/>
          <p:cNvSpPr>
            <a:spLocks/>
          </p:cNvSpPr>
          <p:nvPr/>
        </p:nvSpPr>
        <p:spPr bwMode="auto">
          <a:xfrm>
            <a:off x="3514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54278" name="Rectangle 6"/>
          <p:cNvSpPr>
            <a:spLocks/>
          </p:cNvSpPr>
          <p:nvPr/>
        </p:nvSpPr>
        <p:spPr bwMode="auto">
          <a:xfrm>
            <a:off x="3503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4279" name="Rectangle 7"/>
          <p:cNvSpPr>
            <a:spLocks/>
          </p:cNvSpPr>
          <p:nvPr/>
        </p:nvSpPr>
        <p:spPr bwMode="auto">
          <a:xfrm>
            <a:off x="3514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4280" name="Rectangle 8"/>
          <p:cNvSpPr>
            <a:spLocks/>
          </p:cNvSpPr>
          <p:nvPr/>
        </p:nvSpPr>
        <p:spPr bwMode="auto">
          <a:xfrm>
            <a:off x="3514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4281" name="Line 9"/>
          <p:cNvSpPr>
            <a:spLocks noChangeShapeType="1"/>
          </p:cNvSpPr>
          <p:nvPr/>
        </p:nvSpPr>
        <p:spPr bwMode="auto">
          <a:xfrm>
            <a:off x="3821113" y="17526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4282" name="Line 10"/>
          <p:cNvSpPr>
            <a:spLocks noChangeShapeType="1"/>
          </p:cNvSpPr>
          <p:nvPr/>
        </p:nvSpPr>
        <p:spPr bwMode="auto">
          <a:xfrm>
            <a:off x="3821113" y="24384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4283" name="Line 11"/>
          <p:cNvSpPr>
            <a:spLocks noChangeShapeType="1"/>
          </p:cNvSpPr>
          <p:nvPr/>
        </p:nvSpPr>
        <p:spPr bwMode="auto">
          <a:xfrm>
            <a:off x="3821113" y="31242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4284" name="Line 12"/>
          <p:cNvSpPr>
            <a:spLocks noChangeShapeType="1"/>
          </p:cNvSpPr>
          <p:nvPr/>
        </p:nvSpPr>
        <p:spPr bwMode="auto">
          <a:xfrm>
            <a:off x="3821113" y="3886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4285" name="Rectangle 13"/>
          <p:cNvSpPr>
            <a:spLocks/>
          </p:cNvSpPr>
          <p:nvPr/>
        </p:nvSpPr>
        <p:spPr bwMode="auto">
          <a:xfrm>
            <a:off x="4181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4286" name="Line 14"/>
          <p:cNvSpPr>
            <a:spLocks noChangeShapeType="1"/>
          </p:cNvSpPr>
          <p:nvPr/>
        </p:nvSpPr>
        <p:spPr bwMode="auto">
          <a:xfrm>
            <a:off x="3962400" y="2438400"/>
            <a:ext cx="536575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4287" name="Rectangle 15"/>
          <p:cNvSpPr>
            <a:spLocks/>
          </p:cNvSpPr>
          <p:nvPr/>
        </p:nvSpPr>
        <p:spPr bwMode="auto">
          <a:xfrm>
            <a:off x="6932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endParaRPr lang="en-US" sz="1800">
              <a:solidFill>
                <a:schemeClr val="tx1"/>
              </a:solidFill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grpSp>
        <p:nvGrpSpPr>
          <p:cNvPr id="54288" name="Group 16"/>
          <p:cNvGrpSpPr>
            <a:grpSpLocks/>
          </p:cNvGrpSpPr>
          <p:nvPr/>
        </p:nvGrpSpPr>
        <p:grpSpPr bwMode="auto">
          <a:xfrm>
            <a:off x="5391150" y="4056063"/>
            <a:ext cx="1495425" cy="928687"/>
            <a:chOff x="0" y="0"/>
            <a:chExt cx="941" cy="585"/>
          </a:xfrm>
        </p:grpSpPr>
        <p:sp>
          <p:nvSpPr>
            <p:cNvPr id="54289" name="Line 17"/>
            <p:cNvSpPr>
              <a:spLocks noChangeShapeType="1"/>
            </p:cNvSpPr>
            <p:nvPr/>
          </p:nvSpPr>
          <p:spPr bwMode="auto">
            <a:xfrm>
              <a:off x="489" y="110"/>
              <a:ext cx="452" cy="0"/>
            </a:xfrm>
            <a:prstGeom prst="line">
              <a:avLst/>
            </a:prstGeom>
            <a:noFill/>
            <a:ln w="25400" cap="flat">
              <a:solidFill>
                <a:srgbClr val="7F7F7F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4290" name="Rectangle 18"/>
            <p:cNvSpPr>
              <a:spLocks/>
            </p:cNvSpPr>
            <p:nvPr/>
          </p:nvSpPr>
          <p:spPr bwMode="auto">
            <a:xfrm>
              <a:off x="1" y="0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rbp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54291" name="Line 19"/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4292" name="Rectangle 20"/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rsp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</p:grpSp>
      <p:sp>
        <p:nvSpPr>
          <p:cNvPr id="54293" name="Rectangle 21"/>
          <p:cNvSpPr>
            <a:spLocks/>
          </p:cNvSpPr>
          <p:nvPr/>
        </p:nvSpPr>
        <p:spPr bwMode="auto">
          <a:xfrm>
            <a:off x="6932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4294" name="Rectangle 22"/>
          <p:cNvSpPr>
            <a:spLocks/>
          </p:cNvSpPr>
          <p:nvPr/>
        </p:nvSpPr>
        <p:spPr bwMode="auto">
          <a:xfrm>
            <a:off x="7194550" y="381000"/>
            <a:ext cx="760413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54295" name="Group 23"/>
          <p:cNvGraphicFramePr>
            <a:graphicFrameLocks noGrp="1"/>
          </p:cNvGraphicFramePr>
          <p:nvPr/>
        </p:nvGraphicFramePr>
        <p:xfrm>
          <a:off x="6934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yoo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who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amI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amI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9" name="Rectangle 4"/>
          <p:cNvSpPr>
            <a:spLocks/>
          </p:cNvSpPr>
          <p:nvPr/>
        </p:nvSpPr>
        <p:spPr bwMode="auto">
          <a:xfrm>
            <a:off x="292100" y="1447800"/>
            <a:ext cx="1536700" cy="2133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yoo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who();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</a:p>
        </p:txBody>
      </p:sp>
      <p:sp>
        <p:nvSpPr>
          <p:cNvPr id="60" name="Rectangle 5"/>
          <p:cNvSpPr>
            <a:spLocks/>
          </p:cNvSpPr>
          <p:nvPr/>
        </p:nvSpPr>
        <p:spPr bwMode="auto">
          <a:xfrm>
            <a:off x="609600" y="1676400"/>
            <a:ext cx="1612900" cy="21336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who(…)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2" name="Rectangle 6"/>
          <p:cNvSpPr>
            <a:spLocks/>
          </p:cNvSpPr>
          <p:nvPr/>
        </p:nvSpPr>
        <p:spPr bwMode="auto">
          <a:xfrm>
            <a:off x="914400" y="2133600"/>
            <a:ext cx="1536700" cy="22860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3" name="Rectangle 6"/>
          <p:cNvSpPr>
            <a:spLocks/>
          </p:cNvSpPr>
          <p:nvPr/>
        </p:nvSpPr>
        <p:spPr bwMode="auto">
          <a:xfrm>
            <a:off x="1358900" y="2590800"/>
            <a:ext cx="1536700" cy="22860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1" name="AutoShape 56"/>
          <p:cNvSpPr>
            <a:spLocks/>
          </p:cNvSpPr>
          <p:nvPr/>
        </p:nvSpPr>
        <p:spPr bwMode="auto">
          <a:xfrm>
            <a:off x="609600" y="2730500"/>
            <a:ext cx="6858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9" name="Rectangle 3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5300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Example</a:t>
            </a:r>
          </a:p>
        </p:txBody>
      </p:sp>
      <p:sp>
        <p:nvSpPr>
          <p:cNvPr id="55301" name="Rectangle 5"/>
          <p:cNvSpPr>
            <a:spLocks/>
          </p:cNvSpPr>
          <p:nvPr/>
        </p:nvSpPr>
        <p:spPr bwMode="auto">
          <a:xfrm>
            <a:off x="3514725" y="1446213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sp>
        <p:nvSpPr>
          <p:cNvPr id="55302" name="Rectangle 6"/>
          <p:cNvSpPr>
            <a:spLocks/>
          </p:cNvSpPr>
          <p:nvPr/>
        </p:nvSpPr>
        <p:spPr bwMode="auto">
          <a:xfrm>
            <a:off x="3514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55303" name="Rectangle 7"/>
          <p:cNvSpPr>
            <a:spLocks/>
          </p:cNvSpPr>
          <p:nvPr/>
        </p:nvSpPr>
        <p:spPr bwMode="auto">
          <a:xfrm>
            <a:off x="3503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5304" name="Rectangle 8"/>
          <p:cNvSpPr>
            <a:spLocks/>
          </p:cNvSpPr>
          <p:nvPr/>
        </p:nvSpPr>
        <p:spPr bwMode="auto">
          <a:xfrm>
            <a:off x="3514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5305" name="Rectangle 9"/>
          <p:cNvSpPr>
            <a:spLocks/>
          </p:cNvSpPr>
          <p:nvPr/>
        </p:nvSpPr>
        <p:spPr bwMode="auto">
          <a:xfrm>
            <a:off x="3514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5306" name="Line 10"/>
          <p:cNvSpPr>
            <a:spLocks noChangeShapeType="1"/>
          </p:cNvSpPr>
          <p:nvPr/>
        </p:nvSpPr>
        <p:spPr bwMode="auto">
          <a:xfrm>
            <a:off x="3821113" y="17526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5307" name="Line 11"/>
          <p:cNvSpPr>
            <a:spLocks noChangeShapeType="1"/>
          </p:cNvSpPr>
          <p:nvPr/>
        </p:nvSpPr>
        <p:spPr bwMode="auto">
          <a:xfrm>
            <a:off x="3821113" y="24384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5308" name="Line 12"/>
          <p:cNvSpPr>
            <a:spLocks noChangeShapeType="1"/>
          </p:cNvSpPr>
          <p:nvPr/>
        </p:nvSpPr>
        <p:spPr bwMode="auto">
          <a:xfrm>
            <a:off x="3821113" y="31242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5309" name="Line 13"/>
          <p:cNvSpPr>
            <a:spLocks noChangeShapeType="1"/>
          </p:cNvSpPr>
          <p:nvPr/>
        </p:nvSpPr>
        <p:spPr bwMode="auto">
          <a:xfrm>
            <a:off x="3821113" y="38862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5310" name="Rectangle 14"/>
          <p:cNvSpPr>
            <a:spLocks/>
          </p:cNvSpPr>
          <p:nvPr/>
        </p:nvSpPr>
        <p:spPr bwMode="auto">
          <a:xfrm>
            <a:off x="4181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5311" name="Line 15"/>
          <p:cNvSpPr>
            <a:spLocks noChangeShapeType="1"/>
          </p:cNvSpPr>
          <p:nvPr/>
        </p:nvSpPr>
        <p:spPr bwMode="auto">
          <a:xfrm>
            <a:off x="3962400" y="2438400"/>
            <a:ext cx="536575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5312" name="Rectangle 16"/>
          <p:cNvSpPr>
            <a:spLocks/>
          </p:cNvSpPr>
          <p:nvPr/>
        </p:nvSpPr>
        <p:spPr bwMode="auto">
          <a:xfrm>
            <a:off x="6932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endParaRPr lang="en-US" sz="1800">
              <a:solidFill>
                <a:schemeClr val="tx1"/>
              </a:solidFill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grpSp>
        <p:nvGrpSpPr>
          <p:cNvPr id="55313" name="Group 17"/>
          <p:cNvGrpSpPr>
            <a:grpSpLocks/>
          </p:cNvGrpSpPr>
          <p:nvPr/>
        </p:nvGrpSpPr>
        <p:grpSpPr bwMode="auto">
          <a:xfrm>
            <a:off x="5391150" y="4919663"/>
            <a:ext cx="1495425" cy="928687"/>
            <a:chOff x="0" y="0"/>
            <a:chExt cx="941" cy="585"/>
          </a:xfrm>
        </p:grpSpPr>
        <p:sp>
          <p:nvSpPr>
            <p:cNvPr id="55314" name="Line 18"/>
            <p:cNvSpPr>
              <a:spLocks noChangeShapeType="1"/>
            </p:cNvSpPr>
            <p:nvPr/>
          </p:nvSpPr>
          <p:spPr bwMode="auto">
            <a:xfrm>
              <a:off x="489" y="110"/>
              <a:ext cx="452" cy="0"/>
            </a:xfrm>
            <a:prstGeom prst="line">
              <a:avLst/>
            </a:prstGeom>
            <a:noFill/>
            <a:ln w="25400" cap="flat">
              <a:solidFill>
                <a:srgbClr val="7F7F7F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5315" name="Rectangle 19"/>
            <p:cNvSpPr>
              <a:spLocks/>
            </p:cNvSpPr>
            <p:nvPr/>
          </p:nvSpPr>
          <p:spPr bwMode="auto">
            <a:xfrm>
              <a:off x="1" y="0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rbp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55316" name="Line 20"/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5317" name="Rectangle 21"/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rsp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</p:grpSp>
      <p:sp>
        <p:nvSpPr>
          <p:cNvPr id="55318" name="Rectangle 22"/>
          <p:cNvSpPr>
            <a:spLocks/>
          </p:cNvSpPr>
          <p:nvPr/>
        </p:nvSpPr>
        <p:spPr bwMode="auto">
          <a:xfrm>
            <a:off x="6932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5319" name="Rectangle 23"/>
          <p:cNvSpPr>
            <a:spLocks/>
          </p:cNvSpPr>
          <p:nvPr/>
        </p:nvSpPr>
        <p:spPr bwMode="auto">
          <a:xfrm>
            <a:off x="7194550" y="381000"/>
            <a:ext cx="760413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55320" name="Group 24"/>
          <p:cNvGraphicFramePr>
            <a:graphicFrameLocks noGrp="1"/>
          </p:cNvGraphicFramePr>
          <p:nvPr/>
        </p:nvGraphicFramePr>
        <p:xfrm>
          <a:off x="6934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yoo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who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amI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amI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amI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60" name="Rectangle 4"/>
          <p:cNvSpPr>
            <a:spLocks/>
          </p:cNvSpPr>
          <p:nvPr/>
        </p:nvSpPr>
        <p:spPr bwMode="auto">
          <a:xfrm>
            <a:off x="292100" y="1447800"/>
            <a:ext cx="1536700" cy="2133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yoo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who();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</a:p>
        </p:txBody>
      </p:sp>
      <p:sp>
        <p:nvSpPr>
          <p:cNvPr id="61" name="Rectangle 5"/>
          <p:cNvSpPr>
            <a:spLocks/>
          </p:cNvSpPr>
          <p:nvPr/>
        </p:nvSpPr>
        <p:spPr bwMode="auto">
          <a:xfrm>
            <a:off x="609600" y="1676400"/>
            <a:ext cx="1612900" cy="21336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who(…)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2" name="Rectangle 6"/>
          <p:cNvSpPr>
            <a:spLocks/>
          </p:cNvSpPr>
          <p:nvPr/>
        </p:nvSpPr>
        <p:spPr bwMode="auto">
          <a:xfrm>
            <a:off x="914400" y="2133600"/>
            <a:ext cx="1536700" cy="22860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3" name="Rectangle 6"/>
          <p:cNvSpPr>
            <a:spLocks/>
          </p:cNvSpPr>
          <p:nvPr/>
        </p:nvSpPr>
        <p:spPr bwMode="auto">
          <a:xfrm>
            <a:off x="1358900" y="2590800"/>
            <a:ext cx="1536700" cy="22860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4" name="AutoShape 56"/>
          <p:cNvSpPr>
            <a:spLocks/>
          </p:cNvSpPr>
          <p:nvPr/>
        </p:nvSpPr>
        <p:spPr bwMode="auto">
          <a:xfrm>
            <a:off x="1066800" y="3733800"/>
            <a:ext cx="6858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5" name="Rectangle 6"/>
          <p:cNvSpPr>
            <a:spLocks/>
          </p:cNvSpPr>
          <p:nvPr/>
        </p:nvSpPr>
        <p:spPr bwMode="auto">
          <a:xfrm>
            <a:off x="1816100" y="3048000"/>
            <a:ext cx="1536700" cy="22860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</p:spTree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Example</a:t>
            </a:r>
          </a:p>
        </p:txBody>
      </p:sp>
      <p:sp>
        <p:nvSpPr>
          <p:cNvPr id="56324" name="Rectangle 4"/>
          <p:cNvSpPr>
            <a:spLocks/>
          </p:cNvSpPr>
          <p:nvPr/>
        </p:nvSpPr>
        <p:spPr bwMode="auto">
          <a:xfrm>
            <a:off x="3514725" y="1446213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sp>
        <p:nvSpPr>
          <p:cNvPr id="56325" name="Rectangle 5"/>
          <p:cNvSpPr>
            <a:spLocks/>
          </p:cNvSpPr>
          <p:nvPr/>
        </p:nvSpPr>
        <p:spPr bwMode="auto">
          <a:xfrm>
            <a:off x="3514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56326" name="Rectangle 6"/>
          <p:cNvSpPr>
            <a:spLocks/>
          </p:cNvSpPr>
          <p:nvPr/>
        </p:nvSpPr>
        <p:spPr bwMode="auto">
          <a:xfrm>
            <a:off x="3503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6327" name="Rectangle 7"/>
          <p:cNvSpPr>
            <a:spLocks/>
          </p:cNvSpPr>
          <p:nvPr/>
        </p:nvSpPr>
        <p:spPr bwMode="auto">
          <a:xfrm>
            <a:off x="3514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6328" name="Rectangle 8"/>
          <p:cNvSpPr>
            <a:spLocks/>
          </p:cNvSpPr>
          <p:nvPr/>
        </p:nvSpPr>
        <p:spPr bwMode="auto">
          <a:xfrm>
            <a:off x="3514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6329" name="Line 9"/>
          <p:cNvSpPr>
            <a:spLocks noChangeShapeType="1"/>
          </p:cNvSpPr>
          <p:nvPr/>
        </p:nvSpPr>
        <p:spPr bwMode="auto">
          <a:xfrm>
            <a:off x="3821113" y="17526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6330" name="Line 10"/>
          <p:cNvSpPr>
            <a:spLocks noChangeShapeType="1"/>
          </p:cNvSpPr>
          <p:nvPr/>
        </p:nvSpPr>
        <p:spPr bwMode="auto">
          <a:xfrm>
            <a:off x="3821113" y="24384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6331" name="Line 11"/>
          <p:cNvSpPr>
            <a:spLocks noChangeShapeType="1"/>
          </p:cNvSpPr>
          <p:nvPr/>
        </p:nvSpPr>
        <p:spPr bwMode="auto">
          <a:xfrm>
            <a:off x="3821113" y="31242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6332" name="Line 12"/>
          <p:cNvSpPr>
            <a:spLocks noChangeShapeType="1"/>
          </p:cNvSpPr>
          <p:nvPr/>
        </p:nvSpPr>
        <p:spPr bwMode="auto">
          <a:xfrm>
            <a:off x="3821113" y="3886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6333" name="Rectangle 13"/>
          <p:cNvSpPr>
            <a:spLocks/>
          </p:cNvSpPr>
          <p:nvPr/>
        </p:nvSpPr>
        <p:spPr bwMode="auto">
          <a:xfrm>
            <a:off x="4181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6334" name="Line 14"/>
          <p:cNvSpPr>
            <a:spLocks noChangeShapeType="1"/>
          </p:cNvSpPr>
          <p:nvPr/>
        </p:nvSpPr>
        <p:spPr bwMode="auto">
          <a:xfrm>
            <a:off x="3962400" y="2438400"/>
            <a:ext cx="536575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6335" name="Rectangle 15"/>
          <p:cNvSpPr>
            <a:spLocks/>
          </p:cNvSpPr>
          <p:nvPr/>
        </p:nvSpPr>
        <p:spPr bwMode="auto">
          <a:xfrm>
            <a:off x="6932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endParaRPr lang="en-US" sz="1800">
              <a:solidFill>
                <a:schemeClr val="tx1"/>
              </a:solidFill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grpSp>
        <p:nvGrpSpPr>
          <p:cNvPr id="56336" name="Group 16"/>
          <p:cNvGrpSpPr>
            <a:grpSpLocks/>
          </p:cNvGrpSpPr>
          <p:nvPr/>
        </p:nvGrpSpPr>
        <p:grpSpPr bwMode="auto">
          <a:xfrm>
            <a:off x="5391150" y="4056063"/>
            <a:ext cx="1495425" cy="928687"/>
            <a:chOff x="0" y="0"/>
            <a:chExt cx="941" cy="585"/>
          </a:xfrm>
        </p:grpSpPr>
        <p:sp>
          <p:nvSpPr>
            <p:cNvPr id="56337" name="Line 17"/>
            <p:cNvSpPr>
              <a:spLocks noChangeShapeType="1"/>
            </p:cNvSpPr>
            <p:nvPr/>
          </p:nvSpPr>
          <p:spPr bwMode="auto">
            <a:xfrm>
              <a:off x="489" y="110"/>
              <a:ext cx="452" cy="0"/>
            </a:xfrm>
            <a:prstGeom prst="line">
              <a:avLst/>
            </a:prstGeom>
            <a:noFill/>
            <a:ln w="25400" cap="flat">
              <a:solidFill>
                <a:srgbClr val="7F7F7F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6338" name="Rectangle 18"/>
            <p:cNvSpPr>
              <a:spLocks/>
            </p:cNvSpPr>
            <p:nvPr/>
          </p:nvSpPr>
          <p:spPr bwMode="auto">
            <a:xfrm>
              <a:off x="1" y="0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rbp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56339" name="Line 19"/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6340" name="Rectangle 20"/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rsp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</p:grpSp>
      <p:sp>
        <p:nvSpPr>
          <p:cNvPr id="56341" name="Rectangle 21"/>
          <p:cNvSpPr>
            <a:spLocks/>
          </p:cNvSpPr>
          <p:nvPr/>
        </p:nvSpPr>
        <p:spPr bwMode="auto">
          <a:xfrm>
            <a:off x="6932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6342" name="Rectangle 22"/>
          <p:cNvSpPr>
            <a:spLocks/>
          </p:cNvSpPr>
          <p:nvPr/>
        </p:nvSpPr>
        <p:spPr bwMode="auto">
          <a:xfrm>
            <a:off x="7194550" y="381000"/>
            <a:ext cx="760413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56343" name="Group 23"/>
          <p:cNvGraphicFramePr>
            <a:graphicFrameLocks noGrp="1"/>
          </p:cNvGraphicFramePr>
          <p:nvPr/>
        </p:nvGraphicFramePr>
        <p:xfrm>
          <a:off x="6934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yoo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who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amI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amI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9" name="Rectangle 4"/>
          <p:cNvSpPr>
            <a:spLocks/>
          </p:cNvSpPr>
          <p:nvPr/>
        </p:nvSpPr>
        <p:spPr bwMode="auto">
          <a:xfrm>
            <a:off x="292100" y="1447800"/>
            <a:ext cx="1536700" cy="2133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yoo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who();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</a:p>
        </p:txBody>
      </p:sp>
      <p:sp>
        <p:nvSpPr>
          <p:cNvPr id="60" name="Rectangle 5"/>
          <p:cNvSpPr>
            <a:spLocks/>
          </p:cNvSpPr>
          <p:nvPr/>
        </p:nvSpPr>
        <p:spPr bwMode="auto">
          <a:xfrm>
            <a:off x="609600" y="1676400"/>
            <a:ext cx="1612900" cy="21336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who(…)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1" name="Rectangle 6"/>
          <p:cNvSpPr>
            <a:spLocks/>
          </p:cNvSpPr>
          <p:nvPr/>
        </p:nvSpPr>
        <p:spPr bwMode="auto">
          <a:xfrm>
            <a:off x="914400" y="2133600"/>
            <a:ext cx="1536700" cy="22860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2" name="Rectangle 6"/>
          <p:cNvSpPr>
            <a:spLocks/>
          </p:cNvSpPr>
          <p:nvPr/>
        </p:nvSpPr>
        <p:spPr bwMode="auto">
          <a:xfrm>
            <a:off x="1358900" y="2590800"/>
            <a:ext cx="1536700" cy="22860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3" name="AutoShape 56"/>
          <p:cNvSpPr>
            <a:spLocks/>
          </p:cNvSpPr>
          <p:nvPr/>
        </p:nvSpPr>
        <p:spPr bwMode="auto">
          <a:xfrm>
            <a:off x="685800" y="3429000"/>
            <a:ext cx="6858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Example</a:t>
            </a:r>
          </a:p>
        </p:txBody>
      </p:sp>
      <p:sp>
        <p:nvSpPr>
          <p:cNvPr id="57348" name="Rectangle 4"/>
          <p:cNvSpPr>
            <a:spLocks/>
          </p:cNvSpPr>
          <p:nvPr/>
        </p:nvSpPr>
        <p:spPr bwMode="auto">
          <a:xfrm>
            <a:off x="3514725" y="1446213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sp>
        <p:nvSpPr>
          <p:cNvPr id="57349" name="Rectangle 5"/>
          <p:cNvSpPr>
            <a:spLocks/>
          </p:cNvSpPr>
          <p:nvPr/>
        </p:nvSpPr>
        <p:spPr bwMode="auto">
          <a:xfrm>
            <a:off x="3514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57350" name="Rectangle 6"/>
          <p:cNvSpPr>
            <a:spLocks/>
          </p:cNvSpPr>
          <p:nvPr/>
        </p:nvSpPr>
        <p:spPr bwMode="auto">
          <a:xfrm>
            <a:off x="3503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7351" name="Rectangle 7"/>
          <p:cNvSpPr>
            <a:spLocks/>
          </p:cNvSpPr>
          <p:nvPr/>
        </p:nvSpPr>
        <p:spPr bwMode="auto">
          <a:xfrm>
            <a:off x="3514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7352" name="Rectangle 8"/>
          <p:cNvSpPr>
            <a:spLocks/>
          </p:cNvSpPr>
          <p:nvPr/>
        </p:nvSpPr>
        <p:spPr bwMode="auto">
          <a:xfrm>
            <a:off x="3514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7353" name="Line 9"/>
          <p:cNvSpPr>
            <a:spLocks noChangeShapeType="1"/>
          </p:cNvSpPr>
          <p:nvPr/>
        </p:nvSpPr>
        <p:spPr bwMode="auto">
          <a:xfrm>
            <a:off x="3821113" y="17526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7354" name="Line 10"/>
          <p:cNvSpPr>
            <a:spLocks noChangeShapeType="1"/>
          </p:cNvSpPr>
          <p:nvPr/>
        </p:nvSpPr>
        <p:spPr bwMode="auto">
          <a:xfrm>
            <a:off x="3821113" y="24384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7355" name="Line 11"/>
          <p:cNvSpPr>
            <a:spLocks noChangeShapeType="1"/>
          </p:cNvSpPr>
          <p:nvPr/>
        </p:nvSpPr>
        <p:spPr bwMode="auto">
          <a:xfrm>
            <a:off x="3821113" y="3124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7356" name="Line 12"/>
          <p:cNvSpPr>
            <a:spLocks noChangeShapeType="1"/>
          </p:cNvSpPr>
          <p:nvPr/>
        </p:nvSpPr>
        <p:spPr bwMode="auto">
          <a:xfrm>
            <a:off x="3821113" y="3886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7357" name="Rectangle 13"/>
          <p:cNvSpPr>
            <a:spLocks/>
          </p:cNvSpPr>
          <p:nvPr/>
        </p:nvSpPr>
        <p:spPr bwMode="auto">
          <a:xfrm>
            <a:off x="4181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7358" name="Line 14"/>
          <p:cNvSpPr>
            <a:spLocks noChangeShapeType="1"/>
          </p:cNvSpPr>
          <p:nvPr/>
        </p:nvSpPr>
        <p:spPr bwMode="auto">
          <a:xfrm>
            <a:off x="3962400" y="2438400"/>
            <a:ext cx="536575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7359" name="Rectangle 15"/>
          <p:cNvSpPr>
            <a:spLocks/>
          </p:cNvSpPr>
          <p:nvPr/>
        </p:nvSpPr>
        <p:spPr bwMode="auto">
          <a:xfrm>
            <a:off x="6932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endParaRPr lang="en-US" sz="1800">
              <a:solidFill>
                <a:schemeClr val="tx1"/>
              </a:solidFill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grpSp>
        <p:nvGrpSpPr>
          <p:cNvPr id="57360" name="Group 16"/>
          <p:cNvGrpSpPr>
            <a:grpSpLocks/>
          </p:cNvGrpSpPr>
          <p:nvPr/>
        </p:nvGrpSpPr>
        <p:grpSpPr bwMode="auto">
          <a:xfrm>
            <a:off x="5397500" y="3225800"/>
            <a:ext cx="1493838" cy="928688"/>
            <a:chOff x="0" y="0"/>
            <a:chExt cx="941" cy="585"/>
          </a:xfrm>
        </p:grpSpPr>
        <p:sp>
          <p:nvSpPr>
            <p:cNvPr id="57361" name="Line 17"/>
            <p:cNvSpPr>
              <a:spLocks noChangeShapeType="1"/>
            </p:cNvSpPr>
            <p:nvPr/>
          </p:nvSpPr>
          <p:spPr bwMode="auto">
            <a:xfrm>
              <a:off x="489" y="110"/>
              <a:ext cx="452" cy="0"/>
            </a:xfrm>
            <a:prstGeom prst="line">
              <a:avLst/>
            </a:prstGeom>
            <a:noFill/>
            <a:ln w="25400" cap="flat">
              <a:solidFill>
                <a:srgbClr val="7F7F7F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7362" name="Rectangle 18"/>
            <p:cNvSpPr>
              <a:spLocks/>
            </p:cNvSpPr>
            <p:nvPr/>
          </p:nvSpPr>
          <p:spPr bwMode="auto">
            <a:xfrm>
              <a:off x="1" y="0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rbp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57363" name="Line 19"/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7364" name="Rectangle 20"/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rsp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</p:grpSp>
      <p:sp>
        <p:nvSpPr>
          <p:cNvPr id="57365" name="Rectangle 21"/>
          <p:cNvSpPr>
            <a:spLocks/>
          </p:cNvSpPr>
          <p:nvPr/>
        </p:nvSpPr>
        <p:spPr bwMode="auto">
          <a:xfrm>
            <a:off x="6932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7366" name="Rectangle 22"/>
          <p:cNvSpPr>
            <a:spLocks/>
          </p:cNvSpPr>
          <p:nvPr/>
        </p:nvSpPr>
        <p:spPr bwMode="auto">
          <a:xfrm>
            <a:off x="7194550" y="381000"/>
            <a:ext cx="760413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57367" name="Group 23"/>
          <p:cNvGraphicFramePr>
            <a:graphicFrameLocks noGrp="1"/>
          </p:cNvGraphicFramePr>
          <p:nvPr/>
        </p:nvGraphicFramePr>
        <p:xfrm>
          <a:off x="6934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yoo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who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amI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8" name="Rectangle 4"/>
          <p:cNvSpPr>
            <a:spLocks/>
          </p:cNvSpPr>
          <p:nvPr/>
        </p:nvSpPr>
        <p:spPr bwMode="auto">
          <a:xfrm>
            <a:off x="292100" y="1447800"/>
            <a:ext cx="1536700" cy="2133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yoo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who();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</a:p>
        </p:txBody>
      </p:sp>
      <p:sp>
        <p:nvSpPr>
          <p:cNvPr id="59" name="Rectangle 5"/>
          <p:cNvSpPr>
            <a:spLocks/>
          </p:cNvSpPr>
          <p:nvPr/>
        </p:nvSpPr>
        <p:spPr bwMode="auto">
          <a:xfrm>
            <a:off x="609600" y="1676400"/>
            <a:ext cx="1612900" cy="21336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who(…)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0" name="Rectangle 6"/>
          <p:cNvSpPr>
            <a:spLocks/>
          </p:cNvSpPr>
          <p:nvPr/>
        </p:nvSpPr>
        <p:spPr bwMode="auto">
          <a:xfrm>
            <a:off x="914400" y="2133600"/>
            <a:ext cx="1536700" cy="22860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2" name="AutoShape 56"/>
          <p:cNvSpPr>
            <a:spLocks/>
          </p:cNvSpPr>
          <p:nvPr/>
        </p:nvSpPr>
        <p:spPr bwMode="auto">
          <a:xfrm>
            <a:off x="228600" y="2971800"/>
            <a:ext cx="6858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Example</a:t>
            </a:r>
          </a:p>
        </p:txBody>
      </p:sp>
      <p:sp>
        <p:nvSpPr>
          <p:cNvPr id="58372" name="Rectangle 4"/>
          <p:cNvSpPr>
            <a:spLocks/>
          </p:cNvSpPr>
          <p:nvPr/>
        </p:nvSpPr>
        <p:spPr bwMode="auto">
          <a:xfrm>
            <a:off x="3514725" y="1446213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sp>
        <p:nvSpPr>
          <p:cNvPr id="58373" name="Rectangle 5"/>
          <p:cNvSpPr>
            <a:spLocks/>
          </p:cNvSpPr>
          <p:nvPr/>
        </p:nvSpPr>
        <p:spPr bwMode="auto">
          <a:xfrm>
            <a:off x="3514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58374" name="Rectangle 6"/>
          <p:cNvSpPr>
            <a:spLocks/>
          </p:cNvSpPr>
          <p:nvPr/>
        </p:nvSpPr>
        <p:spPr bwMode="auto">
          <a:xfrm>
            <a:off x="3503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8375" name="Rectangle 7"/>
          <p:cNvSpPr>
            <a:spLocks/>
          </p:cNvSpPr>
          <p:nvPr/>
        </p:nvSpPr>
        <p:spPr bwMode="auto">
          <a:xfrm>
            <a:off x="3514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8376" name="Rectangle 8"/>
          <p:cNvSpPr>
            <a:spLocks/>
          </p:cNvSpPr>
          <p:nvPr/>
        </p:nvSpPr>
        <p:spPr bwMode="auto">
          <a:xfrm>
            <a:off x="3514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8377" name="Line 9"/>
          <p:cNvSpPr>
            <a:spLocks noChangeShapeType="1"/>
          </p:cNvSpPr>
          <p:nvPr/>
        </p:nvSpPr>
        <p:spPr bwMode="auto">
          <a:xfrm>
            <a:off x="3821113" y="17526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8378" name="Line 10"/>
          <p:cNvSpPr>
            <a:spLocks noChangeShapeType="1"/>
          </p:cNvSpPr>
          <p:nvPr/>
        </p:nvSpPr>
        <p:spPr bwMode="auto">
          <a:xfrm>
            <a:off x="3821113" y="24384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8379" name="Line 11"/>
          <p:cNvSpPr>
            <a:spLocks noChangeShapeType="1"/>
          </p:cNvSpPr>
          <p:nvPr/>
        </p:nvSpPr>
        <p:spPr bwMode="auto">
          <a:xfrm>
            <a:off x="3821113" y="3124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8380" name="Line 12"/>
          <p:cNvSpPr>
            <a:spLocks noChangeShapeType="1"/>
          </p:cNvSpPr>
          <p:nvPr/>
        </p:nvSpPr>
        <p:spPr bwMode="auto">
          <a:xfrm>
            <a:off x="3821113" y="3886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8381" name="Rectangle 13"/>
          <p:cNvSpPr>
            <a:spLocks/>
          </p:cNvSpPr>
          <p:nvPr/>
        </p:nvSpPr>
        <p:spPr bwMode="auto">
          <a:xfrm>
            <a:off x="4181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8382" name="Line 14"/>
          <p:cNvSpPr>
            <a:spLocks noChangeShapeType="1"/>
          </p:cNvSpPr>
          <p:nvPr/>
        </p:nvSpPr>
        <p:spPr bwMode="auto">
          <a:xfrm>
            <a:off x="3962400" y="2438400"/>
            <a:ext cx="536575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8383" name="Rectangle 15"/>
          <p:cNvSpPr>
            <a:spLocks/>
          </p:cNvSpPr>
          <p:nvPr/>
        </p:nvSpPr>
        <p:spPr bwMode="auto">
          <a:xfrm>
            <a:off x="6932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endParaRPr lang="en-US" sz="1800">
              <a:solidFill>
                <a:schemeClr val="tx1"/>
              </a:solidFill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grpSp>
        <p:nvGrpSpPr>
          <p:cNvPr id="58384" name="Group 16"/>
          <p:cNvGrpSpPr>
            <a:grpSpLocks/>
          </p:cNvGrpSpPr>
          <p:nvPr/>
        </p:nvGrpSpPr>
        <p:grpSpPr bwMode="auto">
          <a:xfrm>
            <a:off x="5391150" y="2379663"/>
            <a:ext cx="1495425" cy="928687"/>
            <a:chOff x="0" y="0"/>
            <a:chExt cx="941" cy="585"/>
          </a:xfrm>
        </p:grpSpPr>
        <p:sp>
          <p:nvSpPr>
            <p:cNvPr id="58385" name="Line 17"/>
            <p:cNvSpPr>
              <a:spLocks noChangeShapeType="1"/>
            </p:cNvSpPr>
            <p:nvPr/>
          </p:nvSpPr>
          <p:spPr bwMode="auto">
            <a:xfrm>
              <a:off x="489" y="110"/>
              <a:ext cx="452" cy="0"/>
            </a:xfrm>
            <a:prstGeom prst="line">
              <a:avLst/>
            </a:prstGeom>
            <a:noFill/>
            <a:ln w="25400" cap="flat">
              <a:solidFill>
                <a:srgbClr val="7F7F7F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8386" name="Rectangle 18"/>
            <p:cNvSpPr>
              <a:spLocks/>
            </p:cNvSpPr>
            <p:nvPr/>
          </p:nvSpPr>
          <p:spPr bwMode="auto">
            <a:xfrm>
              <a:off x="1" y="0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rbp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58387" name="Line 19"/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8388" name="Rectangle 20"/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rsp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</p:grpSp>
      <p:sp>
        <p:nvSpPr>
          <p:cNvPr id="58389" name="Rectangle 21"/>
          <p:cNvSpPr>
            <a:spLocks/>
          </p:cNvSpPr>
          <p:nvPr/>
        </p:nvSpPr>
        <p:spPr bwMode="auto">
          <a:xfrm>
            <a:off x="6932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8390" name="Rectangle 22"/>
          <p:cNvSpPr>
            <a:spLocks/>
          </p:cNvSpPr>
          <p:nvPr/>
        </p:nvSpPr>
        <p:spPr bwMode="auto">
          <a:xfrm>
            <a:off x="7194550" y="381000"/>
            <a:ext cx="760413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58391" name="Group 23"/>
          <p:cNvGraphicFramePr>
            <a:graphicFrameLocks noGrp="1"/>
          </p:cNvGraphicFramePr>
          <p:nvPr/>
        </p:nvGraphicFramePr>
        <p:xfrm>
          <a:off x="6934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yoo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who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7" name="Rectangle 4"/>
          <p:cNvSpPr>
            <a:spLocks/>
          </p:cNvSpPr>
          <p:nvPr/>
        </p:nvSpPr>
        <p:spPr bwMode="auto">
          <a:xfrm>
            <a:off x="292100" y="1447800"/>
            <a:ext cx="1536700" cy="2133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yoo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who();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</a:p>
        </p:txBody>
      </p:sp>
      <p:sp>
        <p:nvSpPr>
          <p:cNvPr id="58" name="Rectangle 5"/>
          <p:cNvSpPr>
            <a:spLocks/>
          </p:cNvSpPr>
          <p:nvPr/>
        </p:nvSpPr>
        <p:spPr bwMode="auto">
          <a:xfrm>
            <a:off x="609600" y="1676400"/>
            <a:ext cx="1612900" cy="21336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who(…)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1" name="AutoShape 56"/>
          <p:cNvSpPr>
            <a:spLocks/>
          </p:cNvSpPr>
          <p:nvPr/>
        </p:nvSpPr>
        <p:spPr bwMode="auto">
          <a:xfrm>
            <a:off x="-152400" y="2514600"/>
            <a:ext cx="6858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Example</a:t>
            </a:r>
          </a:p>
        </p:txBody>
      </p:sp>
      <p:sp>
        <p:nvSpPr>
          <p:cNvPr id="59396" name="Rectangle 4"/>
          <p:cNvSpPr>
            <a:spLocks/>
          </p:cNvSpPr>
          <p:nvPr/>
        </p:nvSpPr>
        <p:spPr bwMode="auto">
          <a:xfrm>
            <a:off x="3514725" y="1446213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sp>
        <p:nvSpPr>
          <p:cNvPr id="59397" name="Rectangle 5"/>
          <p:cNvSpPr>
            <a:spLocks/>
          </p:cNvSpPr>
          <p:nvPr/>
        </p:nvSpPr>
        <p:spPr bwMode="auto">
          <a:xfrm>
            <a:off x="3514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59398" name="Rectangle 6"/>
          <p:cNvSpPr>
            <a:spLocks/>
          </p:cNvSpPr>
          <p:nvPr/>
        </p:nvSpPr>
        <p:spPr bwMode="auto">
          <a:xfrm>
            <a:off x="3503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6A6A6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9399" name="Rectangle 7"/>
          <p:cNvSpPr>
            <a:spLocks/>
          </p:cNvSpPr>
          <p:nvPr/>
        </p:nvSpPr>
        <p:spPr bwMode="auto">
          <a:xfrm>
            <a:off x="3514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9400" name="Rectangle 8"/>
          <p:cNvSpPr>
            <a:spLocks/>
          </p:cNvSpPr>
          <p:nvPr/>
        </p:nvSpPr>
        <p:spPr bwMode="auto">
          <a:xfrm>
            <a:off x="3514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9401" name="Line 9"/>
          <p:cNvSpPr>
            <a:spLocks noChangeShapeType="1"/>
          </p:cNvSpPr>
          <p:nvPr/>
        </p:nvSpPr>
        <p:spPr bwMode="auto">
          <a:xfrm>
            <a:off x="3821113" y="17526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9402" name="Line 10"/>
          <p:cNvSpPr>
            <a:spLocks noChangeShapeType="1"/>
          </p:cNvSpPr>
          <p:nvPr/>
        </p:nvSpPr>
        <p:spPr bwMode="auto">
          <a:xfrm>
            <a:off x="3821113" y="2438400"/>
            <a:ext cx="0" cy="431800"/>
          </a:xfrm>
          <a:prstGeom prst="line">
            <a:avLst/>
          </a:prstGeom>
          <a:noFill/>
          <a:ln w="25400" cap="flat">
            <a:solidFill>
              <a:srgbClr val="A6A6A6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9403" name="Line 11"/>
          <p:cNvSpPr>
            <a:spLocks noChangeShapeType="1"/>
          </p:cNvSpPr>
          <p:nvPr/>
        </p:nvSpPr>
        <p:spPr bwMode="auto">
          <a:xfrm>
            <a:off x="3821113" y="3124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9404" name="Line 12"/>
          <p:cNvSpPr>
            <a:spLocks noChangeShapeType="1"/>
          </p:cNvSpPr>
          <p:nvPr/>
        </p:nvSpPr>
        <p:spPr bwMode="auto">
          <a:xfrm>
            <a:off x="3821113" y="3886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9405" name="Rectangle 13"/>
          <p:cNvSpPr>
            <a:spLocks/>
          </p:cNvSpPr>
          <p:nvPr/>
        </p:nvSpPr>
        <p:spPr bwMode="auto">
          <a:xfrm>
            <a:off x="4181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9406" name="Line 14"/>
          <p:cNvSpPr>
            <a:spLocks noChangeShapeType="1"/>
          </p:cNvSpPr>
          <p:nvPr/>
        </p:nvSpPr>
        <p:spPr bwMode="auto">
          <a:xfrm>
            <a:off x="3962400" y="2438400"/>
            <a:ext cx="536575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9407" name="Rectangle 15"/>
          <p:cNvSpPr>
            <a:spLocks/>
          </p:cNvSpPr>
          <p:nvPr/>
        </p:nvSpPr>
        <p:spPr bwMode="auto">
          <a:xfrm>
            <a:off x="6932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endParaRPr lang="en-US" sz="1800">
              <a:solidFill>
                <a:schemeClr val="tx1"/>
              </a:solidFill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grpSp>
        <p:nvGrpSpPr>
          <p:cNvPr id="59408" name="Group 16"/>
          <p:cNvGrpSpPr>
            <a:grpSpLocks/>
          </p:cNvGrpSpPr>
          <p:nvPr/>
        </p:nvGrpSpPr>
        <p:grpSpPr bwMode="auto">
          <a:xfrm>
            <a:off x="5397500" y="3225800"/>
            <a:ext cx="1493838" cy="928688"/>
            <a:chOff x="0" y="0"/>
            <a:chExt cx="941" cy="585"/>
          </a:xfrm>
        </p:grpSpPr>
        <p:sp>
          <p:nvSpPr>
            <p:cNvPr id="59409" name="Line 17"/>
            <p:cNvSpPr>
              <a:spLocks noChangeShapeType="1"/>
            </p:cNvSpPr>
            <p:nvPr/>
          </p:nvSpPr>
          <p:spPr bwMode="auto">
            <a:xfrm>
              <a:off x="489" y="110"/>
              <a:ext cx="452" cy="0"/>
            </a:xfrm>
            <a:prstGeom prst="line">
              <a:avLst/>
            </a:prstGeom>
            <a:noFill/>
            <a:ln w="25400" cap="flat">
              <a:solidFill>
                <a:srgbClr val="7F7F7F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9410" name="Rectangle 18"/>
            <p:cNvSpPr>
              <a:spLocks/>
            </p:cNvSpPr>
            <p:nvPr/>
          </p:nvSpPr>
          <p:spPr bwMode="auto">
            <a:xfrm>
              <a:off x="1" y="0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rbp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59411" name="Line 19"/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9412" name="Rectangle 20"/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rsp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</p:grpSp>
      <p:sp>
        <p:nvSpPr>
          <p:cNvPr id="59413" name="Rectangle 21"/>
          <p:cNvSpPr>
            <a:spLocks/>
          </p:cNvSpPr>
          <p:nvPr/>
        </p:nvSpPr>
        <p:spPr bwMode="auto">
          <a:xfrm>
            <a:off x="6932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9414" name="Rectangle 22"/>
          <p:cNvSpPr>
            <a:spLocks/>
          </p:cNvSpPr>
          <p:nvPr/>
        </p:nvSpPr>
        <p:spPr bwMode="auto">
          <a:xfrm>
            <a:off x="7194550" y="381000"/>
            <a:ext cx="760413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59415" name="Group 23"/>
          <p:cNvGraphicFramePr>
            <a:graphicFrameLocks noGrp="1"/>
          </p:cNvGraphicFramePr>
          <p:nvPr/>
        </p:nvGraphicFramePr>
        <p:xfrm>
          <a:off x="6934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yoo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who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amI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8" name="Rectangle 4"/>
          <p:cNvSpPr>
            <a:spLocks/>
          </p:cNvSpPr>
          <p:nvPr/>
        </p:nvSpPr>
        <p:spPr bwMode="auto">
          <a:xfrm>
            <a:off x="292100" y="1447800"/>
            <a:ext cx="1536700" cy="2133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yoo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who();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</a:p>
        </p:txBody>
      </p:sp>
      <p:sp>
        <p:nvSpPr>
          <p:cNvPr id="59" name="Rectangle 5"/>
          <p:cNvSpPr>
            <a:spLocks/>
          </p:cNvSpPr>
          <p:nvPr/>
        </p:nvSpPr>
        <p:spPr bwMode="auto">
          <a:xfrm>
            <a:off x="609600" y="1676400"/>
            <a:ext cx="1612900" cy="21336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who(…)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0" name="Rectangle 6"/>
          <p:cNvSpPr>
            <a:spLocks/>
          </p:cNvSpPr>
          <p:nvPr/>
        </p:nvSpPr>
        <p:spPr bwMode="auto">
          <a:xfrm>
            <a:off x="914400" y="2133600"/>
            <a:ext cx="1536700" cy="22860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1" name="AutoShape 56"/>
          <p:cNvSpPr>
            <a:spLocks/>
          </p:cNvSpPr>
          <p:nvPr/>
        </p:nvSpPr>
        <p:spPr bwMode="auto">
          <a:xfrm>
            <a:off x="228600" y="2971800"/>
            <a:ext cx="6858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8745" indent="-118745"/>
            <a:r>
              <a:rPr lang="en-US" dirty="0"/>
              <a:t>Machine-Level Programming: Procedures</a:t>
            </a:r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Procedures</a:t>
            </a:r>
          </a:p>
          <a:p>
            <a:pPr lvl="1"/>
            <a:r>
              <a:rPr lang="en-US" b="1" dirty="0"/>
              <a:t>Stack Structure</a:t>
            </a:r>
          </a:p>
          <a:p>
            <a:pPr lvl="1"/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Calling Conventions</a:t>
            </a:r>
          </a:p>
          <a:p>
            <a:pPr lvl="2"/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Passing control</a:t>
            </a:r>
          </a:p>
          <a:p>
            <a:pPr lvl="2"/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Passing data</a:t>
            </a:r>
          </a:p>
          <a:p>
            <a:pPr lvl="2"/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Managing local data</a:t>
            </a:r>
          </a:p>
          <a:p>
            <a:pPr lvl="1"/>
            <a:r>
              <a:rPr lang="en-US" b="1" dirty="0">
                <a:solidFill>
                  <a:srgbClr val="7F7F7F"/>
                </a:solidFill>
              </a:rPr>
              <a:t>Illustration of Recursion</a:t>
            </a:r>
          </a:p>
        </p:txBody>
      </p:sp>
    </p:spTree>
    <p:extLst>
      <p:ext uri="{BB962C8B-B14F-4D97-AF65-F5344CB8AC3E}">
        <p14:creationId xmlns:p14="http://schemas.microsoft.com/office/powerpoint/2010/main" val="288890821"/>
      </p:ext>
    </p:extLst>
  </p:cSld>
  <p:clrMapOvr>
    <a:masterClrMapping/>
  </p:clrMapOvr>
  <p:transition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Example</a:t>
            </a:r>
          </a:p>
        </p:txBody>
      </p:sp>
      <p:sp>
        <p:nvSpPr>
          <p:cNvPr id="60420" name="Rectangle 4"/>
          <p:cNvSpPr>
            <a:spLocks/>
          </p:cNvSpPr>
          <p:nvPr/>
        </p:nvSpPr>
        <p:spPr bwMode="auto">
          <a:xfrm>
            <a:off x="3514725" y="1446213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sp>
        <p:nvSpPr>
          <p:cNvPr id="60421" name="Rectangle 5"/>
          <p:cNvSpPr>
            <a:spLocks/>
          </p:cNvSpPr>
          <p:nvPr/>
        </p:nvSpPr>
        <p:spPr bwMode="auto">
          <a:xfrm>
            <a:off x="3514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60422" name="Rectangle 6"/>
          <p:cNvSpPr>
            <a:spLocks/>
          </p:cNvSpPr>
          <p:nvPr/>
        </p:nvSpPr>
        <p:spPr bwMode="auto">
          <a:xfrm>
            <a:off x="3503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60423" name="Rectangle 7"/>
          <p:cNvSpPr>
            <a:spLocks/>
          </p:cNvSpPr>
          <p:nvPr/>
        </p:nvSpPr>
        <p:spPr bwMode="auto">
          <a:xfrm>
            <a:off x="3514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60424" name="Rectangle 8"/>
          <p:cNvSpPr>
            <a:spLocks/>
          </p:cNvSpPr>
          <p:nvPr/>
        </p:nvSpPr>
        <p:spPr bwMode="auto">
          <a:xfrm>
            <a:off x="3514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60425" name="Line 9"/>
          <p:cNvSpPr>
            <a:spLocks noChangeShapeType="1"/>
          </p:cNvSpPr>
          <p:nvPr/>
        </p:nvSpPr>
        <p:spPr bwMode="auto">
          <a:xfrm>
            <a:off x="3821113" y="17526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0426" name="Line 10"/>
          <p:cNvSpPr>
            <a:spLocks noChangeShapeType="1"/>
          </p:cNvSpPr>
          <p:nvPr/>
        </p:nvSpPr>
        <p:spPr bwMode="auto">
          <a:xfrm>
            <a:off x="3821113" y="24384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0427" name="Line 11"/>
          <p:cNvSpPr>
            <a:spLocks noChangeShapeType="1"/>
          </p:cNvSpPr>
          <p:nvPr/>
        </p:nvSpPr>
        <p:spPr bwMode="auto">
          <a:xfrm>
            <a:off x="3821113" y="3124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0428" name="Line 12"/>
          <p:cNvSpPr>
            <a:spLocks noChangeShapeType="1"/>
          </p:cNvSpPr>
          <p:nvPr/>
        </p:nvSpPr>
        <p:spPr bwMode="auto">
          <a:xfrm>
            <a:off x="3821113" y="3886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0429" name="Rectangle 13"/>
          <p:cNvSpPr>
            <a:spLocks/>
          </p:cNvSpPr>
          <p:nvPr/>
        </p:nvSpPr>
        <p:spPr bwMode="auto">
          <a:xfrm>
            <a:off x="4181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60430" name="Line 14"/>
          <p:cNvSpPr>
            <a:spLocks noChangeShapeType="1"/>
          </p:cNvSpPr>
          <p:nvPr/>
        </p:nvSpPr>
        <p:spPr bwMode="auto">
          <a:xfrm>
            <a:off x="3962400" y="2438400"/>
            <a:ext cx="536575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0431" name="Rectangle 15"/>
          <p:cNvSpPr>
            <a:spLocks/>
          </p:cNvSpPr>
          <p:nvPr/>
        </p:nvSpPr>
        <p:spPr bwMode="auto">
          <a:xfrm>
            <a:off x="6932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endParaRPr lang="en-US" sz="1800">
              <a:solidFill>
                <a:schemeClr val="tx1"/>
              </a:solidFill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grpSp>
        <p:nvGrpSpPr>
          <p:cNvPr id="60432" name="Group 16"/>
          <p:cNvGrpSpPr>
            <a:grpSpLocks/>
          </p:cNvGrpSpPr>
          <p:nvPr/>
        </p:nvGrpSpPr>
        <p:grpSpPr bwMode="auto">
          <a:xfrm>
            <a:off x="5391150" y="2379663"/>
            <a:ext cx="1495425" cy="928687"/>
            <a:chOff x="0" y="0"/>
            <a:chExt cx="941" cy="585"/>
          </a:xfrm>
        </p:grpSpPr>
        <p:sp>
          <p:nvSpPr>
            <p:cNvPr id="60433" name="Line 17"/>
            <p:cNvSpPr>
              <a:spLocks noChangeShapeType="1"/>
            </p:cNvSpPr>
            <p:nvPr/>
          </p:nvSpPr>
          <p:spPr bwMode="auto">
            <a:xfrm>
              <a:off x="489" y="110"/>
              <a:ext cx="452" cy="0"/>
            </a:xfrm>
            <a:prstGeom prst="line">
              <a:avLst/>
            </a:prstGeom>
            <a:noFill/>
            <a:ln w="25400" cap="flat">
              <a:solidFill>
                <a:srgbClr val="7F7F7F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60434" name="Rectangle 18"/>
            <p:cNvSpPr>
              <a:spLocks/>
            </p:cNvSpPr>
            <p:nvPr/>
          </p:nvSpPr>
          <p:spPr bwMode="auto">
            <a:xfrm>
              <a:off x="1" y="0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rbp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60435" name="Line 19"/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60436" name="Rectangle 20"/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rsp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</p:grpSp>
      <p:sp>
        <p:nvSpPr>
          <p:cNvPr id="60437" name="Rectangle 21"/>
          <p:cNvSpPr>
            <a:spLocks/>
          </p:cNvSpPr>
          <p:nvPr/>
        </p:nvSpPr>
        <p:spPr bwMode="auto">
          <a:xfrm>
            <a:off x="6932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0438" name="Rectangle 22"/>
          <p:cNvSpPr>
            <a:spLocks/>
          </p:cNvSpPr>
          <p:nvPr/>
        </p:nvSpPr>
        <p:spPr bwMode="auto">
          <a:xfrm>
            <a:off x="7194550" y="381000"/>
            <a:ext cx="760413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60439" name="Group 23"/>
          <p:cNvGraphicFramePr>
            <a:graphicFrameLocks noGrp="1"/>
          </p:cNvGraphicFramePr>
          <p:nvPr/>
        </p:nvGraphicFramePr>
        <p:xfrm>
          <a:off x="6934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yoo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who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7" name="Rectangle 4"/>
          <p:cNvSpPr>
            <a:spLocks/>
          </p:cNvSpPr>
          <p:nvPr/>
        </p:nvSpPr>
        <p:spPr bwMode="auto">
          <a:xfrm>
            <a:off x="431800" y="1447800"/>
            <a:ext cx="1536700" cy="2133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yoo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who();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</a:p>
        </p:txBody>
      </p:sp>
      <p:sp>
        <p:nvSpPr>
          <p:cNvPr id="58" name="Rectangle 5"/>
          <p:cNvSpPr>
            <a:spLocks/>
          </p:cNvSpPr>
          <p:nvPr/>
        </p:nvSpPr>
        <p:spPr bwMode="auto">
          <a:xfrm>
            <a:off x="749300" y="1676400"/>
            <a:ext cx="1612900" cy="21336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who(…)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0" name="AutoShape 56"/>
          <p:cNvSpPr>
            <a:spLocks/>
          </p:cNvSpPr>
          <p:nvPr/>
        </p:nvSpPr>
        <p:spPr bwMode="auto">
          <a:xfrm>
            <a:off x="139700" y="2514600"/>
            <a:ext cx="6858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3" name="Rectangle 3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61444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Example</a:t>
            </a:r>
          </a:p>
        </p:txBody>
      </p:sp>
      <p:sp>
        <p:nvSpPr>
          <p:cNvPr id="61445" name="Rectangle 5"/>
          <p:cNvSpPr>
            <a:spLocks/>
          </p:cNvSpPr>
          <p:nvPr/>
        </p:nvSpPr>
        <p:spPr bwMode="auto">
          <a:xfrm>
            <a:off x="3514725" y="1446213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sp>
        <p:nvSpPr>
          <p:cNvPr id="61446" name="Rectangle 6"/>
          <p:cNvSpPr>
            <a:spLocks/>
          </p:cNvSpPr>
          <p:nvPr/>
        </p:nvSpPr>
        <p:spPr bwMode="auto">
          <a:xfrm>
            <a:off x="3514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61447" name="Rectangle 7"/>
          <p:cNvSpPr>
            <a:spLocks/>
          </p:cNvSpPr>
          <p:nvPr/>
        </p:nvSpPr>
        <p:spPr bwMode="auto">
          <a:xfrm>
            <a:off x="3503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61448" name="Rectangle 8"/>
          <p:cNvSpPr>
            <a:spLocks/>
          </p:cNvSpPr>
          <p:nvPr/>
        </p:nvSpPr>
        <p:spPr bwMode="auto">
          <a:xfrm>
            <a:off x="3514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61449" name="Rectangle 9"/>
          <p:cNvSpPr>
            <a:spLocks/>
          </p:cNvSpPr>
          <p:nvPr/>
        </p:nvSpPr>
        <p:spPr bwMode="auto">
          <a:xfrm>
            <a:off x="3514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61450" name="Line 10"/>
          <p:cNvSpPr>
            <a:spLocks noChangeShapeType="1"/>
          </p:cNvSpPr>
          <p:nvPr/>
        </p:nvSpPr>
        <p:spPr bwMode="auto">
          <a:xfrm>
            <a:off x="3821113" y="17526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1451" name="Line 11"/>
          <p:cNvSpPr>
            <a:spLocks noChangeShapeType="1"/>
          </p:cNvSpPr>
          <p:nvPr/>
        </p:nvSpPr>
        <p:spPr bwMode="auto">
          <a:xfrm>
            <a:off x="3821113" y="24384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1452" name="Line 12"/>
          <p:cNvSpPr>
            <a:spLocks noChangeShapeType="1"/>
          </p:cNvSpPr>
          <p:nvPr/>
        </p:nvSpPr>
        <p:spPr bwMode="auto">
          <a:xfrm>
            <a:off x="3821113" y="3124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1453" name="Line 13"/>
          <p:cNvSpPr>
            <a:spLocks noChangeShapeType="1"/>
          </p:cNvSpPr>
          <p:nvPr/>
        </p:nvSpPr>
        <p:spPr bwMode="auto">
          <a:xfrm>
            <a:off x="3821113" y="3886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1454" name="Rectangle 14"/>
          <p:cNvSpPr>
            <a:spLocks/>
          </p:cNvSpPr>
          <p:nvPr/>
        </p:nvSpPr>
        <p:spPr bwMode="auto">
          <a:xfrm>
            <a:off x="4181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61455" name="Line 15"/>
          <p:cNvSpPr>
            <a:spLocks noChangeShapeType="1"/>
          </p:cNvSpPr>
          <p:nvPr/>
        </p:nvSpPr>
        <p:spPr bwMode="auto">
          <a:xfrm>
            <a:off x="3962400" y="2438400"/>
            <a:ext cx="536575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1456" name="Rectangle 16"/>
          <p:cNvSpPr>
            <a:spLocks/>
          </p:cNvSpPr>
          <p:nvPr/>
        </p:nvSpPr>
        <p:spPr bwMode="auto">
          <a:xfrm>
            <a:off x="6932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endParaRPr lang="en-US" sz="1800">
              <a:solidFill>
                <a:schemeClr val="tx1"/>
              </a:solidFill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grpSp>
        <p:nvGrpSpPr>
          <p:cNvPr id="61457" name="Group 17"/>
          <p:cNvGrpSpPr>
            <a:grpSpLocks/>
          </p:cNvGrpSpPr>
          <p:nvPr/>
        </p:nvGrpSpPr>
        <p:grpSpPr bwMode="auto">
          <a:xfrm>
            <a:off x="5397500" y="1592263"/>
            <a:ext cx="1493838" cy="928687"/>
            <a:chOff x="0" y="0"/>
            <a:chExt cx="941" cy="585"/>
          </a:xfrm>
        </p:grpSpPr>
        <p:sp>
          <p:nvSpPr>
            <p:cNvPr id="61458" name="Line 18"/>
            <p:cNvSpPr>
              <a:spLocks noChangeShapeType="1"/>
            </p:cNvSpPr>
            <p:nvPr/>
          </p:nvSpPr>
          <p:spPr bwMode="auto">
            <a:xfrm>
              <a:off x="489" y="110"/>
              <a:ext cx="452" cy="0"/>
            </a:xfrm>
            <a:prstGeom prst="line">
              <a:avLst/>
            </a:prstGeom>
            <a:noFill/>
            <a:ln w="25400" cap="flat">
              <a:solidFill>
                <a:srgbClr val="7F7F7F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61459" name="Rectangle 19"/>
            <p:cNvSpPr>
              <a:spLocks/>
            </p:cNvSpPr>
            <p:nvPr/>
          </p:nvSpPr>
          <p:spPr bwMode="auto">
            <a:xfrm>
              <a:off x="1" y="0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rbp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61460" name="Line 20"/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61461" name="Rectangle 21"/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rsp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</p:grpSp>
      <p:sp>
        <p:nvSpPr>
          <p:cNvPr id="61462" name="Rectangle 22"/>
          <p:cNvSpPr>
            <a:spLocks/>
          </p:cNvSpPr>
          <p:nvPr/>
        </p:nvSpPr>
        <p:spPr bwMode="auto">
          <a:xfrm>
            <a:off x="6932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1463" name="Rectangle 23"/>
          <p:cNvSpPr>
            <a:spLocks/>
          </p:cNvSpPr>
          <p:nvPr/>
        </p:nvSpPr>
        <p:spPr bwMode="auto">
          <a:xfrm>
            <a:off x="7194550" y="381000"/>
            <a:ext cx="760413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61465" name="Group 25"/>
          <p:cNvGraphicFramePr>
            <a:graphicFrameLocks noGrp="1"/>
          </p:cNvGraphicFramePr>
          <p:nvPr/>
        </p:nvGraphicFramePr>
        <p:xfrm>
          <a:off x="6934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yoo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6" name="Rectangle 4"/>
          <p:cNvSpPr>
            <a:spLocks/>
          </p:cNvSpPr>
          <p:nvPr/>
        </p:nvSpPr>
        <p:spPr bwMode="auto">
          <a:xfrm>
            <a:off x="825500" y="1676400"/>
            <a:ext cx="1536700" cy="2133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yoo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who();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</a:p>
        </p:txBody>
      </p:sp>
      <p:sp>
        <p:nvSpPr>
          <p:cNvPr id="58" name="AutoShape 56"/>
          <p:cNvSpPr>
            <a:spLocks/>
          </p:cNvSpPr>
          <p:nvPr/>
        </p:nvSpPr>
        <p:spPr bwMode="auto">
          <a:xfrm>
            <a:off x="139700" y="2514600"/>
            <a:ext cx="6858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x86-64/Linux Stack Frame</a:t>
            </a:r>
          </a:p>
        </p:txBody>
      </p:sp>
      <p:sp>
        <p:nvSpPr>
          <p:cNvPr id="6246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1397000"/>
            <a:ext cx="5372100" cy="5435600"/>
          </a:xfrm>
          <a:ln/>
        </p:spPr>
        <p:txBody>
          <a:bodyPr/>
          <a:lstStyle/>
          <a:p>
            <a:r>
              <a:rPr lang="en-US" dirty="0"/>
              <a:t>Current Stack Frame (“Top” to Bottom)</a:t>
            </a:r>
          </a:p>
          <a:p>
            <a:pPr marL="552450" lvl="1"/>
            <a:r>
              <a:rPr lang="en-US" dirty="0"/>
              <a:t>“Argument build:”</a:t>
            </a:r>
            <a:br>
              <a:rPr lang="en-US" dirty="0"/>
            </a:br>
            <a:r>
              <a:rPr lang="en-US" dirty="0"/>
              <a:t>Parameters for function about to call</a:t>
            </a:r>
          </a:p>
          <a:p>
            <a:pPr marL="552450" lvl="1"/>
            <a:r>
              <a:rPr lang="en-US" dirty="0"/>
              <a:t>Local variables</a:t>
            </a:r>
            <a:br>
              <a:rPr lang="en-US" dirty="0"/>
            </a:br>
            <a:r>
              <a:rPr lang="en-US" dirty="0"/>
              <a:t>If can’t keep in registers</a:t>
            </a:r>
          </a:p>
          <a:p>
            <a:pPr marL="552450" lvl="1"/>
            <a:r>
              <a:rPr lang="en-US" dirty="0"/>
              <a:t>Saved register context</a:t>
            </a:r>
          </a:p>
          <a:p>
            <a:pPr marL="552450" lvl="1"/>
            <a:r>
              <a:rPr lang="en-US" dirty="0"/>
              <a:t>Old frame pointer (optional)</a:t>
            </a:r>
          </a:p>
          <a:p>
            <a:endParaRPr lang="en-US" dirty="0"/>
          </a:p>
          <a:p>
            <a:r>
              <a:rPr lang="en-US" dirty="0"/>
              <a:t>Caller Stack Frame</a:t>
            </a:r>
          </a:p>
          <a:p>
            <a:pPr marL="552450" lvl="1"/>
            <a:r>
              <a:rPr lang="en-US" dirty="0"/>
              <a:t>Return address</a:t>
            </a:r>
          </a:p>
          <a:p>
            <a:pPr marL="838200" lvl="2"/>
            <a:r>
              <a:rPr lang="en-US" dirty="0"/>
              <a:t>Pushed by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call</a:t>
            </a:r>
            <a:r>
              <a:rPr lang="en-US" dirty="0"/>
              <a:t> instruction</a:t>
            </a:r>
          </a:p>
          <a:p>
            <a:pPr marL="552450" lvl="1"/>
            <a:r>
              <a:rPr lang="en-US" dirty="0"/>
              <a:t>Arguments for this call</a:t>
            </a:r>
          </a:p>
        </p:txBody>
      </p:sp>
      <p:sp>
        <p:nvSpPr>
          <p:cNvPr id="62469" name="Rectangle 5"/>
          <p:cNvSpPr>
            <a:spLocks/>
          </p:cNvSpPr>
          <p:nvPr/>
        </p:nvSpPr>
        <p:spPr bwMode="auto">
          <a:xfrm>
            <a:off x="7366000" y="3276600"/>
            <a:ext cx="1270000" cy="304800"/>
          </a:xfrm>
          <a:prstGeom prst="rect">
            <a:avLst/>
          </a:prstGeom>
          <a:solidFill>
            <a:srgbClr val="F2F2F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Return Addr</a:t>
            </a:r>
          </a:p>
        </p:txBody>
      </p:sp>
      <p:sp>
        <p:nvSpPr>
          <p:cNvPr id="62470" name="Rectangle 6"/>
          <p:cNvSpPr>
            <a:spLocks/>
          </p:cNvSpPr>
          <p:nvPr/>
        </p:nvSpPr>
        <p:spPr bwMode="auto">
          <a:xfrm>
            <a:off x="7366000" y="3886200"/>
            <a:ext cx="1270000" cy="18161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Saved</a:t>
            </a: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Registers</a:t>
            </a: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+</a:t>
            </a: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Local</a:t>
            </a: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Variables</a:t>
            </a:r>
          </a:p>
        </p:txBody>
      </p:sp>
      <p:sp>
        <p:nvSpPr>
          <p:cNvPr id="62471" name="Rectangle 7"/>
          <p:cNvSpPr>
            <a:spLocks/>
          </p:cNvSpPr>
          <p:nvPr/>
        </p:nvSpPr>
        <p:spPr bwMode="auto">
          <a:xfrm>
            <a:off x="7366000" y="5699124"/>
            <a:ext cx="1270000" cy="854075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Argument</a:t>
            </a:r>
          </a:p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Build</a:t>
            </a:r>
          </a:p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(Optional)</a:t>
            </a:r>
          </a:p>
        </p:txBody>
      </p:sp>
      <p:sp>
        <p:nvSpPr>
          <p:cNvPr id="62472" name="Rectangle 8"/>
          <p:cNvSpPr>
            <a:spLocks/>
          </p:cNvSpPr>
          <p:nvPr/>
        </p:nvSpPr>
        <p:spPr bwMode="auto">
          <a:xfrm>
            <a:off x="7366000" y="1295400"/>
            <a:ext cx="1270000" cy="1371600"/>
          </a:xfrm>
          <a:prstGeom prst="rect">
            <a:avLst/>
          </a:prstGeom>
          <a:solidFill>
            <a:srgbClr val="F2F2F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2473" name="Rectangle 9"/>
          <p:cNvSpPr>
            <a:spLocks/>
          </p:cNvSpPr>
          <p:nvPr/>
        </p:nvSpPr>
        <p:spPr bwMode="auto">
          <a:xfrm>
            <a:off x="7366000" y="3581400"/>
            <a:ext cx="1270000" cy="3048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 dirty="0">
                <a:solidFill>
                  <a:srgbClr val="7F7F7F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Old </a:t>
            </a:r>
            <a:r>
              <a:rPr lang="en-US" sz="1800" b="1" dirty="0">
                <a:solidFill>
                  <a:srgbClr val="7F7F7F"/>
                </a:solidFill>
                <a:latin typeface="Courier New"/>
                <a:ea typeface="Calibri Bold" charset="0"/>
                <a:cs typeface="Courier New"/>
                <a:sym typeface="Calibri Bold" charset="0"/>
              </a:rPr>
              <a:t>%</a:t>
            </a:r>
            <a:r>
              <a:rPr lang="en-US" sz="1800" b="1" dirty="0" err="1">
                <a:solidFill>
                  <a:srgbClr val="7F7F7F"/>
                </a:solidFill>
                <a:latin typeface="Courier New"/>
                <a:ea typeface="Calibri Bold" charset="0"/>
                <a:cs typeface="Courier New"/>
                <a:sym typeface="Calibri Bold" charset="0"/>
              </a:rPr>
              <a:t>rbp</a:t>
            </a:r>
            <a:endParaRPr lang="en-US" sz="1800" b="1" dirty="0">
              <a:solidFill>
                <a:srgbClr val="7F7F7F"/>
              </a:solidFill>
              <a:latin typeface="Courier New"/>
              <a:ea typeface="Calibri Bold" charset="0"/>
              <a:cs typeface="Courier New"/>
              <a:sym typeface="Calibri Bold" charset="0"/>
            </a:endParaRPr>
          </a:p>
        </p:txBody>
      </p:sp>
      <p:sp>
        <p:nvSpPr>
          <p:cNvPr id="62474" name="Rectangle 10"/>
          <p:cNvSpPr>
            <a:spLocks/>
          </p:cNvSpPr>
          <p:nvPr/>
        </p:nvSpPr>
        <p:spPr bwMode="auto">
          <a:xfrm>
            <a:off x="7366000" y="2667000"/>
            <a:ext cx="1270000" cy="609600"/>
          </a:xfrm>
          <a:prstGeom prst="rect">
            <a:avLst/>
          </a:prstGeom>
          <a:solidFill>
            <a:srgbClr val="F2F2F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Arguments</a:t>
            </a:r>
          </a:p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7+</a:t>
            </a:r>
          </a:p>
        </p:txBody>
      </p:sp>
      <p:sp>
        <p:nvSpPr>
          <p:cNvPr id="62475" name="Rectangle 11"/>
          <p:cNvSpPr>
            <a:spLocks/>
          </p:cNvSpPr>
          <p:nvPr/>
        </p:nvSpPr>
        <p:spPr bwMode="auto">
          <a:xfrm>
            <a:off x="6235700" y="2125663"/>
            <a:ext cx="684213" cy="6350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Caller</a:t>
            </a:r>
            <a:endParaRPr lang="en-US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r"/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Frame</a:t>
            </a:r>
          </a:p>
        </p:txBody>
      </p:sp>
      <p:sp>
        <p:nvSpPr>
          <p:cNvPr id="62476" name="AutoShape 12"/>
          <p:cNvSpPr>
            <a:spLocks/>
          </p:cNvSpPr>
          <p:nvPr/>
        </p:nvSpPr>
        <p:spPr bwMode="auto">
          <a:xfrm>
            <a:off x="6981825" y="1295400"/>
            <a:ext cx="228600" cy="22606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21600" y="21600"/>
                </a:moveTo>
                <a:cubicBezTo>
                  <a:pt x="15635" y="21600"/>
                  <a:pt x="10800" y="20875"/>
                  <a:pt x="10800" y="19980"/>
                </a:cubicBezTo>
                <a:lnTo>
                  <a:pt x="10800" y="12420"/>
                </a:lnTo>
                <a:cubicBezTo>
                  <a:pt x="10800" y="11525"/>
                  <a:pt x="5965" y="10800"/>
                  <a:pt x="0" y="10800"/>
                </a:cubicBezTo>
                <a:cubicBezTo>
                  <a:pt x="5965" y="10800"/>
                  <a:pt x="10800" y="10075"/>
                  <a:pt x="10800" y="9180"/>
                </a:cubicBezTo>
                <a:lnTo>
                  <a:pt x="10800" y="1620"/>
                </a:lnTo>
                <a:cubicBezTo>
                  <a:pt x="10800" y="725"/>
                  <a:pt x="15635" y="0"/>
                  <a:pt x="21600" y="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2477" name="Line 13"/>
          <p:cNvSpPr>
            <a:spLocks noChangeShapeType="1"/>
          </p:cNvSpPr>
          <p:nvPr/>
        </p:nvSpPr>
        <p:spPr bwMode="auto">
          <a:xfrm>
            <a:off x="6469063" y="3732213"/>
            <a:ext cx="717550" cy="0"/>
          </a:xfrm>
          <a:prstGeom prst="line">
            <a:avLst/>
          </a:prstGeom>
          <a:noFill/>
          <a:ln w="25400" cap="flat">
            <a:solidFill>
              <a:srgbClr val="7F7F7F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2478" name="Rectangle 14"/>
          <p:cNvSpPr>
            <a:spLocks/>
          </p:cNvSpPr>
          <p:nvPr/>
        </p:nvSpPr>
        <p:spPr bwMode="auto">
          <a:xfrm>
            <a:off x="4927600" y="3268663"/>
            <a:ext cx="1562100" cy="6096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r"/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Frame pointer</a:t>
            </a:r>
            <a:b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</a:br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rbp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62479" name="Line 15"/>
          <p:cNvSpPr>
            <a:spLocks noChangeShapeType="1"/>
          </p:cNvSpPr>
          <p:nvPr/>
        </p:nvSpPr>
        <p:spPr bwMode="auto">
          <a:xfrm>
            <a:off x="6478588" y="6488112"/>
            <a:ext cx="719137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2480" name="Rectangle 16"/>
          <p:cNvSpPr>
            <a:spLocks/>
          </p:cNvSpPr>
          <p:nvPr/>
        </p:nvSpPr>
        <p:spPr bwMode="auto">
          <a:xfrm>
            <a:off x="5005388" y="6019800"/>
            <a:ext cx="1485900" cy="6096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r"/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 pointer</a:t>
            </a:r>
            <a:endParaRPr lang="en-US" dirty="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r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8" name="Rectangle 14"/>
          <p:cNvSpPr>
            <a:spLocks/>
          </p:cNvSpPr>
          <p:nvPr/>
        </p:nvSpPr>
        <p:spPr bwMode="auto">
          <a:xfrm>
            <a:off x="4953000" y="3810000"/>
            <a:ext cx="1562100" cy="6096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r"/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(Optional)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</p:spTree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Example: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incr</a:t>
            </a:r>
            <a:endParaRPr lang="en-US" dirty="0">
              <a:latin typeface="Courier New Bold" charset="0"/>
              <a:sym typeface="Courier New Bold" charset="0"/>
            </a:endParaRPr>
          </a:p>
        </p:txBody>
      </p:sp>
      <p:sp>
        <p:nvSpPr>
          <p:cNvPr id="63492" name="Rectangle 4"/>
          <p:cNvSpPr>
            <a:spLocks/>
          </p:cNvSpPr>
          <p:nvPr/>
        </p:nvSpPr>
        <p:spPr bwMode="auto">
          <a:xfrm>
            <a:off x="381000" y="1371600"/>
            <a:ext cx="4876800" cy="18288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(long *p, long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val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 {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x = *p;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y = x +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val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*p = y;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x;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3494" name="Rectangle 6"/>
          <p:cNvSpPr>
            <a:spLocks/>
          </p:cNvSpPr>
          <p:nvPr/>
        </p:nvSpPr>
        <p:spPr bwMode="auto">
          <a:xfrm>
            <a:off x="381000" y="4038600"/>
            <a:ext cx="4279900" cy="1524000"/>
          </a:xfrm>
          <a:prstGeom prst="rect">
            <a:avLst/>
          </a:prstGeom>
          <a:solidFill>
            <a:srgbClr val="CDF1C5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 algn="l">
              <a:tabLst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(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), </a:t>
            </a:r>
            <a:r>
              <a:rPr lang="en-US" sz="1800" b="1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b="1" dirty="0" err="1">
                <a:solidFill>
                  <a:srgbClr val="008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sz="1800" b="1" dirty="0">
              <a:solidFill>
                <a:srgbClr val="008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rsi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(%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>
              <a:tabLst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</a:t>
            </a:r>
          </a:p>
        </p:txBody>
      </p:sp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1571314"/>
              </p:ext>
            </p:extLst>
          </p:nvPr>
        </p:nvGraphicFramePr>
        <p:xfrm>
          <a:off x="5257800" y="4114800"/>
          <a:ext cx="3352800" cy="1508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rdi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rsi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val</a:t>
                      </a:r>
                      <a:r>
                        <a:rPr lang="en-US" dirty="0">
                          <a:latin typeface="Calibri"/>
                          <a:cs typeface="Calibri"/>
                        </a:rPr>
                        <a:t>,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x</a:t>
                      </a:r>
                      <a:r>
                        <a:rPr lang="en-US" dirty="0">
                          <a:latin typeface="Calibri"/>
                          <a:cs typeface="Calibri"/>
                        </a:rPr>
                        <a:t>, Return value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Example: Calling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incr</a:t>
            </a:r>
            <a:r>
              <a:rPr lang="en-US" dirty="0"/>
              <a:t> #1</a:t>
            </a:r>
            <a:endParaRPr lang="en-US" dirty="0">
              <a:latin typeface="Courier New Bold" charset="0"/>
              <a:sym typeface="Courier New Bold" charset="0"/>
            </a:endParaRPr>
          </a:p>
        </p:txBody>
      </p:sp>
      <p:sp>
        <p:nvSpPr>
          <p:cNvPr id="63492" name="Rectangle 4"/>
          <p:cNvSpPr>
            <a:spLocks/>
          </p:cNvSpPr>
          <p:nvPr/>
        </p:nvSpPr>
        <p:spPr bwMode="auto">
          <a:xfrm>
            <a:off x="381000" y="3581400"/>
            <a:ext cx="4419600" cy="29718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call_incr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subq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sz="18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$15213, 8(%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$3000,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esi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leaq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8(%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call  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8(%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</a:t>
            </a:r>
          </a:p>
        </p:txBody>
      </p:sp>
      <p:sp>
        <p:nvSpPr>
          <p:cNvPr id="63493" name="Rectangle 5"/>
          <p:cNvSpPr>
            <a:spLocks/>
          </p:cNvSpPr>
          <p:nvPr/>
        </p:nvSpPr>
        <p:spPr bwMode="auto">
          <a:xfrm>
            <a:off x="381000" y="1371600"/>
            <a:ext cx="4343400" cy="1600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call_incr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 {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v1 = 15213;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v2 =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(&amp;v1, 3000);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v1+v2;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63498" name="Line 10"/>
          <p:cNvSpPr>
            <a:spLocks noChangeShapeType="1"/>
          </p:cNvSpPr>
          <p:nvPr/>
        </p:nvSpPr>
        <p:spPr bwMode="auto">
          <a:xfrm flipH="1">
            <a:off x="6477000" y="27432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3499" name="Rectangle 11"/>
          <p:cNvSpPr>
            <a:spLocks/>
          </p:cNvSpPr>
          <p:nvPr/>
        </p:nvSpPr>
        <p:spPr bwMode="auto">
          <a:xfrm>
            <a:off x="6983413" y="2584450"/>
            <a:ext cx="654025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63500" name="Rectangle 12"/>
          <p:cNvSpPr>
            <a:spLocks/>
          </p:cNvSpPr>
          <p:nvPr/>
        </p:nvSpPr>
        <p:spPr bwMode="auto">
          <a:xfrm>
            <a:off x="5943600" y="1066800"/>
            <a:ext cx="2301486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Initial Stack Structure</a:t>
            </a:r>
          </a:p>
        </p:txBody>
      </p:sp>
      <p:sp>
        <p:nvSpPr>
          <p:cNvPr id="63501" name="Rectangle 13"/>
          <p:cNvSpPr>
            <a:spLocks/>
          </p:cNvSpPr>
          <p:nvPr/>
        </p:nvSpPr>
        <p:spPr bwMode="auto">
          <a:xfrm>
            <a:off x="5181600" y="1600200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  <p:sp>
        <p:nvSpPr>
          <p:cNvPr id="16" name="Rectangle 9"/>
          <p:cNvSpPr>
            <a:spLocks/>
          </p:cNvSpPr>
          <p:nvPr/>
        </p:nvSpPr>
        <p:spPr bwMode="auto">
          <a:xfrm>
            <a:off x="5181600" y="25146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err="1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</a:p>
        </p:txBody>
      </p:sp>
      <p:sp>
        <p:nvSpPr>
          <p:cNvPr id="17" name="Rectangle 7"/>
          <p:cNvSpPr>
            <a:spLocks/>
          </p:cNvSpPr>
          <p:nvPr/>
        </p:nvSpPr>
        <p:spPr bwMode="auto">
          <a:xfrm>
            <a:off x="5181600" y="57150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15213</a:t>
            </a:r>
          </a:p>
        </p:txBody>
      </p:sp>
      <p:sp>
        <p:nvSpPr>
          <p:cNvPr id="18" name="Rectangle 9"/>
          <p:cNvSpPr>
            <a:spLocks/>
          </p:cNvSpPr>
          <p:nvPr/>
        </p:nvSpPr>
        <p:spPr bwMode="auto">
          <a:xfrm>
            <a:off x="5181600" y="60960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Unused</a:t>
            </a:r>
          </a:p>
        </p:txBody>
      </p:sp>
      <p:sp>
        <p:nvSpPr>
          <p:cNvPr id="19" name="Line 10"/>
          <p:cNvSpPr>
            <a:spLocks noChangeShapeType="1"/>
          </p:cNvSpPr>
          <p:nvPr/>
        </p:nvSpPr>
        <p:spPr bwMode="auto">
          <a:xfrm flipH="1">
            <a:off x="6503987" y="633095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0" name="Rectangle 11"/>
          <p:cNvSpPr>
            <a:spLocks/>
          </p:cNvSpPr>
          <p:nvPr/>
        </p:nvSpPr>
        <p:spPr bwMode="auto">
          <a:xfrm>
            <a:off x="7010400" y="6102350"/>
            <a:ext cx="654025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1" name="Rectangle 12"/>
          <p:cNvSpPr>
            <a:spLocks/>
          </p:cNvSpPr>
          <p:nvPr/>
        </p:nvSpPr>
        <p:spPr bwMode="auto">
          <a:xfrm>
            <a:off x="5943600" y="3886200"/>
            <a:ext cx="2677816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Resulting Stack Structure</a:t>
            </a:r>
          </a:p>
        </p:txBody>
      </p:sp>
      <p:sp>
        <p:nvSpPr>
          <p:cNvPr id="22" name="Rectangle 13"/>
          <p:cNvSpPr>
            <a:spLocks/>
          </p:cNvSpPr>
          <p:nvPr/>
        </p:nvSpPr>
        <p:spPr bwMode="auto">
          <a:xfrm>
            <a:off x="5181600" y="4419600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  <p:sp>
        <p:nvSpPr>
          <p:cNvPr id="23" name="Rectangle 9"/>
          <p:cNvSpPr>
            <a:spLocks/>
          </p:cNvSpPr>
          <p:nvPr/>
        </p:nvSpPr>
        <p:spPr bwMode="auto">
          <a:xfrm>
            <a:off x="5181600" y="53340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err="1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</a:p>
        </p:txBody>
      </p:sp>
      <p:sp>
        <p:nvSpPr>
          <p:cNvPr id="26" name="Line 10"/>
          <p:cNvSpPr>
            <a:spLocks noChangeShapeType="1"/>
          </p:cNvSpPr>
          <p:nvPr/>
        </p:nvSpPr>
        <p:spPr bwMode="auto">
          <a:xfrm flipH="1">
            <a:off x="6477000" y="59436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7" name="Rectangle 11"/>
          <p:cNvSpPr>
            <a:spLocks/>
          </p:cNvSpPr>
          <p:nvPr/>
        </p:nvSpPr>
        <p:spPr bwMode="auto">
          <a:xfrm>
            <a:off x="6983413" y="5715000"/>
            <a:ext cx="908076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%rsp+8</a:t>
            </a:r>
          </a:p>
        </p:txBody>
      </p:sp>
    </p:spTree>
    <p:extLst>
      <p:ext uri="{BB962C8B-B14F-4D97-AF65-F5344CB8AC3E}">
        <p14:creationId xmlns:p14="http://schemas.microsoft.com/office/powerpoint/2010/main" val="2643422931"/>
      </p:ext>
    </p:extLst>
  </p:cSld>
  <p:clrMapOvr>
    <a:masterClrMapping/>
  </p:clrMapOvr>
  <p:transition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Example: Calling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incr</a:t>
            </a:r>
            <a:r>
              <a:rPr lang="en-US" dirty="0"/>
              <a:t> #2</a:t>
            </a:r>
            <a:endParaRPr lang="en-US" dirty="0">
              <a:latin typeface="Courier New Bold" charset="0"/>
              <a:sym typeface="Courier New Bold" charset="0"/>
            </a:endParaRPr>
          </a:p>
        </p:txBody>
      </p:sp>
      <p:sp>
        <p:nvSpPr>
          <p:cNvPr id="63492" name="Rectangle 4"/>
          <p:cNvSpPr>
            <a:spLocks/>
          </p:cNvSpPr>
          <p:nvPr/>
        </p:nvSpPr>
        <p:spPr bwMode="auto">
          <a:xfrm>
            <a:off x="381000" y="3581400"/>
            <a:ext cx="4419600" cy="29718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call_incr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subq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$15213, 8(%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$3000, %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esi</a:t>
            </a:r>
            <a:endParaRPr lang="en-US" sz="18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leaq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8(%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18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call   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endParaRPr lang="en-US" sz="1800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8(%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</a:t>
            </a:r>
          </a:p>
        </p:txBody>
      </p:sp>
      <p:sp>
        <p:nvSpPr>
          <p:cNvPr id="63493" name="Rectangle 5"/>
          <p:cNvSpPr>
            <a:spLocks/>
          </p:cNvSpPr>
          <p:nvPr/>
        </p:nvSpPr>
        <p:spPr bwMode="auto">
          <a:xfrm>
            <a:off x="381000" y="1371600"/>
            <a:ext cx="4343400" cy="1600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call_incr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 {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v1 = 15213;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v2 = 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(&amp;v1, 3000);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v1+v2;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17" name="Rectangle 7"/>
          <p:cNvSpPr>
            <a:spLocks/>
          </p:cNvSpPr>
          <p:nvPr/>
        </p:nvSpPr>
        <p:spPr bwMode="auto">
          <a:xfrm>
            <a:off x="5181600" y="29718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15213</a:t>
            </a:r>
          </a:p>
        </p:txBody>
      </p:sp>
      <p:sp>
        <p:nvSpPr>
          <p:cNvPr id="18" name="Rectangle 9"/>
          <p:cNvSpPr>
            <a:spLocks/>
          </p:cNvSpPr>
          <p:nvPr/>
        </p:nvSpPr>
        <p:spPr bwMode="auto">
          <a:xfrm>
            <a:off x="5181600" y="33528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Unused</a:t>
            </a:r>
          </a:p>
        </p:txBody>
      </p:sp>
      <p:sp>
        <p:nvSpPr>
          <p:cNvPr id="19" name="Line 10"/>
          <p:cNvSpPr>
            <a:spLocks noChangeShapeType="1"/>
          </p:cNvSpPr>
          <p:nvPr/>
        </p:nvSpPr>
        <p:spPr bwMode="auto">
          <a:xfrm flipH="1">
            <a:off x="6503987" y="358775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0" name="Rectangle 11"/>
          <p:cNvSpPr>
            <a:spLocks/>
          </p:cNvSpPr>
          <p:nvPr/>
        </p:nvSpPr>
        <p:spPr bwMode="auto">
          <a:xfrm>
            <a:off x="7010400" y="3359150"/>
            <a:ext cx="654025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1" name="Rectangle 12"/>
          <p:cNvSpPr>
            <a:spLocks/>
          </p:cNvSpPr>
          <p:nvPr/>
        </p:nvSpPr>
        <p:spPr bwMode="auto">
          <a:xfrm>
            <a:off x="5943600" y="1143000"/>
            <a:ext cx="1660661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 Structure</a:t>
            </a:r>
          </a:p>
        </p:txBody>
      </p:sp>
      <p:sp>
        <p:nvSpPr>
          <p:cNvPr id="22" name="Rectangle 13"/>
          <p:cNvSpPr>
            <a:spLocks/>
          </p:cNvSpPr>
          <p:nvPr/>
        </p:nvSpPr>
        <p:spPr bwMode="auto">
          <a:xfrm>
            <a:off x="5181600" y="1676400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  <p:sp>
        <p:nvSpPr>
          <p:cNvPr id="23" name="Rectangle 9"/>
          <p:cNvSpPr>
            <a:spLocks/>
          </p:cNvSpPr>
          <p:nvPr/>
        </p:nvSpPr>
        <p:spPr bwMode="auto">
          <a:xfrm>
            <a:off x="5181600" y="25908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err="1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</a:p>
        </p:txBody>
      </p:sp>
      <p:sp>
        <p:nvSpPr>
          <p:cNvPr id="26" name="Line 10"/>
          <p:cNvSpPr>
            <a:spLocks noChangeShapeType="1"/>
          </p:cNvSpPr>
          <p:nvPr/>
        </p:nvSpPr>
        <p:spPr bwMode="auto">
          <a:xfrm flipH="1">
            <a:off x="6477000" y="32004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7" name="Rectangle 11"/>
          <p:cNvSpPr>
            <a:spLocks/>
          </p:cNvSpPr>
          <p:nvPr/>
        </p:nvSpPr>
        <p:spPr bwMode="auto">
          <a:xfrm>
            <a:off x="6983413" y="2971800"/>
            <a:ext cx="908076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%rsp+8</a:t>
            </a:r>
          </a:p>
        </p:txBody>
      </p:sp>
      <p:graphicFrame>
        <p:nvGraphicFramePr>
          <p:cNvPr id="24" name="Table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9738014"/>
              </p:ext>
            </p:extLst>
          </p:nvPr>
        </p:nvGraphicFramePr>
        <p:xfrm>
          <a:off x="5257800" y="4114800"/>
          <a:ext cx="3352800" cy="112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rdi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&amp;v1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rsi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i="0" dirty="0">
                          <a:latin typeface="Courier New"/>
                          <a:cs typeface="Courier New"/>
                        </a:rPr>
                        <a:t>3000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81713233"/>
      </p:ext>
    </p:extLst>
  </p:cSld>
  <p:clrMapOvr>
    <a:masterClrMapping/>
  </p:clrMapOvr>
  <p:transition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Example: Calling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incr</a:t>
            </a:r>
            <a:r>
              <a:rPr lang="en-US" dirty="0"/>
              <a:t> #3</a:t>
            </a:r>
            <a:endParaRPr lang="en-US" dirty="0">
              <a:latin typeface="Courier New Bold" charset="0"/>
              <a:sym typeface="Courier New Bold" charset="0"/>
            </a:endParaRPr>
          </a:p>
        </p:txBody>
      </p:sp>
      <p:sp>
        <p:nvSpPr>
          <p:cNvPr id="63492" name="Rectangle 4"/>
          <p:cNvSpPr>
            <a:spLocks/>
          </p:cNvSpPr>
          <p:nvPr/>
        </p:nvSpPr>
        <p:spPr bwMode="auto">
          <a:xfrm>
            <a:off x="381000" y="3581400"/>
            <a:ext cx="4419600" cy="29718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call_incr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subq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$15213, 8(%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$3000, %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esi</a:t>
            </a:r>
            <a:endParaRPr lang="en-US" sz="1800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leaq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8(%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1800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call    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endParaRPr lang="en-US" sz="18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8(%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</a:t>
            </a:r>
          </a:p>
        </p:txBody>
      </p:sp>
      <p:sp>
        <p:nvSpPr>
          <p:cNvPr id="63493" name="Rectangle 5"/>
          <p:cNvSpPr>
            <a:spLocks/>
          </p:cNvSpPr>
          <p:nvPr/>
        </p:nvSpPr>
        <p:spPr bwMode="auto">
          <a:xfrm>
            <a:off x="381000" y="1371600"/>
            <a:ext cx="4343400" cy="1600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call_incr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 {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v1 = 15213;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v2 = 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(&amp;v1, 3000);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v1+v2;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17" name="Rectangle 7"/>
          <p:cNvSpPr>
            <a:spLocks/>
          </p:cNvSpPr>
          <p:nvPr/>
        </p:nvSpPr>
        <p:spPr bwMode="auto">
          <a:xfrm>
            <a:off x="5181600" y="29718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b="1" dirty="0">
                <a:solidFill>
                  <a:srgbClr val="FF0000"/>
                </a:solidFill>
                <a:latin typeface="Courier New Bold" charset="0"/>
                <a:cs typeface="Courier New Bold" charset="0"/>
                <a:sym typeface="Courier New Bold" charset="0"/>
              </a:rPr>
              <a:t>18213</a:t>
            </a:r>
          </a:p>
        </p:txBody>
      </p:sp>
      <p:sp>
        <p:nvSpPr>
          <p:cNvPr id="18" name="Rectangle 9"/>
          <p:cNvSpPr>
            <a:spLocks/>
          </p:cNvSpPr>
          <p:nvPr/>
        </p:nvSpPr>
        <p:spPr bwMode="auto">
          <a:xfrm>
            <a:off x="5181600" y="33528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Unused</a:t>
            </a:r>
          </a:p>
        </p:txBody>
      </p:sp>
      <p:sp>
        <p:nvSpPr>
          <p:cNvPr id="19" name="Line 10"/>
          <p:cNvSpPr>
            <a:spLocks noChangeShapeType="1"/>
          </p:cNvSpPr>
          <p:nvPr/>
        </p:nvSpPr>
        <p:spPr bwMode="auto">
          <a:xfrm flipH="1">
            <a:off x="6503987" y="358775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0" name="Rectangle 11"/>
          <p:cNvSpPr>
            <a:spLocks/>
          </p:cNvSpPr>
          <p:nvPr/>
        </p:nvSpPr>
        <p:spPr bwMode="auto">
          <a:xfrm>
            <a:off x="7010400" y="3359150"/>
            <a:ext cx="654025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1" name="Rectangle 12"/>
          <p:cNvSpPr>
            <a:spLocks/>
          </p:cNvSpPr>
          <p:nvPr/>
        </p:nvSpPr>
        <p:spPr bwMode="auto">
          <a:xfrm>
            <a:off x="5943600" y="1143000"/>
            <a:ext cx="1660661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 Structure</a:t>
            </a:r>
          </a:p>
        </p:txBody>
      </p:sp>
      <p:sp>
        <p:nvSpPr>
          <p:cNvPr id="22" name="Rectangle 13"/>
          <p:cNvSpPr>
            <a:spLocks/>
          </p:cNvSpPr>
          <p:nvPr/>
        </p:nvSpPr>
        <p:spPr bwMode="auto">
          <a:xfrm>
            <a:off x="5181600" y="1676400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  <p:sp>
        <p:nvSpPr>
          <p:cNvPr id="23" name="Rectangle 9"/>
          <p:cNvSpPr>
            <a:spLocks/>
          </p:cNvSpPr>
          <p:nvPr/>
        </p:nvSpPr>
        <p:spPr bwMode="auto">
          <a:xfrm>
            <a:off x="5181600" y="25908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err="1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</a:p>
        </p:txBody>
      </p:sp>
      <p:sp>
        <p:nvSpPr>
          <p:cNvPr id="26" name="Line 10"/>
          <p:cNvSpPr>
            <a:spLocks noChangeShapeType="1"/>
          </p:cNvSpPr>
          <p:nvPr/>
        </p:nvSpPr>
        <p:spPr bwMode="auto">
          <a:xfrm flipH="1">
            <a:off x="6477000" y="32004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7" name="Rectangle 11"/>
          <p:cNvSpPr>
            <a:spLocks/>
          </p:cNvSpPr>
          <p:nvPr/>
        </p:nvSpPr>
        <p:spPr bwMode="auto">
          <a:xfrm>
            <a:off x="6983413" y="2971800"/>
            <a:ext cx="908076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%rsp+8</a:t>
            </a:r>
          </a:p>
        </p:txBody>
      </p:sp>
      <p:graphicFrame>
        <p:nvGraphicFramePr>
          <p:cNvPr id="24" name="Table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8426936"/>
              </p:ext>
            </p:extLst>
          </p:nvPr>
        </p:nvGraphicFramePr>
        <p:xfrm>
          <a:off x="5257800" y="4114800"/>
          <a:ext cx="3352800" cy="112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rdi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&amp;v1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rsi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i="0" dirty="0">
                          <a:latin typeface="Courier New"/>
                          <a:cs typeface="Courier New"/>
                        </a:rPr>
                        <a:t>3000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6464016"/>
      </p:ext>
    </p:extLst>
  </p:cSld>
  <p:clrMapOvr>
    <a:masterClrMapping/>
  </p:clrMapOvr>
  <p:transition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Example: Calling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incr</a:t>
            </a:r>
            <a:r>
              <a:rPr lang="en-US" dirty="0"/>
              <a:t> #4</a:t>
            </a:r>
            <a:endParaRPr lang="en-US" dirty="0">
              <a:latin typeface="Courier New Bold" charset="0"/>
              <a:sym typeface="Courier New Bold" charset="0"/>
            </a:endParaRPr>
          </a:p>
        </p:txBody>
      </p:sp>
      <p:sp>
        <p:nvSpPr>
          <p:cNvPr id="63492" name="Rectangle 4"/>
          <p:cNvSpPr>
            <a:spLocks/>
          </p:cNvSpPr>
          <p:nvPr/>
        </p:nvSpPr>
        <p:spPr bwMode="auto">
          <a:xfrm>
            <a:off x="381000" y="3581400"/>
            <a:ext cx="4419600" cy="29718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call_incr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subq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$15213, 8(%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$3000, %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esi</a:t>
            </a:r>
            <a:endParaRPr lang="en-US" sz="1800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leaq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8(%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1800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call   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endParaRPr lang="en-US" sz="1800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8(%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sz="18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sz="18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ret</a:t>
            </a:r>
          </a:p>
        </p:txBody>
      </p:sp>
      <p:sp>
        <p:nvSpPr>
          <p:cNvPr id="63493" name="Rectangle 5"/>
          <p:cNvSpPr>
            <a:spLocks/>
          </p:cNvSpPr>
          <p:nvPr/>
        </p:nvSpPr>
        <p:spPr bwMode="auto">
          <a:xfrm>
            <a:off x="381000" y="1371600"/>
            <a:ext cx="4343400" cy="1600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call_incr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 {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v1 = 15213;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v2 =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(&amp;v1, 3000);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v1+v2;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17" name="Rectangle 7"/>
          <p:cNvSpPr>
            <a:spLocks/>
          </p:cNvSpPr>
          <p:nvPr/>
        </p:nvSpPr>
        <p:spPr bwMode="auto">
          <a:xfrm>
            <a:off x="5181600" y="25908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b="1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18213</a:t>
            </a:r>
          </a:p>
        </p:txBody>
      </p:sp>
      <p:sp>
        <p:nvSpPr>
          <p:cNvPr id="18" name="Rectangle 9"/>
          <p:cNvSpPr>
            <a:spLocks/>
          </p:cNvSpPr>
          <p:nvPr/>
        </p:nvSpPr>
        <p:spPr bwMode="auto">
          <a:xfrm>
            <a:off x="5181600" y="29718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Unused</a:t>
            </a:r>
          </a:p>
        </p:txBody>
      </p:sp>
      <p:sp>
        <p:nvSpPr>
          <p:cNvPr id="19" name="Line 10"/>
          <p:cNvSpPr>
            <a:spLocks noChangeShapeType="1"/>
          </p:cNvSpPr>
          <p:nvPr/>
        </p:nvSpPr>
        <p:spPr bwMode="auto">
          <a:xfrm flipH="1">
            <a:off x="6503987" y="320675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0" name="Rectangle 11"/>
          <p:cNvSpPr>
            <a:spLocks/>
          </p:cNvSpPr>
          <p:nvPr/>
        </p:nvSpPr>
        <p:spPr bwMode="auto">
          <a:xfrm>
            <a:off x="7010400" y="2978150"/>
            <a:ext cx="654025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1" name="Rectangle 12"/>
          <p:cNvSpPr>
            <a:spLocks/>
          </p:cNvSpPr>
          <p:nvPr/>
        </p:nvSpPr>
        <p:spPr bwMode="auto">
          <a:xfrm>
            <a:off x="5943600" y="762000"/>
            <a:ext cx="1660661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 Structure</a:t>
            </a:r>
          </a:p>
        </p:txBody>
      </p:sp>
      <p:sp>
        <p:nvSpPr>
          <p:cNvPr id="22" name="Rectangle 13"/>
          <p:cNvSpPr>
            <a:spLocks/>
          </p:cNvSpPr>
          <p:nvPr/>
        </p:nvSpPr>
        <p:spPr bwMode="auto">
          <a:xfrm>
            <a:off x="5181600" y="1295400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  <p:sp>
        <p:nvSpPr>
          <p:cNvPr id="23" name="Rectangle 9"/>
          <p:cNvSpPr>
            <a:spLocks/>
          </p:cNvSpPr>
          <p:nvPr/>
        </p:nvSpPr>
        <p:spPr bwMode="auto">
          <a:xfrm>
            <a:off x="5181600" y="22098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err="1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</a:p>
        </p:txBody>
      </p:sp>
      <p:sp>
        <p:nvSpPr>
          <p:cNvPr id="26" name="Line 10"/>
          <p:cNvSpPr>
            <a:spLocks noChangeShapeType="1"/>
          </p:cNvSpPr>
          <p:nvPr/>
        </p:nvSpPr>
        <p:spPr bwMode="auto">
          <a:xfrm flipH="1">
            <a:off x="6477000" y="28194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7" name="Rectangle 11"/>
          <p:cNvSpPr>
            <a:spLocks/>
          </p:cNvSpPr>
          <p:nvPr/>
        </p:nvSpPr>
        <p:spPr bwMode="auto">
          <a:xfrm>
            <a:off x="6983413" y="2590800"/>
            <a:ext cx="908076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%rsp+8</a:t>
            </a:r>
          </a:p>
        </p:txBody>
      </p:sp>
      <p:graphicFrame>
        <p:nvGraphicFramePr>
          <p:cNvPr id="24" name="Table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9220560"/>
              </p:ext>
            </p:extLst>
          </p:nvPr>
        </p:nvGraphicFramePr>
        <p:xfrm>
          <a:off x="5257800" y="3733800"/>
          <a:ext cx="3352800" cy="746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Return value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9" name="Line 10"/>
          <p:cNvSpPr>
            <a:spLocks noChangeShapeType="1"/>
          </p:cNvSpPr>
          <p:nvPr/>
        </p:nvSpPr>
        <p:spPr bwMode="auto">
          <a:xfrm flipH="1">
            <a:off x="6477000" y="63246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0" name="Rectangle 11"/>
          <p:cNvSpPr>
            <a:spLocks/>
          </p:cNvSpPr>
          <p:nvPr/>
        </p:nvSpPr>
        <p:spPr bwMode="auto">
          <a:xfrm>
            <a:off x="6983413" y="6096000"/>
            <a:ext cx="654025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31" name="Rectangle 12"/>
          <p:cNvSpPr>
            <a:spLocks/>
          </p:cNvSpPr>
          <p:nvPr/>
        </p:nvSpPr>
        <p:spPr bwMode="auto">
          <a:xfrm>
            <a:off x="5943600" y="4648200"/>
            <a:ext cx="2623840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Updated Stack Structure</a:t>
            </a:r>
          </a:p>
        </p:txBody>
      </p:sp>
      <p:sp>
        <p:nvSpPr>
          <p:cNvPr id="32" name="Rectangle 13"/>
          <p:cNvSpPr>
            <a:spLocks/>
          </p:cNvSpPr>
          <p:nvPr/>
        </p:nvSpPr>
        <p:spPr bwMode="auto">
          <a:xfrm>
            <a:off x="5181600" y="5181600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  <p:sp>
        <p:nvSpPr>
          <p:cNvPr id="36" name="Rectangle 9"/>
          <p:cNvSpPr>
            <a:spLocks/>
          </p:cNvSpPr>
          <p:nvPr/>
        </p:nvSpPr>
        <p:spPr bwMode="auto">
          <a:xfrm>
            <a:off x="5181600" y="60960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err="1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</a:p>
        </p:txBody>
      </p:sp>
    </p:spTree>
    <p:extLst>
      <p:ext uri="{BB962C8B-B14F-4D97-AF65-F5344CB8AC3E}">
        <p14:creationId xmlns:p14="http://schemas.microsoft.com/office/powerpoint/2010/main" val="2647858759"/>
      </p:ext>
    </p:extLst>
  </p:cSld>
  <p:clrMapOvr>
    <a:masterClrMapping/>
  </p:clrMapOvr>
  <p:transition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Example: Calling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incr</a:t>
            </a:r>
            <a:r>
              <a:rPr lang="en-US" dirty="0"/>
              <a:t> #5</a:t>
            </a:r>
            <a:endParaRPr lang="en-US" dirty="0">
              <a:latin typeface="Courier New Bold" charset="0"/>
              <a:sym typeface="Courier New Bold" charset="0"/>
            </a:endParaRPr>
          </a:p>
        </p:txBody>
      </p:sp>
      <p:sp>
        <p:nvSpPr>
          <p:cNvPr id="63492" name="Rectangle 4"/>
          <p:cNvSpPr>
            <a:spLocks/>
          </p:cNvSpPr>
          <p:nvPr/>
        </p:nvSpPr>
        <p:spPr bwMode="auto">
          <a:xfrm>
            <a:off x="381000" y="3581400"/>
            <a:ext cx="4419600" cy="29718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call_incr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subq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$15213, 8(%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$3000, %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esi</a:t>
            </a:r>
            <a:endParaRPr lang="en-US" sz="1800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leaq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8(%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1800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call   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endParaRPr lang="en-US" sz="1800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8(%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sz="1800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sz="1800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</a:t>
            </a:r>
          </a:p>
        </p:txBody>
      </p:sp>
      <p:sp>
        <p:nvSpPr>
          <p:cNvPr id="63493" name="Rectangle 5"/>
          <p:cNvSpPr>
            <a:spLocks/>
          </p:cNvSpPr>
          <p:nvPr/>
        </p:nvSpPr>
        <p:spPr bwMode="auto">
          <a:xfrm>
            <a:off x="381000" y="1371600"/>
            <a:ext cx="4343400" cy="1600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call_incr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 {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v1 = 15213;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v2 =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(&amp;v1, 3000);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return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v1+v2;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graphicFrame>
        <p:nvGraphicFramePr>
          <p:cNvPr id="24" name="Table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8917685"/>
              </p:ext>
            </p:extLst>
          </p:nvPr>
        </p:nvGraphicFramePr>
        <p:xfrm>
          <a:off x="5257800" y="3733800"/>
          <a:ext cx="3352800" cy="746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Return value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9" name="Line 10"/>
          <p:cNvSpPr>
            <a:spLocks noChangeShapeType="1"/>
          </p:cNvSpPr>
          <p:nvPr/>
        </p:nvSpPr>
        <p:spPr bwMode="auto">
          <a:xfrm flipH="1">
            <a:off x="6553200" y="28956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0" name="Rectangle 11"/>
          <p:cNvSpPr>
            <a:spLocks/>
          </p:cNvSpPr>
          <p:nvPr/>
        </p:nvSpPr>
        <p:spPr bwMode="auto">
          <a:xfrm>
            <a:off x="7059613" y="2667000"/>
            <a:ext cx="654025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31" name="Rectangle 12"/>
          <p:cNvSpPr>
            <a:spLocks/>
          </p:cNvSpPr>
          <p:nvPr/>
        </p:nvSpPr>
        <p:spPr bwMode="auto">
          <a:xfrm>
            <a:off x="6019800" y="1219200"/>
            <a:ext cx="2623840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Updated Stack Structure</a:t>
            </a:r>
          </a:p>
        </p:txBody>
      </p:sp>
      <p:sp>
        <p:nvSpPr>
          <p:cNvPr id="32" name="Rectangle 13"/>
          <p:cNvSpPr>
            <a:spLocks/>
          </p:cNvSpPr>
          <p:nvPr/>
        </p:nvSpPr>
        <p:spPr bwMode="auto">
          <a:xfrm>
            <a:off x="5257800" y="1752600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  <p:sp>
        <p:nvSpPr>
          <p:cNvPr id="36" name="Rectangle 9"/>
          <p:cNvSpPr>
            <a:spLocks/>
          </p:cNvSpPr>
          <p:nvPr/>
        </p:nvSpPr>
        <p:spPr bwMode="auto">
          <a:xfrm>
            <a:off x="5257800" y="26670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err="1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</a:p>
        </p:txBody>
      </p:sp>
      <p:sp>
        <p:nvSpPr>
          <p:cNvPr id="25" name="Line 10"/>
          <p:cNvSpPr>
            <a:spLocks noChangeShapeType="1"/>
          </p:cNvSpPr>
          <p:nvPr/>
        </p:nvSpPr>
        <p:spPr bwMode="auto">
          <a:xfrm flipH="1">
            <a:off x="6553200" y="59436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8" name="Rectangle 11"/>
          <p:cNvSpPr>
            <a:spLocks/>
          </p:cNvSpPr>
          <p:nvPr/>
        </p:nvSpPr>
        <p:spPr bwMode="auto">
          <a:xfrm>
            <a:off x="7059613" y="5715000"/>
            <a:ext cx="654025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33" name="Rectangle 12"/>
          <p:cNvSpPr>
            <a:spLocks/>
          </p:cNvSpPr>
          <p:nvPr/>
        </p:nvSpPr>
        <p:spPr bwMode="auto">
          <a:xfrm>
            <a:off x="6019800" y="4648200"/>
            <a:ext cx="2211818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Final Stack Structure</a:t>
            </a:r>
          </a:p>
        </p:txBody>
      </p:sp>
      <p:sp>
        <p:nvSpPr>
          <p:cNvPr id="34" name="Rectangle 13"/>
          <p:cNvSpPr>
            <a:spLocks/>
          </p:cNvSpPr>
          <p:nvPr/>
        </p:nvSpPr>
        <p:spPr bwMode="auto">
          <a:xfrm>
            <a:off x="5257800" y="5181600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</p:spTree>
    <p:extLst>
      <p:ext uri="{BB962C8B-B14F-4D97-AF65-F5344CB8AC3E}">
        <p14:creationId xmlns:p14="http://schemas.microsoft.com/office/powerpoint/2010/main" val="241787487"/>
      </p:ext>
    </p:extLst>
  </p:cSld>
  <p:clrMapOvr>
    <a:masterClrMapping/>
  </p:clrMapOvr>
  <p:transition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Register Saving Conventions</a:t>
            </a:r>
          </a:p>
        </p:txBody>
      </p:sp>
      <p:sp>
        <p:nvSpPr>
          <p:cNvPr id="74756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When procedure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yoo</a:t>
            </a:r>
            <a:r>
              <a:rPr lang="en-US" dirty="0"/>
              <a:t> calls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who</a:t>
            </a:r>
            <a:r>
              <a:rPr lang="en-US" dirty="0"/>
              <a:t>:</a:t>
            </a:r>
          </a:p>
          <a:p>
            <a:pPr marL="552450" lvl="1"/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yoo</a:t>
            </a:r>
            <a:r>
              <a:rPr lang="en-US" dirty="0"/>
              <a:t> is the 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caller</a:t>
            </a:r>
            <a:endParaRPr lang="en-US" dirty="0"/>
          </a:p>
          <a:p>
            <a:pPr marL="552450" lvl="1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who</a:t>
            </a:r>
            <a:r>
              <a:rPr lang="en-US" dirty="0"/>
              <a:t> is the </a:t>
            </a:r>
            <a:r>
              <a:rPr lang="en-US" dirty="0" err="1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callee</a:t>
            </a:r>
            <a:endParaRPr lang="en-US" dirty="0"/>
          </a:p>
          <a:p>
            <a:pPr>
              <a:spcBef>
                <a:spcPts val="1200"/>
              </a:spcBef>
            </a:pPr>
            <a:r>
              <a:rPr lang="en-US" dirty="0"/>
              <a:t>Can register be used for temporary storage?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552450" lvl="1"/>
            <a:r>
              <a:rPr lang="en-US" dirty="0"/>
              <a:t>Contents of register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rdx</a:t>
            </a:r>
            <a:r>
              <a:rPr lang="en-US" dirty="0"/>
              <a:t> overwritten by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who</a:t>
            </a:r>
            <a:endParaRPr lang="en-US" dirty="0">
              <a:latin typeface="Courier New Bold" charset="0"/>
              <a:ea typeface="ヒラギノ角ゴ ProN W6" charset="0"/>
              <a:cs typeface="ヒラギノ角ゴ ProN W6" charset="0"/>
              <a:sym typeface="Courier New Bold" charset="0"/>
            </a:endParaRPr>
          </a:p>
          <a:p>
            <a:pPr marL="552450" lvl="1"/>
            <a:r>
              <a:rPr lang="en-US" dirty="0">
                <a:ea typeface="Zapf Dingbats" charset="0"/>
                <a:cs typeface="Zapf Dingbats" charset="0"/>
              </a:rPr>
              <a:t>This could be trouble ➙ something should be done!</a:t>
            </a:r>
            <a:endParaRPr lang="en-US" sz="1800" dirty="0"/>
          </a:p>
          <a:p>
            <a:pPr marL="838200" lvl="2"/>
            <a:r>
              <a:rPr lang="en-US" dirty="0"/>
              <a:t>Need some coordination</a:t>
            </a:r>
          </a:p>
        </p:txBody>
      </p:sp>
      <p:sp>
        <p:nvSpPr>
          <p:cNvPr id="74757" name="Rectangle 5"/>
          <p:cNvSpPr>
            <a:spLocks/>
          </p:cNvSpPr>
          <p:nvPr/>
        </p:nvSpPr>
        <p:spPr bwMode="auto">
          <a:xfrm>
            <a:off x="760413" y="3200400"/>
            <a:ext cx="3797300" cy="1976438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yoo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• • •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$15213, 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rdx</a:t>
            </a:r>
            <a:endParaRPr lang="en-US" sz="2400" b="1" dirty="0">
              <a:solidFill>
                <a:srgbClr val="C00000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call who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• • •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</a:t>
            </a:r>
          </a:p>
        </p:txBody>
      </p:sp>
      <p:sp>
        <p:nvSpPr>
          <p:cNvPr id="74758" name="Rectangle 6"/>
          <p:cNvSpPr>
            <a:spLocks/>
          </p:cNvSpPr>
          <p:nvPr/>
        </p:nvSpPr>
        <p:spPr bwMode="auto">
          <a:xfrm>
            <a:off x="4751388" y="3200400"/>
            <a:ext cx="3797300" cy="19812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who: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• • •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subq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$18213, 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rdx</a:t>
            </a:r>
            <a:endParaRPr lang="en-US" sz="2400" b="1" dirty="0">
              <a:solidFill>
                <a:srgbClr val="C00000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• • •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x86-64 Stack</a:t>
            </a:r>
          </a:p>
        </p:txBody>
      </p:sp>
      <p:sp>
        <p:nvSpPr>
          <p:cNvPr id="4198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1397000"/>
            <a:ext cx="4457700" cy="5435600"/>
          </a:xfrm>
          <a:ln/>
        </p:spPr>
        <p:txBody>
          <a:bodyPr/>
          <a:lstStyle/>
          <a:p>
            <a:r>
              <a:rPr lang="en-US" dirty="0"/>
              <a:t>Region of memory managed with stack discipline</a:t>
            </a:r>
          </a:p>
          <a:p>
            <a:r>
              <a:rPr lang="en-US" dirty="0"/>
              <a:t>Grows toward lower addresses</a:t>
            </a:r>
          </a:p>
          <a:p>
            <a:endParaRPr lang="en-US" dirty="0"/>
          </a:p>
          <a:p>
            <a:r>
              <a:rPr lang="en-US" dirty="0"/>
              <a:t>Register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r>
              <a:rPr lang="en-US" dirty="0"/>
              <a:t> contains </a:t>
            </a:r>
            <a:br>
              <a:rPr lang="en-US" dirty="0"/>
            </a:br>
            <a:r>
              <a:rPr lang="en-US" dirty="0"/>
              <a:t>lowest  stack address</a:t>
            </a:r>
          </a:p>
          <a:p>
            <a:pPr marL="552450" lvl="1"/>
            <a:r>
              <a:rPr lang="en-US" dirty="0"/>
              <a:t>address of “top” element</a:t>
            </a:r>
          </a:p>
        </p:txBody>
      </p:sp>
      <p:grpSp>
        <p:nvGrpSpPr>
          <p:cNvPr id="41989" name="Group 5"/>
          <p:cNvGrpSpPr>
            <a:grpSpLocks/>
          </p:cNvGrpSpPr>
          <p:nvPr/>
        </p:nvGrpSpPr>
        <p:grpSpPr bwMode="auto">
          <a:xfrm>
            <a:off x="2463800" y="1066800"/>
            <a:ext cx="6559550" cy="5013325"/>
            <a:chOff x="0" y="0"/>
            <a:chExt cx="4131" cy="3158"/>
          </a:xfrm>
        </p:grpSpPr>
        <p:sp>
          <p:nvSpPr>
            <p:cNvPr id="41990" name="Line 6"/>
            <p:cNvSpPr>
              <a:spLocks noChangeShapeType="1"/>
            </p:cNvSpPr>
            <p:nvPr/>
          </p:nvSpPr>
          <p:spPr bwMode="auto">
            <a:xfrm>
              <a:off x="1679" y="2496"/>
              <a:ext cx="320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41991" name="Rectangle 7"/>
            <p:cNvSpPr>
              <a:spLocks/>
            </p:cNvSpPr>
            <p:nvPr/>
          </p:nvSpPr>
          <p:spPr bwMode="auto">
            <a:xfrm>
              <a:off x="0" y="2350"/>
              <a:ext cx="1659" cy="28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>
              <a:spAutoFit/>
            </a:bodyPr>
            <a:lstStyle/>
            <a:p>
              <a:pPr algn="r"/>
              <a:r>
                <a:rPr lang="en-US" sz="2400" dirty="0">
                  <a:solidFill>
                    <a:srgbClr val="262699"/>
                  </a:solidFill>
                  <a:latin typeface="Calibri Bold" charset="0"/>
                  <a:ea typeface="Calibri Bold" charset="0"/>
                  <a:cs typeface="Calibri Bold" charset="0"/>
                  <a:sym typeface="Calibri Bold" charset="0"/>
                </a:rPr>
                <a:t>Stack Pointer: </a:t>
              </a:r>
              <a:r>
                <a:rPr lang="en-US" sz="24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2400" dirty="0" err="1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rsp</a:t>
              </a:r>
              <a:endParaRPr lang="en-US" sz="2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41992" name="Rectangle 8"/>
            <p:cNvSpPr>
              <a:spLocks/>
            </p:cNvSpPr>
            <p:nvPr/>
          </p:nvSpPr>
          <p:spPr bwMode="auto">
            <a:xfrm>
              <a:off x="2073" y="576"/>
              <a:ext cx="822" cy="2016"/>
            </a:xfrm>
            <a:prstGeom prst="rect">
              <a:avLst/>
            </a:prstGeom>
            <a:solidFill>
              <a:srgbClr val="D6D6F4"/>
            </a:solidFill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>
              <a:outerShdw dist="76199" dir="2700000" algn="ctr" rotWithShape="0">
                <a:schemeClr val="bg2">
                  <a:alpha val="75000"/>
                </a:schemeClr>
              </a:outerShdw>
            </a:effec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41993" name="Line 9"/>
            <p:cNvSpPr>
              <a:spLocks noChangeShapeType="1"/>
            </p:cNvSpPr>
            <p:nvPr/>
          </p:nvSpPr>
          <p:spPr bwMode="auto">
            <a:xfrm>
              <a:off x="3418" y="1824"/>
              <a:ext cx="0" cy="864"/>
            </a:xfrm>
            <a:prstGeom prst="line">
              <a:avLst/>
            </a:prstGeom>
            <a:noFill/>
            <a:ln w="381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41994" name="Rectangle 10"/>
            <p:cNvSpPr>
              <a:spLocks/>
            </p:cNvSpPr>
            <p:nvPr/>
          </p:nvSpPr>
          <p:spPr bwMode="auto">
            <a:xfrm>
              <a:off x="3477" y="1918"/>
              <a:ext cx="512" cy="576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r>
                <a:rPr lang="en-US" sz="1800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  <a:sym typeface="Calibri" charset="0"/>
                </a:rPr>
                <a:t>Stack Grows</a:t>
              </a:r>
              <a:endParaRPr lang="en-US">
                <a:solidFill>
                  <a:schemeClr val="tx1"/>
                </a:solidFill>
                <a:latin typeface="Arial Narrow" charset="0"/>
                <a:ea typeface="Lucida Grande" charset="0"/>
                <a:cs typeface="Lucida Grande" charset="0"/>
                <a:sym typeface="Arial Narrow" charset="0"/>
              </a:endParaRPr>
            </a:p>
            <a:p>
              <a:r>
                <a:rPr lang="en-US" sz="1800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  <a:sym typeface="Calibri" charset="0"/>
                </a:rPr>
                <a:t>Down</a:t>
              </a:r>
            </a:p>
          </p:txBody>
        </p:sp>
        <p:sp>
          <p:nvSpPr>
            <p:cNvPr id="41995" name="Line 11"/>
            <p:cNvSpPr>
              <a:spLocks noChangeShapeType="1"/>
            </p:cNvSpPr>
            <p:nvPr/>
          </p:nvSpPr>
          <p:spPr bwMode="auto">
            <a:xfrm rot="10800000" flipH="1">
              <a:off x="3418" y="432"/>
              <a:ext cx="0" cy="912"/>
            </a:xfrm>
            <a:prstGeom prst="line">
              <a:avLst/>
            </a:prstGeom>
            <a:noFill/>
            <a:ln w="381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41996" name="Rectangle 12"/>
            <p:cNvSpPr>
              <a:spLocks/>
            </p:cNvSpPr>
            <p:nvPr/>
          </p:nvSpPr>
          <p:spPr bwMode="auto">
            <a:xfrm>
              <a:off x="3480" y="690"/>
              <a:ext cx="651" cy="4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>
              <a:spAutoFit/>
            </a:bodyPr>
            <a:lstStyle/>
            <a:p>
              <a:r>
                <a:rPr lang="en-US" sz="1800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  <a:sym typeface="Calibri" charset="0"/>
                </a:rPr>
                <a:t>Increasing</a:t>
              </a:r>
              <a:endParaRPr lang="en-US">
                <a:solidFill>
                  <a:schemeClr val="tx1"/>
                </a:solidFill>
                <a:latin typeface="Arial Narrow" charset="0"/>
                <a:ea typeface="Lucida Grande" charset="0"/>
                <a:cs typeface="Lucida Grande" charset="0"/>
                <a:sym typeface="Arial Narrow" charset="0"/>
              </a:endParaRPr>
            </a:p>
            <a:p>
              <a:r>
                <a:rPr lang="en-US" sz="1800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  <a:sym typeface="Calibri" charset="0"/>
                </a:rPr>
                <a:t>Addresses</a:t>
              </a:r>
            </a:p>
          </p:txBody>
        </p:sp>
        <p:sp>
          <p:nvSpPr>
            <p:cNvPr id="41997" name="Rectangle 13"/>
            <p:cNvSpPr>
              <a:spLocks/>
            </p:cNvSpPr>
            <p:nvPr/>
          </p:nvSpPr>
          <p:spPr bwMode="auto">
            <a:xfrm>
              <a:off x="1994" y="2878"/>
              <a:ext cx="981" cy="280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>
              <a:spAutoFit/>
            </a:bodyPr>
            <a:lstStyle/>
            <a:p>
              <a:r>
                <a:rPr lang="en-US" sz="2400">
                  <a:solidFill>
                    <a:srgbClr val="262699"/>
                  </a:solidFill>
                  <a:latin typeface="Calibri Bold" charset="0"/>
                  <a:ea typeface="Calibri Bold" charset="0"/>
                  <a:cs typeface="Calibri Bold" charset="0"/>
                  <a:sym typeface="Calibri Bold" charset="0"/>
                </a:rPr>
                <a:t>Stack “Top”</a:t>
              </a:r>
            </a:p>
          </p:txBody>
        </p:sp>
        <p:sp>
          <p:nvSpPr>
            <p:cNvPr id="41998" name="Line 14"/>
            <p:cNvSpPr>
              <a:spLocks noChangeShapeType="1"/>
            </p:cNvSpPr>
            <p:nvPr/>
          </p:nvSpPr>
          <p:spPr bwMode="auto">
            <a:xfrm>
              <a:off x="2072" y="2400"/>
              <a:ext cx="816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41999" name="Rectangle 15"/>
            <p:cNvSpPr>
              <a:spLocks/>
            </p:cNvSpPr>
            <p:nvPr/>
          </p:nvSpPr>
          <p:spPr bwMode="auto">
            <a:xfrm>
              <a:off x="1842" y="0"/>
              <a:ext cx="1285" cy="280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>
              <a:spAutoFit/>
            </a:bodyPr>
            <a:lstStyle/>
            <a:p>
              <a:r>
                <a:rPr lang="en-US" sz="2400">
                  <a:solidFill>
                    <a:srgbClr val="262699"/>
                  </a:solidFill>
                  <a:latin typeface="Calibri Bold" charset="0"/>
                  <a:ea typeface="Calibri Bold" charset="0"/>
                  <a:cs typeface="Calibri Bold" charset="0"/>
                  <a:sym typeface="Calibri Bold" charset="0"/>
                </a:rPr>
                <a:t>Stack “Bottom”</a:t>
              </a:r>
            </a:p>
          </p:txBody>
        </p:sp>
        <p:sp>
          <p:nvSpPr>
            <p:cNvPr id="42000" name="AutoShape 16"/>
            <p:cNvSpPr>
              <a:spLocks/>
            </p:cNvSpPr>
            <p:nvPr/>
          </p:nvSpPr>
          <p:spPr bwMode="auto">
            <a:xfrm>
              <a:off x="2288" y="288"/>
              <a:ext cx="384" cy="240"/>
            </a:xfrm>
            <a:custGeom>
              <a:avLst/>
              <a:gdLst>
                <a:gd name="T0" fmla="*/ 10800 w 21600"/>
                <a:gd name="T1" fmla="*/ 10800 h 21600"/>
              </a:gdLst>
              <a:ahLst/>
              <a:cxnLst>
                <a:cxn ang="0">
                  <a:pos x="T0" y="T1"/>
                </a:cxn>
              </a:cxnLst>
              <a:rect l="0" t="0" r="r" b="b"/>
              <a:pathLst>
                <a:path w="21600" h="21600">
                  <a:moveTo>
                    <a:pt x="0" y="10800"/>
                  </a:moveTo>
                  <a:lnTo>
                    <a:pt x="5400" y="10800"/>
                  </a:lnTo>
                  <a:lnTo>
                    <a:pt x="5400" y="0"/>
                  </a:lnTo>
                  <a:lnTo>
                    <a:pt x="16200" y="0"/>
                  </a:lnTo>
                  <a:lnTo>
                    <a:pt x="16200" y="10800"/>
                  </a:lnTo>
                  <a:lnTo>
                    <a:pt x="21600" y="10800"/>
                  </a:lnTo>
                  <a:lnTo>
                    <a:pt x="10800" y="21600"/>
                  </a:lnTo>
                  <a:close/>
                  <a:moveTo>
                    <a:pt x="0" y="10800"/>
                  </a:moveTo>
                </a:path>
              </a:pathLst>
            </a:custGeom>
            <a:solidFill>
              <a:srgbClr val="980002"/>
            </a:solidFill>
            <a:ln w="25400" cap="flat">
              <a:noFill/>
              <a:round/>
              <a:headEnd type="none" w="med" len="med"/>
              <a:tailEnd type="triangle" w="med" len="med"/>
            </a:ln>
            <a:effectLst>
              <a:outerShdw dist="76199" dir="2700000" algn="ctr" rotWithShape="0">
                <a:schemeClr val="bg2">
                  <a:alpha val="75000"/>
                </a:schemeClr>
              </a:outerShdw>
            </a:effec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42001" name="AutoShape 17"/>
            <p:cNvSpPr>
              <a:spLocks/>
            </p:cNvSpPr>
            <p:nvPr/>
          </p:nvSpPr>
          <p:spPr bwMode="auto">
            <a:xfrm rot="10800000" flipH="1">
              <a:off x="2288" y="2640"/>
              <a:ext cx="384" cy="240"/>
            </a:xfrm>
            <a:custGeom>
              <a:avLst/>
              <a:gdLst>
                <a:gd name="T0" fmla="*/ 10800 w 21600"/>
                <a:gd name="T1" fmla="*/ 10800 h 21600"/>
              </a:gdLst>
              <a:ahLst/>
              <a:cxnLst>
                <a:cxn ang="0">
                  <a:pos x="T0" y="T1"/>
                </a:cxn>
              </a:cxnLst>
              <a:rect l="0" t="0" r="r" b="b"/>
              <a:pathLst>
                <a:path w="21600" h="21600">
                  <a:moveTo>
                    <a:pt x="0" y="10800"/>
                  </a:moveTo>
                  <a:lnTo>
                    <a:pt x="5400" y="10800"/>
                  </a:lnTo>
                  <a:lnTo>
                    <a:pt x="5400" y="0"/>
                  </a:lnTo>
                  <a:lnTo>
                    <a:pt x="16200" y="0"/>
                  </a:lnTo>
                  <a:lnTo>
                    <a:pt x="16200" y="10800"/>
                  </a:lnTo>
                  <a:lnTo>
                    <a:pt x="21600" y="10800"/>
                  </a:lnTo>
                  <a:lnTo>
                    <a:pt x="10800" y="21600"/>
                  </a:lnTo>
                  <a:close/>
                  <a:moveTo>
                    <a:pt x="0" y="10800"/>
                  </a:moveTo>
                </a:path>
              </a:pathLst>
            </a:custGeom>
            <a:solidFill>
              <a:srgbClr val="980002"/>
            </a:solidFill>
            <a:ln w="25400" cap="flat">
              <a:noFill/>
              <a:round/>
              <a:headEnd type="none" w="med" len="med"/>
              <a:tailEnd type="triangle" w="med" len="med"/>
            </a:ln>
            <a:effectLst>
              <a:outerShdw dist="76199" dir="2700000" algn="ctr" rotWithShape="0">
                <a:schemeClr val="bg2">
                  <a:alpha val="75000"/>
                </a:schemeClr>
              </a:outerShdw>
            </a:effectLst>
          </p:spPr>
          <p:txBody>
            <a:bodyPr lIns="0" tIns="0" rIns="0" bIns="0"/>
            <a:lstStyle/>
            <a:p>
              <a:endParaRPr lang="en-US"/>
            </a:p>
          </p:txBody>
        </p:sp>
      </p:grpSp>
    </p:spTree>
  </p:cSld>
  <p:clrMapOvr>
    <a:masterClrMapping/>
  </p:clrMapOvr>
  <p:transition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Register Saving Conventions</a:t>
            </a:r>
          </a:p>
        </p:txBody>
      </p:sp>
      <p:sp>
        <p:nvSpPr>
          <p:cNvPr id="75780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When procedure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yoo</a:t>
            </a:r>
            <a:r>
              <a:rPr lang="en-US" dirty="0"/>
              <a:t> calls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who</a:t>
            </a:r>
            <a:r>
              <a:rPr lang="en-US" dirty="0"/>
              <a:t>:</a:t>
            </a:r>
          </a:p>
          <a:p>
            <a:pPr marL="552450" lvl="1"/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yoo</a:t>
            </a:r>
            <a:r>
              <a:rPr lang="en-US" dirty="0"/>
              <a:t> is the 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caller</a:t>
            </a:r>
            <a:endParaRPr lang="en-US" dirty="0"/>
          </a:p>
          <a:p>
            <a:pPr marL="552450" lvl="1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who</a:t>
            </a:r>
            <a:r>
              <a:rPr lang="en-US" dirty="0"/>
              <a:t> is the </a:t>
            </a:r>
            <a:r>
              <a:rPr lang="en-US" dirty="0" err="1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callee</a:t>
            </a:r>
            <a:endParaRPr lang="en-US" dirty="0"/>
          </a:p>
          <a:p>
            <a:pPr>
              <a:spcBef>
                <a:spcPts val="1200"/>
              </a:spcBef>
            </a:pPr>
            <a:r>
              <a:rPr lang="en-US" dirty="0"/>
              <a:t>Can register be used for temporary storage?</a:t>
            </a:r>
          </a:p>
          <a:p>
            <a:r>
              <a:rPr lang="en-US" dirty="0"/>
              <a:t>Conventions</a:t>
            </a:r>
          </a:p>
          <a:p>
            <a:pPr marL="552450" lvl="1"/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“Caller Saved”</a:t>
            </a:r>
            <a:endParaRPr lang="en-US" dirty="0">
              <a:solidFill>
                <a:srgbClr val="980002"/>
              </a:solidFill>
              <a:latin typeface="Calibri Bold Italic" charset="0"/>
              <a:ea typeface="ヒラギノ角ゴ ProN W6" charset="0"/>
              <a:cs typeface="ヒラギノ角ゴ ProN W6" charset="0"/>
              <a:sym typeface="Calibri Bold Italic" charset="0"/>
            </a:endParaRPr>
          </a:p>
          <a:p>
            <a:pPr marL="838200" lvl="2"/>
            <a:r>
              <a:rPr lang="en-US" dirty="0"/>
              <a:t>Caller saves temporary values in its frame before the call</a:t>
            </a:r>
          </a:p>
          <a:p>
            <a:pPr marL="552450" lvl="1"/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“</a:t>
            </a:r>
            <a:r>
              <a:rPr lang="en-US" dirty="0" err="1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Callee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 Saved”</a:t>
            </a:r>
            <a:endParaRPr lang="en-US" dirty="0">
              <a:solidFill>
                <a:srgbClr val="980002"/>
              </a:solidFill>
              <a:latin typeface="Calibri Bold Italic" charset="0"/>
              <a:ea typeface="ヒラギノ角ゴ ProN W6" charset="0"/>
              <a:cs typeface="ヒラギノ角ゴ ProN W6" charset="0"/>
              <a:sym typeface="Calibri Bold Italic" charset="0"/>
            </a:endParaRPr>
          </a:p>
          <a:p>
            <a:pPr marL="838200" lvl="2"/>
            <a:r>
              <a:rPr lang="en-US" dirty="0" err="1"/>
              <a:t>Callee</a:t>
            </a:r>
            <a:r>
              <a:rPr lang="en-US" dirty="0"/>
              <a:t> saves temporary values in its frame before using</a:t>
            </a:r>
          </a:p>
          <a:p>
            <a:pPr marL="838200" lvl="2"/>
            <a:r>
              <a:rPr lang="en-US" dirty="0" err="1"/>
              <a:t>Callee</a:t>
            </a:r>
            <a:r>
              <a:rPr lang="en-US" dirty="0"/>
              <a:t> restores them before returning to caller</a:t>
            </a:r>
          </a:p>
        </p:txBody>
      </p:sp>
    </p:spTree>
  </p:cSld>
  <p:clrMapOvr>
    <a:masterClrMapping/>
  </p:clrMapOvr>
  <p:transition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title"/>
          </p:nvPr>
        </p:nvSpPr>
        <p:spPr>
          <a:xfrm>
            <a:off x="381000" y="254000"/>
            <a:ext cx="6477000" cy="1143000"/>
          </a:xfrm>
          <a:ln/>
        </p:spPr>
        <p:txBody>
          <a:bodyPr/>
          <a:lstStyle/>
          <a:p>
            <a:pPr marL="119063" indent="-119063"/>
            <a:r>
              <a:rPr lang="en-US" dirty="0"/>
              <a:t>x86-64 Linux Register Usage #1</a:t>
            </a:r>
          </a:p>
        </p:txBody>
      </p:sp>
      <p:sp>
        <p:nvSpPr>
          <p:cNvPr id="7680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1397000"/>
            <a:ext cx="4064000" cy="5435600"/>
          </a:xfrm>
          <a:ln/>
        </p:spPr>
        <p:txBody>
          <a:bodyPr/>
          <a:lstStyle/>
          <a:p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rax</a:t>
            </a:r>
            <a:endParaRPr lang="en-US" dirty="0">
              <a:latin typeface="Courier New Bold" charset="0"/>
              <a:sym typeface="Courier New Bold" charset="0"/>
            </a:endParaRPr>
          </a:p>
          <a:p>
            <a:pPr marL="552450" lvl="1"/>
            <a:r>
              <a:rPr lang="en-US" dirty="0"/>
              <a:t>Return value</a:t>
            </a:r>
          </a:p>
          <a:p>
            <a:pPr marL="552450" lvl="1"/>
            <a:r>
              <a:rPr lang="en-US" dirty="0"/>
              <a:t>Also caller-saved</a:t>
            </a:r>
          </a:p>
          <a:p>
            <a:pPr marL="552450" lvl="1"/>
            <a:r>
              <a:rPr lang="en-US" dirty="0"/>
              <a:t>Can be modified by procedure</a:t>
            </a:r>
          </a:p>
          <a:p>
            <a:pPr marL="292100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rdi</a:t>
            </a:r>
            <a:r>
              <a:rPr lang="en-US" b="0" dirty="0">
                <a:cs typeface="Courier New Bold" charset="0"/>
                <a:sym typeface="Courier New Bold" charset="0"/>
              </a:rPr>
              <a:t>, ...,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%r9</a:t>
            </a:r>
            <a:endParaRPr lang="en-US" dirty="0">
              <a:latin typeface="Courier New Bold" charset="0"/>
              <a:sym typeface="Courier New Bold" charset="0"/>
            </a:endParaRPr>
          </a:p>
          <a:p>
            <a:pPr marL="552450" lvl="1"/>
            <a:r>
              <a:rPr lang="en-US" dirty="0"/>
              <a:t>Arguments</a:t>
            </a:r>
          </a:p>
          <a:p>
            <a:pPr marL="552450" lvl="1"/>
            <a:r>
              <a:rPr lang="en-US" dirty="0"/>
              <a:t>Also caller-saved</a:t>
            </a:r>
          </a:p>
          <a:p>
            <a:pPr marL="552450" lvl="1"/>
            <a:r>
              <a:rPr lang="en-US" dirty="0"/>
              <a:t>Can be modified by procedure</a:t>
            </a:r>
          </a:p>
          <a:p>
            <a:pPr marL="292100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%r10</a:t>
            </a:r>
            <a:r>
              <a:rPr lang="en-US" b="0" dirty="0">
                <a:cs typeface="Courier New Bold" charset="0"/>
                <a:sym typeface="Courier New Bold" charset="0"/>
              </a:rPr>
              <a:t>,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%r11</a:t>
            </a:r>
            <a:endParaRPr lang="en-US" dirty="0">
              <a:latin typeface="Courier New Bold" charset="0"/>
              <a:sym typeface="Courier New Bold" charset="0"/>
            </a:endParaRPr>
          </a:p>
          <a:p>
            <a:pPr marL="552450" lvl="1"/>
            <a:r>
              <a:rPr lang="en-US" dirty="0"/>
              <a:t>Caller-saved</a:t>
            </a:r>
          </a:p>
          <a:p>
            <a:pPr marL="552450" lvl="1"/>
            <a:r>
              <a:rPr lang="en-US" dirty="0"/>
              <a:t>Can be modified by procedure</a:t>
            </a:r>
          </a:p>
          <a:p>
            <a:pPr marL="552450" lvl="1"/>
            <a:endParaRPr lang="en-US" dirty="0"/>
          </a:p>
          <a:p>
            <a:pPr marL="552450" lvl="1"/>
            <a:endParaRPr lang="en-US" dirty="0"/>
          </a:p>
          <a:p>
            <a:pPr marL="552450" lvl="1"/>
            <a:endParaRPr lang="en-US" dirty="0"/>
          </a:p>
        </p:txBody>
      </p:sp>
      <p:sp>
        <p:nvSpPr>
          <p:cNvPr id="76805" name="Rectangle 5"/>
          <p:cNvSpPr>
            <a:spLocks/>
          </p:cNvSpPr>
          <p:nvPr/>
        </p:nvSpPr>
        <p:spPr bwMode="auto">
          <a:xfrm>
            <a:off x="6324600" y="1600200"/>
            <a:ext cx="2540000" cy="381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24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rax</a:t>
            </a:r>
            <a:endParaRPr lang="en-US" sz="2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76806" name="Rectangle 6"/>
          <p:cNvSpPr>
            <a:spLocks/>
          </p:cNvSpPr>
          <p:nvPr/>
        </p:nvSpPr>
        <p:spPr bwMode="auto">
          <a:xfrm>
            <a:off x="6324600" y="2971800"/>
            <a:ext cx="25400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24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rdx</a:t>
            </a:r>
            <a:endParaRPr lang="en-US" sz="2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76807" name="Rectangle 7"/>
          <p:cNvSpPr>
            <a:spLocks/>
          </p:cNvSpPr>
          <p:nvPr/>
        </p:nvSpPr>
        <p:spPr bwMode="auto">
          <a:xfrm>
            <a:off x="6324600" y="3429000"/>
            <a:ext cx="25400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24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rcx</a:t>
            </a:r>
            <a:endParaRPr lang="en-US" sz="2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76813" name="AutoShape 13"/>
          <p:cNvSpPr>
            <a:spLocks/>
          </p:cNvSpPr>
          <p:nvPr/>
        </p:nvSpPr>
        <p:spPr bwMode="auto">
          <a:xfrm>
            <a:off x="5867400" y="2057400"/>
            <a:ext cx="304800" cy="26670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21600" y="21600"/>
                </a:moveTo>
                <a:cubicBezTo>
                  <a:pt x="15635" y="21600"/>
                  <a:pt x="10800" y="21140"/>
                  <a:pt x="10800" y="20571"/>
                </a:cubicBezTo>
                <a:lnTo>
                  <a:pt x="10800" y="11829"/>
                </a:lnTo>
                <a:cubicBezTo>
                  <a:pt x="10800" y="11261"/>
                  <a:pt x="5965" y="10800"/>
                  <a:pt x="0" y="10800"/>
                </a:cubicBezTo>
                <a:cubicBezTo>
                  <a:pt x="5965" y="10800"/>
                  <a:pt x="10800" y="10339"/>
                  <a:pt x="10800" y="9771"/>
                </a:cubicBezTo>
                <a:lnTo>
                  <a:pt x="10800" y="1029"/>
                </a:lnTo>
                <a:cubicBezTo>
                  <a:pt x="10800" y="461"/>
                  <a:pt x="15635" y="0"/>
                  <a:pt x="21600" y="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76816" name="Rectangle 16"/>
          <p:cNvSpPr>
            <a:spLocks/>
          </p:cNvSpPr>
          <p:nvPr/>
        </p:nvSpPr>
        <p:spPr bwMode="auto">
          <a:xfrm>
            <a:off x="4522513" y="1600200"/>
            <a:ext cx="1273598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Return value</a:t>
            </a:r>
          </a:p>
        </p:txBody>
      </p:sp>
      <p:sp>
        <p:nvSpPr>
          <p:cNvPr id="20" name="Rectangle 7"/>
          <p:cNvSpPr>
            <a:spLocks/>
          </p:cNvSpPr>
          <p:nvPr/>
        </p:nvSpPr>
        <p:spPr bwMode="auto">
          <a:xfrm>
            <a:off x="6324600" y="3886200"/>
            <a:ext cx="25400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%r8</a:t>
            </a:r>
          </a:p>
        </p:txBody>
      </p:sp>
      <p:sp>
        <p:nvSpPr>
          <p:cNvPr id="21" name="Rectangle 7"/>
          <p:cNvSpPr>
            <a:spLocks/>
          </p:cNvSpPr>
          <p:nvPr/>
        </p:nvSpPr>
        <p:spPr bwMode="auto">
          <a:xfrm>
            <a:off x="6324600" y="4343400"/>
            <a:ext cx="25400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%r9</a:t>
            </a:r>
          </a:p>
        </p:txBody>
      </p:sp>
      <p:sp>
        <p:nvSpPr>
          <p:cNvPr id="22" name="Rectangle 7"/>
          <p:cNvSpPr>
            <a:spLocks/>
          </p:cNvSpPr>
          <p:nvPr/>
        </p:nvSpPr>
        <p:spPr bwMode="auto">
          <a:xfrm>
            <a:off x="6324600" y="4800600"/>
            <a:ext cx="2540000" cy="381000"/>
          </a:xfrm>
          <a:prstGeom prst="rect">
            <a:avLst/>
          </a:prstGeom>
          <a:solidFill>
            <a:srgbClr val="F6F5BD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%r10</a:t>
            </a:r>
          </a:p>
        </p:txBody>
      </p:sp>
      <p:sp>
        <p:nvSpPr>
          <p:cNvPr id="23" name="Rectangle 7"/>
          <p:cNvSpPr>
            <a:spLocks/>
          </p:cNvSpPr>
          <p:nvPr/>
        </p:nvSpPr>
        <p:spPr bwMode="auto">
          <a:xfrm>
            <a:off x="6324600" y="5257800"/>
            <a:ext cx="2540000" cy="381000"/>
          </a:xfrm>
          <a:prstGeom prst="rect">
            <a:avLst/>
          </a:prstGeom>
          <a:solidFill>
            <a:srgbClr val="F6F5BD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%r11</a:t>
            </a:r>
          </a:p>
        </p:txBody>
      </p:sp>
      <p:sp>
        <p:nvSpPr>
          <p:cNvPr id="24" name="Rectangle 5"/>
          <p:cNvSpPr>
            <a:spLocks/>
          </p:cNvSpPr>
          <p:nvPr/>
        </p:nvSpPr>
        <p:spPr bwMode="auto">
          <a:xfrm>
            <a:off x="6324600" y="2057400"/>
            <a:ext cx="25400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24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rdi</a:t>
            </a:r>
            <a:endParaRPr lang="en-US" sz="2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5" name="Rectangle 5"/>
          <p:cNvSpPr>
            <a:spLocks/>
          </p:cNvSpPr>
          <p:nvPr/>
        </p:nvSpPr>
        <p:spPr bwMode="auto">
          <a:xfrm>
            <a:off x="6324600" y="2514600"/>
            <a:ext cx="25400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24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rsi</a:t>
            </a:r>
            <a:endParaRPr lang="en-US" sz="2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6" name="Rectangle 16"/>
          <p:cNvSpPr>
            <a:spLocks/>
          </p:cNvSpPr>
          <p:nvPr/>
        </p:nvSpPr>
        <p:spPr bwMode="auto">
          <a:xfrm>
            <a:off x="4687071" y="3200400"/>
            <a:ext cx="1109040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Arguments</a:t>
            </a:r>
          </a:p>
        </p:txBody>
      </p:sp>
      <p:sp>
        <p:nvSpPr>
          <p:cNvPr id="27" name="Rectangle 16"/>
          <p:cNvSpPr>
            <a:spLocks/>
          </p:cNvSpPr>
          <p:nvPr/>
        </p:nvSpPr>
        <p:spPr bwMode="auto">
          <a:xfrm>
            <a:off x="4486772" y="5029200"/>
            <a:ext cx="1270468" cy="630942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Caller-saved</a:t>
            </a:r>
          </a:p>
          <a:p>
            <a:pPr algn="r"/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temporaries</a:t>
            </a:r>
          </a:p>
        </p:txBody>
      </p:sp>
      <p:sp>
        <p:nvSpPr>
          <p:cNvPr id="28" name="AutoShape 13"/>
          <p:cNvSpPr>
            <a:spLocks/>
          </p:cNvSpPr>
          <p:nvPr/>
        </p:nvSpPr>
        <p:spPr bwMode="auto">
          <a:xfrm>
            <a:off x="5867400" y="4800600"/>
            <a:ext cx="304800" cy="8382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21600" y="21600"/>
                </a:moveTo>
                <a:cubicBezTo>
                  <a:pt x="15635" y="21600"/>
                  <a:pt x="10800" y="21140"/>
                  <a:pt x="10800" y="20571"/>
                </a:cubicBezTo>
                <a:lnTo>
                  <a:pt x="10800" y="11829"/>
                </a:lnTo>
                <a:cubicBezTo>
                  <a:pt x="10800" y="11261"/>
                  <a:pt x="5965" y="10800"/>
                  <a:pt x="0" y="10800"/>
                </a:cubicBezTo>
                <a:cubicBezTo>
                  <a:pt x="5965" y="10800"/>
                  <a:pt x="10800" y="10339"/>
                  <a:pt x="10800" y="9771"/>
                </a:cubicBezTo>
                <a:lnTo>
                  <a:pt x="10800" y="1029"/>
                </a:lnTo>
                <a:cubicBezTo>
                  <a:pt x="10800" y="461"/>
                  <a:pt x="15635" y="0"/>
                  <a:pt x="21600" y="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title"/>
          </p:nvPr>
        </p:nvSpPr>
        <p:spPr>
          <a:xfrm>
            <a:off x="381000" y="254000"/>
            <a:ext cx="6019800" cy="1143000"/>
          </a:xfrm>
          <a:ln/>
        </p:spPr>
        <p:txBody>
          <a:bodyPr/>
          <a:lstStyle/>
          <a:p>
            <a:pPr marL="119063" indent="-119063"/>
            <a:r>
              <a:rPr lang="en-US" dirty="0"/>
              <a:t>x86-64 Linux Register Usage #2</a:t>
            </a:r>
          </a:p>
        </p:txBody>
      </p:sp>
      <p:sp>
        <p:nvSpPr>
          <p:cNvPr id="7680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1397000"/>
            <a:ext cx="4064000" cy="4394200"/>
          </a:xfrm>
          <a:ln/>
        </p:spPr>
        <p:txBody>
          <a:bodyPr/>
          <a:lstStyle/>
          <a:p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rbx</a:t>
            </a:r>
            <a:r>
              <a:rPr lang="en-US" dirty="0"/>
              <a:t>,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%r12</a:t>
            </a:r>
            <a:r>
              <a:rPr lang="en-US" dirty="0"/>
              <a:t>,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%r13</a:t>
            </a:r>
            <a:r>
              <a:rPr lang="en-US" dirty="0"/>
              <a:t>,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%r14</a:t>
            </a:r>
            <a:endParaRPr lang="en-US" dirty="0">
              <a:latin typeface="Courier New Bold" charset="0"/>
              <a:sym typeface="Courier New Bold" charset="0"/>
            </a:endParaRPr>
          </a:p>
          <a:p>
            <a:pPr marL="552450" lvl="1"/>
            <a:r>
              <a:rPr lang="en-US" dirty="0" err="1"/>
              <a:t>Callee</a:t>
            </a:r>
            <a:r>
              <a:rPr lang="en-US" dirty="0"/>
              <a:t>-saved</a:t>
            </a:r>
          </a:p>
          <a:p>
            <a:pPr marL="552450" lvl="1"/>
            <a:r>
              <a:rPr lang="en-US" dirty="0" err="1"/>
              <a:t>Callee</a:t>
            </a:r>
            <a:r>
              <a:rPr lang="en-US" dirty="0"/>
              <a:t> must save &amp; restore</a:t>
            </a:r>
          </a:p>
          <a:p>
            <a:pPr marL="292100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rbp</a:t>
            </a:r>
            <a:endParaRPr lang="en-US" dirty="0"/>
          </a:p>
          <a:p>
            <a:pPr marL="552450" lvl="1"/>
            <a:r>
              <a:rPr lang="en-US" dirty="0" err="1"/>
              <a:t>Callee</a:t>
            </a:r>
            <a:r>
              <a:rPr lang="en-US" dirty="0"/>
              <a:t>-saved</a:t>
            </a:r>
          </a:p>
          <a:p>
            <a:pPr marL="552450" lvl="1"/>
            <a:r>
              <a:rPr lang="en-US" dirty="0" err="1"/>
              <a:t>Callee</a:t>
            </a:r>
            <a:r>
              <a:rPr lang="en-US" dirty="0"/>
              <a:t> must save &amp; restore</a:t>
            </a:r>
          </a:p>
          <a:p>
            <a:pPr marL="552450" lvl="1"/>
            <a:r>
              <a:rPr lang="en-US" dirty="0"/>
              <a:t>May be used as frame pointer</a:t>
            </a:r>
          </a:p>
          <a:p>
            <a:pPr marL="552450" lvl="1"/>
            <a:r>
              <a:rPr lang="en-US" dirty="0"/>
              <a:t>Can mix &amp; match</a:t>
            </a:r>
          </a:p>
          <a:p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dirty="0">
              <a:latin typeface="Courier New Bold" charset="0"/>
              <a:sym typeface="Courier New Bold" charset="0"/>
            </a:endParaRPr>
          </a:p>
          <a:p>
            <a:pPr marL="552450" lvl="1"/>
            <a:r>
              <a:rPr lang="en-US" dirty="0"/>
              <a:t>Special form of </a:t>
            </a:r>
            <a:r>
              <a:rPr lang="en-US" dirty="0" err="1"/>
              <a:t>callee</a:t>
            </a:r>
            <a:r>
              <a:rPr lang="en-US" dirty="0"/>
              <a:t> save</a:t>
            </a:r>
          </a:p>
          <a:p>
            <a:pPr marL="552450" lvl="1"/>
            <a:r>
              <a:rPr lang="en-US" dirty="0"/>
              <a:t>Restored to original value upon exit from procedure</a:t>
            </a:r>
          </a:p>
        </p:txBody>
      </p:sp>
      <p:sp>
        <p:nvSpPr>
          <p:cNvPr id="76808" name="Rectangle 8"/>
          <p:cNvSpPr>
            <a:spLocks/>
          </p:cNvSpPr>
          <p:nvPr/>
        </p:nvSpPr>
        <p:spPr bwMode="auto">
          <a:xfrm>
            <a:off x="6400800" y="1371600"/>
            <a:ext cx="25400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24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rbx</a:t>
            </a:r>
            <a:endParaRPr lang="en-US" sz="2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76811" name="Rectangle 11"/>
          <p:cNvSpPr>
            <a:spLocks/>
          </p:cNvSpPr>
          <p:nvPr/>
        </p:nvSpPr>
        <p:spPr bwMode="auto">
          <a:xfrm>
            <a:off x="6400800" y="3657600"/>
            <a:ext cx="2540000" cy="381000"/>
          </a:xfrm>
          <a:prstGeom prst="rect">
            <a:avLst/>
          </a:prstGeom>
          <a:solidFill>
            <a:srgbClr val="F1C7C7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24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2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76814" name="AutoShape 14"/>
          <p:cNvSpPr>
            <a:spLocks/>
          </p:cNvSpPr>
          <p:nvPr/>
        </p:nvSpPr>
        <p:spPr bwMode="auto">
          <a:xfrm>
            <a:off x="5943600" y="1371600"/>
            <a:ext cx="304800" cy="22098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21600" y="21600"/>
                </a:moveTo>
                <a:cubicBezTo>
                  <a:pt x="15635" y="21600"/>
                  <a:pt x="10800" y="21140"/>
                  <a:pt x="10800" y="20571"/>
                </a:cubicBezTo>
                <a:lnTo>
                  <a:pt x="10800" y="11829"/>
                </a:lnTo>
                <a:cubicBezTo>
                  <a:pt x="10800" y="11261"/>
                  <a:pt x="5965" y="10800"/>
                  <a:pt x="0" y="10800"/>
                </a:cubicBezTo>
                <a:cubicBezTo>
                  <a:pt x="5965" y="10800"/>
                  <a:pt x="10800" y="10339"/>
                  <a:pt x="10800" y="9771"/>
                </a:cubicBezTo>
                <a:lnTo>
                  <a:pt x="10800" y="1029"/>
                </a:lnTo>
                <a:cubicBezTo>
                  <a:pt x="10800" y="461"/>
                  <a:pt x="15635" y="0"/>
                  <a:pt x="21600" y="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76815" name="AutoShape 15"/>
          <p:cNvSpPr>
            <a:spLocks/>
          </p:cNvSpPr>
          <p:nvPr/>
        </p:nvSpPr>
        <p:spPr bwMode="auto">
          <a:xfrm>
            <a:off x="5715000" y="3200400"/>
            <a:ext cx="304800" cy="8382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21600" y="21600"/>
                </a:moveTo>
                <a:cubicBezTo>
                  <a:pt x="15635" y="21600"/>
                  <a:pt x="10800" y="21139"/>
                  <a:pt x="10800" y="20571"/>
                </a:cubicBezTo>
                <a:lnTo>
                  <a:pt x="10800" y="11829"/>
                </a:lnTo>
                <a:cubicBezTo>
                  <a:pt x="10800" y="11261"/>
                  <a:pt x="5965" y="10800"/>
                  <a:pt x="0" y="10800"/>
                </a:cubicBezTo>
                <a:cubicBezTo>
                  <a:pt x="5965" y="10800"/>
                  <a:pt x="10800" y="10339"/>
                  <a:pt x="10800" y="9771"/>
                </a:cubicBezTo>
                <a:lnTo>
                  <a:pt x="10800" y="1029"/>
                </a:lnTo>
                <a:cubicBezTo>
                  <a:pt x="10800" y="461"/>
                  <a:pt x="15635" y="0"/>
                  <a:pt x="21600" y="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76817" name="Rectangle 17"/>
          <p:cNvSpPr>
            <a:spLocks/>
          </p:cNvSpPr>
          <p:nvPr/>
        </p:nvSpPr>
        <p:spPr bwMode="auto">
          <a:xfrm>
            <a:off x="4572000" y="1981200"/>
            <a:ext cx="1262062" cy="6350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800" dirty="0" err="1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Callee</a:t>
            </a:r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-saved</a:t>
            </a:r>
            <a:endParaRPr lang="en-US" dirty="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r"/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Temporaries</a:t>
            </a:r>
          </a:p>
        </p:txBody>
      </p:sp>
      <p:sp>
        <p:nvSpPr>
          <p:cNvPr id="76818" name="Rectangle 18"/>
          <p:cNvSpPr>
            <a:spLocks/>
          </p:cNvSpPr>
          <p:nvPr/>
        </p:nvSpPr>
        <p:spPr bwMode="auto">
          <a:xfrm>
            <a:off x="4933950" y="3429000"/>
            <a:ext cx="755650" cy="3556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Special</a:t>
            </a:r>
          </a:p>
        </p:txBody>
      </p:sp>
      <p:sp>
        <p:nvSpPr>
          <p:cNvPr id="24" name="Rectangle 8"/>
          <p:cNvSpPr>
            <a:spLocks/>
          </p:cNvSpPr>
          <p:nvPr/>
        </p:nvSpPr>
        <p:spPr bwMode="auto">
          <a:xfrm>
            <a:off x="6400800" y="3200400"/>
            <a:ext cx="25400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24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rbp</a:t>
            </a:r>
            <a:endParaRPr lang="en-US" sz="2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5" name="Rectangle 8"/>
          <p:cNvSpPr>
            <a:spLocks/>
          </p:cNvSpPr>
          <p:nvPr/>
        </p:nvSpPr>
        <p:spPr bwMode="auto">
          <a:xfrm>
            <a:off x="6400800" y="1828800"/>
            <a:ext cx="25400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%r12</a:t>
            </a:r>
          </a:p>
        </p:txBody>
      </p:sp>
      <p:sp>
        <p:nvSpPr>
          <p:cNvPr id="26" name="Rectangle 8"/>
          <p:cNvSpPr>
            <a:spLocks/>
          </p:cNvSpPr>
          <p:nvPr/>
        </p:nvSpPr>
        <p:spPr bwMode="auto">
          <a:xfrm>
            <a:off x="6400800" y="2286000"/>
            <a:ext cx="25400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%r13</a:t>
            </a:r>
          </a:p>
        </p:txBody>
      </p:sp>
      <p:sp>
        <p:nvSpPr>
          <p:cNvPr id="27" name="Rectangle 8"/>
          <p:cNvSpPr>
            <a:spLocks/>
          </p:cNvSpPr>
          <p:nvPr/>
        </p:nvSpPr>
        <p:spPr bwMode="auto">
          <a:xfrm>
            <a:off x="6400800" y="2743200"/>
            <a:ext cx="25400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%r14</a:t>
            </a:r>
          </a:p>
        </p:txBody>
      </p:sp>
    </p:spTree>
    <p:extLst>
      <p:ext uri="{BB962C8B-B14F-4D97-AF65-F5344CB8AC3E}">
        <p14:creationId xmlns:p14="http://schemas.microsoft.com/office/powerpoint/2010/main" val="185356515"/>
      </p:ext>
    </p:extLst>
  </p:cSld>
  <p:clrMapOvr>
    <a:masterClrMapping/>
  </p:clrMapOvr>
  <p:transition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err="1"/>
              <a:t>Callee</a:t>
            </a:r>
            <a:r>
              <a:rPr lang="en-US" dirty="0"/>
              <a:t>-Saved Example #1</a:t>
            </a:r>
            <a:endParaRPr lang="en-US" dirty="0">
              <a:latin typeface="Courier New Bold" charset="0"/>
              <a:sym typeface="Courier New Bold" charset="0"/>
            </a:endParaRPr>
          </a:p>
        </p:txBody>
      </p:sp>
      <p:sp>
        <p:nvSpPr>
          <p:cNvPr id="63492" name="Rectangle 4"/>
          <p:cNvSpPr>
            <a:spLocks/>
          </p:cNvSpPr>
          <p:nvPr/>
        </p:nvSpPr>
        <p:spPr bwMode="auto">
          <a:xfrm>
            <a:off x="381000" y="3200400"/>
            <a:ext cx="4419600" cy="3505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call_incr2: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pushq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subq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sz="18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$15213, 8(%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$3000,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esi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leaq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8(%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call  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popq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</a:t>
            </a:r>
          </a:p>
        </p:txBody>
      </p:sp>
      <p:sp>
        <p:nvSpPr>
          <p:cNvPr id="63493" name="Rectangle 5"/>
          <p:cNvSpPr>
            <a:spLocks/>
          </p:cNvSpPr>
          <p:nvPr/>
        </p:nvSpPr>
        <p:spPr bwMode="auto">
          <a:xfrm>
            <a:off x="381000" y="1371600"/>
            <a:ext cx="4343400" cy="1600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call_incr2(long x) {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v1 = 15213;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v2 =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(&amp;v1, 3000);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x+v2;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3498" name="Line 10"/>
          <p:cNvSpPr>
            <a:spLocks noChangeShapeType="1"/>
          </p:cNvSpPr>
          <p:nvPr/>
        </p:nvSpPr>
        <p:spPr bwMode="auto">
          <a:xfrm flipH="1">
            <a:off x="6477000" y="27432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3499" name="Rectangle 11"/>
          <p:cNvSpPr>
            <a:spLocks/>
          </p:cNvSpPr>
          <p:nvPr/>
        </p:nvSpPr>
        <p:spPr bwMode="auto">
          <a:xfrm>
            <a:off x="6983413" y="2584450"/>
            <a:ext cx="654025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63500" name="Rectangle 12"/>
          <p:cNvSpPr>
            <a:spLocks/>
          </p:cNvSpPr>
          <p:nvPr/>
        </p:nvSpPr>
        <p:spPr bwMode="auto">
          <a:xfrm>
            <a:off x="5943600" y="1066800"/>
            <a:ext cx="2301486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Initial Stack Structure</a:t>
            </a:r>
          </a:p>
        </p:txBody>
      </p:sp>
      <p:sp>
        <p:nvSpPr>
          <p:cNvPr id="63501" name="Rectangle 13"/>
          <p:cNvSpPr>
            <a:spLocks/>
          </p:cNvSpPr>
          <p:nvPr/>
        </p:nvSpPr>
        <p:spPr bwMode="auto">
          <a:xfrm>
            <a:off x="5181600" y="1600200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  <p:sp>
        <p:nvSpPr>
          <p:cNvPr id="16" name="Rectangle 9"/>
          <p:cNvSpPr>
            <a:spLocks/>
          </p:cNvSpPr>
          <p:nvPr/>
        </p:nvSpPr>
        <p:spPr bwMode="auto">
          <a:xfrm>
            <a:off x="5181600" y="25146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err="1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</a:p>
        </p:txBody>
      </p:sp>
      <p:sp>
        <p:nvSpPr>
          <p:cNvPr id="17" name="Rectangle 7"/>
          <p:cNvSpPr>
            <a:spLocks/>
          </p:cNvSpPr>
          <p:nvPr/>
        </p:nvSpPr>
        <p:spPr bwMode="auto">
          <a:xfrm>
            <a:off x="5181600" y="57912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15213</a:t>
            </a:r>
          </a:p>
        </p:txBody>
      </p:sp>
      <p:sp>
        <p:nvSpPr>
          <p:cNvPr id="18" name="Rectangle 9"/>
          <p:cNvSpPr>
            <a:spLocks/>
          </p:cNvSpPr>
          <p:nvPr/>
        </p:nvSpPr>
        <p:spPr bwMode="auto">
          <a:xfrm>
            <a:off x="5181600" y="61722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Unused</a:t>
            </a:r>
          </a:p>
        </p:txBody>
      </p:sp>
      <p:sp>
        <p:nvSpPr>
          <p:cNvPr id="19" name="Line 10"/>
          <p:cNvSpPr>
            <a:spLocks noChangeShapeType="1"/>
          </p:cNvSpPr>
          <p:nvPr/>
        </p:nvSpPr>
        <p:spPr bwMode="auto">
          <a:xfrm flipH="1">
            <a:off x="6503987" y="640715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0" name="Rectangle 11"/>
          <p:cNvSpPr>
            <a:spLocks/>
          </p:cNvSpPr>
          <p:nvPr/>
        </p:nvSpPr>
        <p:spPr bwMode="auto">
          <a:xfrm>
            <a:off x="7010400" y="6178550"/>
            <a:ext cx="654025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1" name="Rectangle 12"/>
          <p:cNvSpPr>
            <a:spLocks/>
          </p:cNvSpPr>
          <p:nvPr/>
        </p:nvSpPr>
        <p:spPr bwMode="auto">
          <a:xfrm>
            <a:off x="5943600" y="3581400"/>
            <a:ext cx="2677816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Resulting Stack Structure</a:t>
            </a:r>
          </a:p>
        </p:txBody>
      </p:sp>
      <p:sp>
        <p:nvSpPr>
          <p:cNvPr id="22" name="Rectangle 13"/>
          <p:cNvSpPr>
            <a:spLocks/>
          </p:cNvSpPr>
          <p:nvPr/>
        </p:nvSpPr>
        <p:spPr bwMode="auto">
          <a:xfrm>
            <a:off x="5181600" y="4114800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  <p:sp>
        <p:nvSpPr>
          <p:cNvPr id="23" name="Rectangle 9"/>
          <p:cNvSpPr>
            <a:spLocks/>
          </p:cNvSpPr>
          <p:nvPr/>
        </p:nvSpPr>
        <p:spPr bwMode="auto">
          <a:xfrm>
            <a:off x="5181600" y="50292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err="1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</a:p>
        </p:txBody>
      </p:sp>
      <p:sp>
        <p:nvSpPr>
          <p:cNvPr id="26" name="Line 10"/>
          <p:cNvSpPr>
            <a:spLocks noChangeShapeType="1"/>
          </p:cNvSpPr>
          <p:nvPr/>
        </p:nvSpPr>
        <p:spPr bwMode="auto">
          <a:xfrm flipH="1">
            <a:off x="6477000" y="60198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7" name="Rectangle 11"/>
          <p:cNvSpPr>
            <a:spLocks/>
          </p:cNvSpPr>
          <p:nvPr/>
        </p:nvSpPr>
        <p:spPr bwMode="auto">
          <a:xfrm>
            <a:off x="6983413" y="5791200"/>
            <a:ext cx="908076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%rsp+8</a:t>
            </a:r>
          </a:p>
        </p:txBody>
      </p:sp>
      <p:sp>
        <p:nvSpPr>
          <p:cNvPr id="24" name="Rectangle 9"/>
          <p:cNvSpPr>
            <a:spLocks/>
          </p:cNvSpPr>
          <p:nvPr/>
        </p:nvSpPr>
        <p:spPr bwMode="auto">
          <a:xfrm>
            <a:off x="5181600" y="54102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Saved </a:t>
            </a:r>
            <a:r>
              <a:rPr lang="en-US" sz="1800" b="1" dirty="0">
                <a:solidFill>
                  <a:schemeClr val="tx1"/>
                </a:solidFill>
                <a:latin typeface="Courier New"/>
                <a:ea typeface="Calibri Bold" charset="0"/>
                <a:cs typeface="Courier New"/>
                <a:sym typeface="Calibri Bold" charset="0"/>
              </a:rPr>
              <a:t>%</a:t>
            </a:r>
            <a:r>
              <a:rPr lang="en-US" sz="1800" b="1" dirty="0" err="1">
                <a:solidFill>
                  <a:schemeClr val="tx1"/>
                </a:solidFill>
                <a:latin typeface="Courier New"/>
                <a:ea typeface="Calibri Bold" charset="0"/>
                <a:cs typeface="Courier New"/>
                <a:sym typeface="Calibri Bold" charset="0"/>
              </a:rPr>
              <a:t>rbx</a:t>
            </a:r>
            <a:endParaRPr lang="en-US" sz="1800" b="1" dirty="0">
              <a:solidFill>
                <a:schemeClr val="tx1"/>
              </a:solidFill>
              <a:latin typeface="Courier New"/>
              <a:ea typeface="Calibri Bold" charset="0"/>
              <a:cs typeface="Courier New"/>
              <a:sym typeface="Calibri 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5791463"/>
      </p:ext>
    </p:extLst>
  </p:cSld>
  <p:clrMapOvr>
    <a:masterClrMapping/>
  </p:clrMapOvr>
  <p:transition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err="1"/>
              <a:t>Callee</a:t>
            </a:r>
            <a:r>
              <a:rPr lang="en-US" dirty="0"/>
              <a:t>-Saved Example #2</a:t>
            </a:r>
            <a:endParaRPr lang="en-US" dirty="0">
              <a:latin typeface="Courier New Bold" charset="0"/>
              <a:sym typeface="Courier New Bold" charset="0"/>
            </a:endParaRPr>
          </a:p>
        </p:txBody>
      </p:sp>
      <p:sp>
        <p:nvSpPr>
          <p:cNvPr id="63492" name="Rectangle 4"/>
          <p:cNvSpPr>
            <a:spLocks/>
          </p:cNvSpPr>
          <p:nvPr/>
        </p:nvSpPr>
        <p:spPr bwMode="auto">
          <a:xfrm>
            <a:off x="381000" y="3200400"/>
            <a:ext cx="4419600" cy="34290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call_incr2: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pushq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subq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$15213, 8(%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$3000,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esi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leaq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8(%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call  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sz="18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popq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</a:t>
            </a:r>
          </a:p>
        </p:txBody>
      </p:sp>
      <p:sp>
        <p:nvSpPr>
          <p:cNvPr id="63493" name="Rectangle 5"/>
          <p:cNvSpPr>
            <a:spLocks/>
          </p:cNvSpPr>
          <p:nvPr/>
        </p:nvSpPr>
        <p:spPr bwMode="auto">
          <a:xfrm>
            <a:off x="381000" y="1371600"/>
            <a:ext cx="4343400" cy="1600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call_incr2(long x) {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v1 = 15213;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v2 =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(&amp;v1, 3000);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x+v2;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3498" name="Line 10"/>
          <p:cNvSpPr>
            <a:spLocks noChangeShapeType="1"/>
          </p:cNvSpPr>
          <p:nvPr/>
        </p:nvSpPr>
        <p:spPr bwMode="auto">
          <a:xfrm flipH="1">
            <a:off x="6477000" y="59436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3499" name="Rectangle 11"/>
          <p:cNvSpPr>
            <a:spLocks/>
          </p:cNvSpPr>
          <p:nvPr/>
        </p:nvSpPr>
        <p:spPr bwMode="auto">
          <a:xfrm>
            <a:off x="6983413" y="5784850"/>
            <a:ext cx="654025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63500" name="Rectangle 12"/>
          <p:cNvSpPr>
            <a:spLocks/>
          </p:cNvSpPr>
          <p:nvPr/>
        </p:nvSpPr>
        <p:spPr bwMode="auto">
          <a:xfrm>
            <a:off x="5943600" y="4267200"/>
            <a:ext cx="2808561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Pre-return Stack Structure</a:t>
            </a:r>
          </a:p>
        </p:txBody>
      </p:sp>
      <p:sp>
        <p:nvSpPr>
          <p:cNvPr id="63501" name="Rectangle 13"/>
          <p:cNvSpPr>
            <a:spLocks/>
          </p:cNvSpPr>
          <p:nvPr/>
        </p:nvSpPr>
        <p:spPr bwMode="auto">
          <a:xfrm>
            <a:off x="5181600" y="4800600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  <p:sp>
        <p:nvSpPr>
          <p:cNvPr id="16" name="Rectangle 9"/>
          <p:cNvSpPr>
            <a:spLocks/>
          </p:cNvSpPr>
          <p:nvPr/>
        </p:nvSpPr>
        <p:spPr bwMode="auto">
          <a:xfrm>
            <a:off x="5181600" y="57150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err="1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</a:p>
        </p:txBody>
      </p:sp>
      <p:sp>
        <p:nvSpPr>
          <p:cNvPr id="17" name="Rectangle 7"/>
          <p:cNvSpPr>
            <a:spLocks/>
          </p:cNvSpPr>
          <p:nvPr/>
        </p:nvSpPr>
        <p:spPr bwMode="auto">
          <a:xfrm>
            <a:off x="5181600" y="30480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15213</a:t>
            </a:r>
          </a:p>
        </p:txBody>
      </p:sp>
      <p:sp>
        <p:nvSpPr>
          <p:cNvPr id="18" name="Rectangle 9"/>
          <p:cNvSpPr>
            <a:spLocks/>
          </p:cNvSpPr>
          <p:nvPr/>
        </p:nvSpPr>
        <p:spPr bwMode="auto">
          <a:xfrm>
            <a:off x="5181600" y="34290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Unused</a:t>
            </a:r>
          </a:p>
        </p:txBody>
      </p:sp>
      <p:sp>
        <p:nvSpPr>
          <p:cNvPr id="19" name="Line 10"/>
          <p:cNvSpPr>
            <a:spLocks noChangeShapeType="1"/>
          </p:cNvSpPr>
          <p:nvPr/>
        </p:nvSpPr>
        <p:spPr bwMode="auto">
          <a:xfrm flipH="1">
            <a:off x="6503987" y="366395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0" name="Rectangle 11"/>
          <p:cNvSpPr>
            <a:spLocks/>
          </p:cNvSpPr>
          <p:nvPr/>
        </p:nvSpPr>
        <p:spPr bwMode="auto">
          <a:xfrm>
            <a:off x="7010400" y="3435350"/>
            <a:ext cx="654025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1" name="Rectangle 12"/>
          <p:cNvSpPr>
            <a:spLocks/>
          </p:cNvSpPr>
          <p:nvPr/>
        </p:nvSpPr>
        <p:spPr bwMode="auto">
          <a:xfrm>
            <a:off x="5943600" y="838200"/>
            <a:ext cx="2677816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Resulting Stack Structure</a:t>
            </a:r>
          </a:p>
        </p:txBody>
      </p:sp>
      <p:sp>
        <p:nvSpPr>
          <p:cNvPr id="22" name="Rectangle 13"/>
          <p:cNvSpPr>
            <a:spLocks/>
          </p:cNvSpPr>
          <p:nvPr/>
        </p:nvSpPr>
        <p:spPr bwMode="auto">
          <a:xfrm>
            <a:off x="5181600" y="1371600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  <p:sp>
        <p:nvSpPr>
          <p:cNvPr id="23" name="Rectangle 9"/>
          <p:cNvSpPr>
            <a:spLocks/>
          </p:cNvSpPr>
          <p:nvPr/>
        </p:nvSpPr>
        <p:spPr bwMode="auto">
          <a:xfrm>
            <a:off x="5181600" y="22860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err="1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</a:p>
        </p:txBody>
      </p:sp>
      <p:sp>
        <p:nvSpPr>
          <p:cNvPr id="26" name="Line 10"/>
          <p:cNvSpPr>
            <a:spLocks noChangeShapeType="1"/>
          </p:cNvSpPr>
          <p:nvPr/>
        </p:nvSpPr>
        <p:spPr bwMode="auto">
          <a:xfrm flipH="1">
            <a:off x="6477000" y="32766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7" name="Rectangle 11"/>
          <p:cNvSpPr>
            <a:spLocks/>
          </p:cNvSpPr>
          <p:nvPr/>
        </p:nvSpPr>
        <p:spPr bwMode="auto">
          <a:xfrm>
            <a:off x="6983413" y="3048000"/>
            <a:ext cx="908076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%rsp+8</a:t>
            </a:r>
          </a:p>
        </p:txBody>
      </p:sp>
      <p:sp>
        <p:nvSpPr>
          <p:cNvPr id="24" name="Rectangle 9"/>
          <p:cNvSpPr>
            <a:spLocks/>
          </p:cNvSpPr>
          <p:nvPr/>
        </p:nvSpPr>
        <p:spPr bwMode="auto">
          <a:xfrm>
            <a:off x="5181600" y="26670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Saved </a:t>
            </a:r>
            <a:r>
              <a:rPr lang="en-US" sz="1800" b="1" dirty="0">
                <a:solidFill>
                  <a:schemeClr val="tx1"/>
                </a:solidFill>
                <a:latin typeface="Courier New"/>
                <a:ea typeface="Calibri Bold" charset="0"/>
                <a:cs typeface="Courier New"/>
                <a:sym typeface="Calibri Bold" charset="0"/>
              </a:rPr>
              <a:t>%</a:t>
            </a:r>
            <a:r>
              <a:rPr lang="en-US" sz="1800" b="1" dirty="0" err="1">
                <a:solidFill>
                  <a:schemeClr val="tx1"/>
                </a:solidFill>
                <a:latin typeface="Courier New"/>
                <a:ea typeface="Calibri Bold" charset="0"/>
                <a:cs typeface="Courier New"/>
                <a:sym typeface="Calibri Bold" charset="0"/>
              </a:rPr>
              <a:t>rbx</a:t>
            </a:r>
            <a:endParaRPr lang="en-US" sz="1800" b="1" dirty="0">
              <a:solidFill>
                <a:schemeClr val="tx1"/>
              </a:solidFill>
              <a:latin typeface="Courier New"/>
              <a:ea typeface="Calibri Bold" charset="0"/>
              <a:cs typeface="Courier New"/>
              <a:sym typeface="Calibri 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8492132"/>
      </p:ext>
    </p:extLst>
  </p:cSld>
  <p:clrMapOvr>
    <a:masterClrMapping/>
  </p:clrMapOvr>
  <p:transition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Floating Point: Background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History</a:t>
            </a:r>
          </a:p>
          <a:p>
            <a:pPr lvl="1"/>
            <a:r>
              <a:rPr lang="en-US" dirty="0"/>
              <a:t>x87 FP</a:t>
            </a:r>
          </a:p>
          <a:p>
            <a:pPr lvl="2"/>
            <a:r>
              <a:rPr lang="en-US" dirty="0"/>
              <a:t>Legacy, very ugly</a:t>
            </a:r>
          </a:p>
          <a:p>
            <a:pPr lvl="1"/>
            <a:r>
              <a:rPr lang="en-US" dirty="0"/>
              <a:t>SSE FP</a:t>
            </a:r>
          </a:p>
          <a:p>
            <a:pPr lvl="2"/>
            <a:r>
              <a:rPr lang="en-US">
                <a:latin typeface="Calibri"/>
              </a:rPr>
              <a:t>Supported by all x86-64 machines</a:t>
            </a:r>
          </a:p>
          <a:p>
            <a:pPr lvl="2"/>
            <a:r>
              <a:rPr lang="en-US" dirty="0"/>
              <a:t>Special case use of vector instructions</a:t>
            </a:r>
          </a:p>
          <a:p>
            <a:pPr lvl="2"/>
            <a:r>
              <a:rPr lang="en-US" dirty="0">
                <a:latin typeface="Calibri"/>
              </a:rPr>
              <a:t>Used by </a:t>
            </a:r>
            <a:r>
              <a:rPr lang="en-US" err="1">
                <a:latin typeface="Calibri"/>
              </a:rPr>
              <a:t>gcc</a:t>
            </a:r>
            <a:r>
              <a:rPr lang="en-US">
                <a:latin typeface="Calibri"/>
              </a:rPr>
              <a:t> to implement floating point computations</a:t>
            </a:r>
            <a:endParaRPr lang="en-US" dirty="0">
              <a:latin typeface="Calibri"/>
            </a:endParaRPr>
          </a:p>
          <a:p>
            <a:pPr lvl="1"/>
            <a:r>
              <a:rPr lang="en-US" dirty="0"/>
              <a:t>AVX FP</a:t>
            </a:r>
          </a:p>
          <a:p>
            <a:pPr lvl="2"/>
            <a:r>
              <a:rPr lang="en-US" dirty="0">
                <a:latin typeface="Calibri"/>
              </a:rPr>
              <a:t>AVX-512 is newest version with 32 512-bit wide vector registers</a:t>
            </a:r>
          </a:p>
          <a:p>
            <a:pPr lvl="2"/>
            <a:r>
              <a:rPr lang="en-US" dirty="0">
                <a:latin typeface="Calibri"/>
              </a:rPr>
              <a:t>Similar in spirit to SSE</a:t>
            </a:r>
          </a:p>
          <a:p>
            <a:pPr lvl="2"/>
            <a:r>
              <a:rPr lang="en-US" dirty="0">
                <a:latin typeface="Calibri"/>
              </a:rPr>
              <a:t>Used by Python's </a:t>
            </a:r>
            <a:r>
              <a:rPr lang="en-US">
                <a:latin typeface="Calibri"/>
              </a:rPr>
              <a:t>NumPy</a:t>
            </a:r>
            <a:r>
              <a:rPr lang="en-US" dirty="0">
                <a:latin typeface="Calibri"/>
              </a:rPr>
              <a:t> library to speed up computations</a:t>
            </a:r>
          </a:p>
          <a:p>
            <a:pPr lvl="2"/>
            <a:r>
              <a:rPr lang="en-US" dirty="0">
                <a:latin typeface="Calibri"/>
              </a:rPr>
              <a:t>Pre-AVX-512 documented in textbook</a:t>
            </a:r>
          </a:p>
        </p:txBody>
      </p:sp>
    </p:spTree>
    <p:extLst>
      <p:ext uri="{BB962C8B-B14F-4D97-AF65-F5344CB8AC3E}">
        <p14:creationId xmlns:p14="http://schemas.microsoft.com/office/powerpoint/2010/main" val="4153430655"/>
      </p:ext>
    </p:extLst>
  </p:cSld>
  <p:clrMapOvr>
    <a:masterClrMapping/>
  </p:clrMapOvr>
  <p:transition/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4322" name="Rectangle 2"/>
          <p:cNvSpPr>
            <a:spLocks noGrp="1" noChangeArrowheads="1"/>
          </p:cNvSpPr>
          <p:nvPr>
            <p:ph type="title"/>
          </p:nvPr>
        </p:nvSpPr>
        <p:spPr>
          <a:xfrm>
            <a:off x="404813" y="-25400"/>
            <a:ext cx="8716962" cy="781050"/>
          </a:xfrm>
        </p:spPr>
        <p:txBody>
          <a:bodyPr/>
          <a:lstStyle/>
          <a:p>
            <a:pPr eaLnBrk="1" hangingPunct="1">
              <a:defRPr/>
            </a:pPr>
            <a:r>
              <a:rPr lang="en-US">
                <a:ea typeface="+mj-ea"/>
              </a:rPr>
              <a:t>Programming with SSE3</a:t>
            </a:r>
          </a:p>
        </p:txBody>
      </p:sp>
      <p:sp>
        <p:nvSpPr>
          <p:cNvPr id="824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565150"/>
            <a:ext cx="8307387" cy="537845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dirty="0">
                <a:ea typeface="+mn-ea"/>
              </a:rPr>
              <a:t>XMM Registers</a:t>
            </a:r>
          </a:p>
          <a:p>
            <a:pPr lvl="1" eaLnBrk="1" hangingPunct="1">
              <a:buFont typeface="Wingdings" pitchFamily="2" charset="2"/>
              <a:buChar char="n"/>
              <a:defRPr/>
            </a:pPr>
            <a:r>
              <a:rPr lang="en-US" dirty="0"/>
              <a:t>16 total, each 16 bytes</a:t>
            </a:r>
          </a:p>
          <a:p>
            <a:pPr lvl="1" eaLnBrk="1" hangingPunct="1">
              <a:buFont typeface="Wingdings" pitchFamily="2" charset="2"/>
              <a:buChar char="n"/>
              <a:defRPr/>
            </a:pPr>
            <a:r>
              <a:rPr lang="en-US" dirty="0"/>
              <a:t>16 single-byte integers</a:t>
            </a:r>
          </a:p>
          <a:p>
            <a:pPr lvl="1" eaLnBrk="1" hangingPunct="1">
              <a:buFont typeface="Wingdings" pitchFamily="2" charset="2"/>
              <a:buChar char="n"/>
              <a:defRPr/>
            </a:pPr>
            <a:endParaRPr lang="en-US" dirty="0"/>
          </a:p>
          <a:p>
            <a:pPr lvl="1" eaLnBrk="1" hangingPunct="1">
              <a:buFont typeface="Wingdings" pitchFamily="2" charset="2"/>
              <a:buChar char="n"/>
              <a:defRPr/>
            </a:pPr>
            <a:r>
              <a:rPr lang="en-US" dirty="0"/>
              <a:t>8 16-bit integers</a:t>
            </a:r>
          </a:p>
          <a:p>
            <a:pPr lvl="1" eaLnBrk="1" hangingPunct="1">
              <a:buFont typeface="Wingdings" pitchFamily="2" charset="2"/>
              <a:buChar char="n"/>
              <a:defRPr/>
            </a:pPr>
            <a:endParaRPr lang="en-US" dirty="0"/>
          </a:p>
          <a:p>
            <a:pPr lvl="1" eaLnBrk="1" hangingPunct="1">
              <a:buFont typeface="Wingdings" pitchFamily="2" charset="2"/>
              <a:buChar char="n"/>
              <a:defRPr/>
            </a:pPr>
            <a:r>
              <a:rPr lang="en-US" dirty="0"/>
              <a:t>4 32-bit integers</a:t>
            </a:r>
          </a:p>
          <a:p>
            <a:pPr lvl="1" eaLnBrk="1" hangingPunct="1">
              <a:buFont typeface="Wingdings" pitchFamily="2" charset="2"/>
              <a:buChar char="n"/>
              <a:defRPr/>
            </a:pPr>
            <a:endParaRPr lang="en-US" dirty="0"/>
          </a:p>
          <a:p>
            <a:pPr lvl="1" eaLnBrk="1" hangingPunct="1">
              <a:buFont typeface="Wingdings" pitchFamily="2" charset="2"/>
              <a:buChar char="n"/>
              <a:defRPr/>
            </a:pPr>
            <a:r>
              <a:rPr lang="en-US" dirty="0"/>
              <a:t>4 single-precision floats</a:t>
            </a:r>
          </a:p>
          <a:p>
            <a:pPr lvl="1" eaLnBrk="1" hangingPunct="1">
              <a:buFont typeface="Wingdings" pitchFamily="2" charset="2"/>
              <a:buChar char="n"/>
              <a:defRPr/>
            </a:pPr>
            <a:endParaRPr lang="en-US" dirty="0"/>
          </a:p>
          <a:p>
            <a:pPr lvl="1" eaLnBrk="1" hangingPunct="1">
              <a:buFont typeface="Wingdings" pitchFamily="2" charset="2"/>
              <a:buChar char="n"/>
              <a:defRPr/>
            </a:pPr>
            <a:r>
              <a:rPr lang="en-US" dirty="0"/>
              <a:t>2 double-precision floats</a:t>
            </a:r>
          </a:p>
          <a:p>
            <a:pPr lvl="1" eaLnBrk="1" hangingPunct="1">
              <a:buFont typeface="Wingdings" pitchFamily="2" charset="2"/>
              <a:buChar char="n"/>
              <a:defRPr/>
            </a:pPr>
            <a:endParaRPr lang="en-US" dirty="0"/>
          </a:p>
          <a:p>
            <a:pPr lvl="1" eaLnBrk="1" hangingPunct="1">
              <a:buFont typeface="Wingdings" pitchFamily="2" charset="2"/>
              <a:buChar char="n"/>
              <a:defRPr/>
            </a:pPr>
            <a:r>
              <a:rPr lang="en-US" dirty="0"/>
              <a:t>1 single-precision float</a:t>
            </a:r>
          </a:p>
          <a:p>
            <a:pPr lvl="1" eaLnBrk="1" hangingPunct="1">
              <a:buFont typeface="Wingdings" pitchFamily="2" charset="2"/>
              <a:buChar char="n"/>
              <a:defRPr/>
            </a:pPr>
            <a:endParaRPr lang="en-US" dirty="0"/>
          </a:p>
          <a:p>
            <a:pPr lvl="1" eaLnBrk="1" hangingPunct="1">
              <a:buFont typeface="Wingdings" pitchFamily="2" charset="2"/>
              <a:buChar char="n"/>
              <a:defRPr/>
            </a:pPr>
            <a:r>
              <a:rPr lang="en-US" dirty="0"/>
              <a:t>1 double-precision float</a:t>
            </a:r>
          </a:p>
        </p:txBody>
      </p:sp>
      <p:grpSp>
        <p:nvGrpSpPr>
          <p:cNvPr id="39940" name="Group 20"/>
          <p:cNvGrpSpPr>
            <a:grpSpLocks/>
          </p:cNvGrpSpPr>
          <p:nvPr/>
        </p:nvGrpSpPr>
        <p:grpSpPr bwMode="auto">
          <a:xfrm>
            <a:off x="609600" y="1784350"/>
            <a:ext cx="7315200" cy="304800"/>
            <a:chOff x="768" y="864"/>
            <a:chExt cx="4608" cy="192"/>
          </a:xfrm>
        </p:grpSpPr>
        <p:sp>
          <p:nvSpPr>
            <p:cNvPr id="40063" name="Rectangle 4"/>
            <p:cNvSpPr>
              <a:spLocks noChangeArrowheads="1"/>
            </p:cNvSpPr>
            <p:nvPr/>
          </p:nvSpPr>
          <p:spPr bwMode="auto">
            <a:xfrm>
              <a:off x="768" y="864"/>
              <a:ext cx="288" cy="192"/>
            </a:xfrm>
            <a:prstGeom prst="rect">
              <a:avLst/>
            </a:prstGeom>
            <a:solidFill>
              <a:srgbClr val="FFCCCC"/>
            </a:solidFill>
            <a:ln w="28575">
              <a:solidFill>
                <a:schemeClr val="tx2"/>
              </a:solidFill>
              <a:miter lim="800000"/>
              <a:headEnd/>
              <a:tailEnd type="none" w="sm" len="sm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40064" name="Rectangle 5"/>
            <p:cNvSpPr>
              <a:spLocks noChangeArrowheads="1"/>
            </p:cNvSpPr>
            <p:nvPr/>
          </p:nvSpPr>
          <p:spPr bwMode="auto">
            <a:xfrm>
              <a:off x="1056" y="864"/>
              <a:ext cx="288" cy="192"/>
            </a:xfrm>
            <a:prstGeom prst="rect">
              <a:avLst/>
            </a:prstGeom>
            <a:solidFill>
              <a:srgbClr val="FFCCCC"/>
            </a:solidFill>
            <a:ln w="28575">
              <a:solidFill>
                <a:schemeClr val="tx2"/>
              </a:solidFill>
              <a:miter lim="800000"/>
              <a:headEnd/>
              <a:tailEnd type="none" w="sm" len="sm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40065" name="Rectangle 6"/>
            <p:cNvSpPr>
              <a:spLocks noChangeArrowheads="1"/>
            </p:cNvSpPr>
            <p:nvPr/>
          </p:nvSpPr>
          <p:spPr bwMode="auto">
            <a:xfrm>
              <a:off x="1344" y="864"/>
              <a:ext cx="288" cy="192"/>
            </a:xfrm>
            <a:prstGeom prst="rect">
              <a:avLst/>
            </a:prstGeom>
            <a:solidFill>
              <a:srgbClr val="FFCCCC"/>
            </a:solidFill>
            <a:ln w="28575">
              <a:solidFill>
                <a:schemeClr val="tx2"/>
              </a:solidFill>
              <a:miter lim="800000"/>
              <a:headEnd/>
              <a:tailEnd type="none" w="sm" len="sm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40066" name="Rectangle 7"/>
            <p:cNvSpPr>
              <a:spLocks noChangeArrowheads="1"/>
            </p:cNvSpPr>
            <p:nvPr/>
          </p:nvSpPr>
          <p:spPr bwMode="auto">
            <a:xfrm>
              <a:off x="1632" y="864"/>
              <a:ext cx="288" cy="192"/>
            </a:xfrm>
            <a:prstGeom prst="rect">
              <a:avLst/>
            </a:prstGeom>
            <a:solidFill>
              <a:srgbClr val="FFCCCC"/>
            </a:solidFill>
            <a:ln w="28575">
              <a:solidFill>
                <a:schemeClr val="tx2"/>
              </a:solidFill>
              <a:miter lim="800000"/>
              <a:headEnd/>
              <a:tailEnd type="none" w="sm" len="sm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40067" name="Rectangle 8"/>
            <p:cNvSpPr>
              <a:spLocks noChangeArrowheads="1"/>
            </p:cNvSpPr>
            <p:nvPr/>
          </p:nvSpPr>
          <p:spPr bwMode="auto">
            <a:xfrm>
              <a:off x="1920" y="864"/>
              <a:ext cx="288" cy="192"/>
            </a:xfrm>
            <a:prstGeom prst="rect">
              <a:avLst/>
            </a:prstGeom>
            <a:solidFill>
              <a:srgbClr val="FFCCCC"/>
            </a:solidFill>
            <a:ln w="28575">
              <a:solidFill>
                <a:schemeClr val="tx2"/>
              </a:solidFill>
              <a:miter lim="800000"/>
              <a:headEnd/>
              <a:tailEnd type="none" w="sm" len="sm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40068" name="Rectangle 9"/>
            <p:cNvSpPr>
              <a:spLocks noChangeArrowheads="1"/>
            </p:cNvSpPr>
            <p:nvPr/>
          </p:nvSpPr>
          <p:spPr bwMode="auto">
            <a:xfrm>
              <a:off x="2208" y="864"/>
              <a:ext cx="288" cy="192"/>
            </a:xfrm>
            <a:prstGeom prst="rect">
              <a:avLst/>
            </a:prstGeom>
            <a:solidFill>
              <a:srgbClr val="FFCCCC"/>
            </a:solidFill>
            <a:ln w="28575">
              <a:solidFill>
                <a:schemeClr val="tx2"/>
              </a:solidFill>
              <a:miter lim="800000"/>
              <a:headEnd/>
              <a:tailEnd type="none" w="sm" len="sm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40069" name="Rectangle 10"/>
            <p:cNvSpPr>
              <a:spLocks noChangeArrowheads="1"/>
            </p:cNvSpPr>
            <p:nvPr/>
          </p:nvSpPr>
          <p:spPr bwMode="auto">
            <a:xfrm>
              <a:off x="2496" y="864"/>
              <a:ext cx="288" cy="192"/>
            </a:xfrm>
            <a:prstGeom prst="rect">
              <a:avLst/>
            </a:prstGeom>
            <a:solidFill>
              <a:srgbClr val="FFCCCC"/>
            </a:solidFill>
            <a:ln w="28575">
              <a:solidFill>
                <a:schemeClr val="tx2"/>
              </a:solidFill>
              <a:miter lim="800000"/>
              <a:headEnd/>
              <a:tailEnd type="none" w="sm" len="sm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40070" name="Rectangle 11"/>
            <p:cNvSpPr>
              <a:spLocks noChangeArrowheads="1"/>
            </p:cNvSpPr>
            <p:nvPr/>
          </p:nvSpPr>
          <p:spPr bwMode="auto">
            <a:xfrm>
              <a:off x="2784" y="864"/>
              <a:ext cx="288" cy="192"/>
            </a:xfrm>
            <a:prstGeom prst="rect">
              <a:avLst/>
            </a:prstGeom>
            <a:solidFill>
              <a:srgbClr val="FFCCCC"/>
            </a:solidFill>
            <a:ln w="28575">
              <a:solidFill>
                <a:schemeClr val="tx2"/>
              </a:solidFill>
              <a:miter lim="800000"/>
              <a:headEnd/>
              <a:tailEnd type="none" w="sm" len="sm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40071" name="Rectangle 12"/>
            <p:cNvSpPr>
              <a:spLocks noChangeArrowheads="1"/>
            </p:cNvSpPr>
            <p:nvPr/>
          </p:nvSpPr>
          <p:spPr bwMode="auto">
            <a:xfrm>
              <a:off x="3072" y="864"/>
              <a:ext cx="288" cy="192"/>
            </a:xfrm>
            <a:prstGeom prst="rect">
              <a:avLst/>
            </a:prstGeom>
            <a:solidFill>
              <a:srgbClr val="FFCCCC"/>
            </a:solidFill>
            <a:ln w="28575">
              <a:solidFill>
                <a:schemeClr val="tx2"/>
              </a:solidFill>
              <a:miter lim="800000"/>
              <a:headEnd/>
              <a:tailEnd type="none" w="sm" len="sm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40072" name="Rectangle 13"/>
            <p:cNvSpPr>
              <a:spLocks noChangeArrowheads="1"/>
            </p:cNvSpPr>
            <p:nvPr/>
          </p:nvSpPr>
          <p:spPr bwMode="auto">
            <a:xfrm>
              <a:off x="3360" y="864"/>
              <a:ext cx="288" cy="192"/>
            </a:xfrm>
            <a:prstGeom prst="rect">
              <a:avLst/>
            </a:prstGeom>
            <a:solidFill>
              <a:srgbClr val="FFCCCC"/>
            </a:solidFill>
            <a:ln w="28575">
              <a:solidFill>
                <a:schemeClr val="tx2"/>
              </a:solidFill>
              <a:miter lim="800000"/>
              <a:headEnd/>
              <a:tailEnd type="none" w="sm" len="sm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40073" name="Rectangle 14"/>
            <p:cNvSpPr>
              <a:spLocks noChangeArrowheads="1"/>
            </p:cNvSpPr>
            <p:nvPr/>
          </p:nvSpPr>
          <p:spPr bwMode="auto">
            <a:xfrm>
              <a:off x="3648" y="864"/>
              <a:ext cx="288" cy="192"/>
            </a:xfrm>
            <a:prstGeom prst="rect">
              <a:avLst/>
            </a:prstGeom>
            <a:solidFill>
              <a:srgbClr val="FFCCCC"/>
            </a:solidFill>
            <a:ln w="28575">
              <a:solidFill>
                <a:schemeClr val="tx2"/>
              </a:solidFill>
              <a:miter lim="800000"/>
              <a:headEnd/>
              <a:tailEnd type="none" w="sm" len="sm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40074" name="Rectangle 15"/>
            <p:cNvSpPr>
              <a:spLocks noChangeArrowheads="1"/>
            </p:cNvSpPr>
            <p:nvPr/>
          </p:nvSpPr>
          <p:spPr bwMode="auto">
            <a:xfrm>
              <a:off x="3936" y="864"/>
              <a:ext cx="288" cy="192"/>
            </a:xfrm>
            <a:prstGeom prst="rect">
              <a:avLst/>
            </a:prstGeom>
            <a:solidFill>
              <a:srgbClr val="FFCCCC"/>
            </a:solidFill>
            <a:ln w="28575">
              <a:solidFill>
                <a:schemeClr val="tx2"/>
              </a:solidFill>
              <a:miter lim="800000"/>
              <a:headEnd/>
              <a:tailEnd type="none" w="sm" len="sm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40075" name="Rectangle 16"/>
            <p:cNvSpPr>
              <a:spLocks noChangeArrowheads="1"/>
            </p:cNvSpPr>
            <p:nvPr/>
          </p:nvSpPr>
          <p:spPr bwMode="auto">
            <a:xfrm>
              <a:off x="4224" y="864"/>
              <a:ext cx="288" cy="192"/>
            </a:xfrm>
            <a:prstGeom prst="rect">
              <a:avLst/>
            </a:prstGeom>
            <a:solidFill>
              <a:srgbClr val="FFCCCC"/>
            </a:solidFill>
            <a:ln w="28575">
              <a:solidFill>
                <a:schemeClr val="tx2"/>
              </a:solidFill>
              <a:miter lim="800000"/>
              <a:headEnd/>
              <a:tailEnd type="none" w="sm" len="sm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40076" name="Rectangle 17"/>
            <p:cNvSpPr>
              <a:spLocks noChangeArrowheads="1"/>
            </p:cNvSpPr>
            <p:nvPr/>
          </p:nvSpPr>
          <p:spPr bwMode="auto">
            <a:xfrm>
              <a:off x="4512" y="864"/>
              <a:ext cx="288" cy="192"/>
            </a:xfrm>
            <a:prstGeom prst="rect">
              <a:avLst/>
            </a:prstGeom>
            <a:solidFill>
              <a:srgbClr val="FFCCCC"/>
            </a:solidFill>
            <a:ln w="28575">
              <a:solidFill>
                <a:schemeClr val="tx2"/>
              </a:solidFill>
              <a:miter lim="800000"/>
              <a:headEnd/>
              <a:tailEnd type="none" w="sm" len="sm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40077" name="Rectangle 18"/>
            <p:cNvSpPr>
              <a:spLocks noChangeArrowheads="1"/>
            </p:cNvSpPr>
            <p:nvPr/>
          </p:nvSpPr>
          <p:spPr bwMode="auto">
            <a:xfrm>
              <a:off x="4800" y="864"/>
              <a:ext cx="288" cy="192"/>
            </a:xfrm>
            <a:prstGeom prst="rect">
              <a:avLst/>
            </a:prstGeom>
            <a:solidFill>
              <a:srgbClr val="FFCCCC"/>
            </a:solidFill>
            <a:ln w="28575">
              <a:solidFill>
                <a:schemeClr val="tx2"/>
              </a:solidFill>
              <a:miter lim="800000"/>
              <a:headEnd/>
              <a:tailEnd type="none" w="sm" len="sm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40078" name="Rectangle 19"/>
            <p:cNvSpPr>
              <a:spLocks noChangeArrowheads="1"/>
            </p:cNvSpPr>
            <p:nvPr/>
          </p:nvSpPr>
          <p:spPr bwMode="auto">
            <a:xfrm>
              <a:off x="5088" y="864"/>
              <a:ext cx="288" cy="192"/>
            </a:xfrm>
            <a:prstGeom prst="rect">
              <a:avLst/>
            </a:prstGeom>
            <a:solidFill>
              <a:srgbClr val="FFCCCC"/>
            </a:solidFill>
            <a:ln w="28575">
              <a:solidFill>
                <a:schemeClr val="tx2"/>
              </a:solidFill>
              <a:miter lim="800000"/>
              <a:headEnd/>
              <a:tailEnd type="none" w="sm" len="sm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609600" y="2492896"/>
            <a:ext cx="7315200" cy="304800"/>
            <a:chOff x="609600" y="2546350"/>
            <a:chExt cx="7315200" cy="304800"/>
          </a:xfrm>
        </p:grpSpPr>
        <p:grpSp>
          <p:nvGrpSpPr>
            <p:cNvPr id="39941" name="Group 21"/>
            <p:cNvGrpSpPr>
              <a:grpSpLocks/>
            </p:cNvGrpSpPr>
            <p:nvPr/>
          </p:nvGrpSpPr>
          <p:grpSpPr bwMode="auto">
            <a:xfrm>
              <a:off x="609600" y="2546350"/>
              <a:ext cx="7315200" cy="304800"/>
              <a:chOff x="768" y="864"/>
              <a:chExt cx="4608" cy="192"/>
            </a:xfrm>
          </p:grpSpPr>
          <p:sp>
            <p:nvSpPr>
              <p:cNvPr id="40047" name="Rectangle 22"/>
              <p:cNvSpPr>
                <a:spLocks noChangeArrowheads="1"/>
              </p:cNvSpPr>
              <p:nvPr/>
            </p:nvSpPr>
            <p:spPr bwMode="auto">
              <a:xfrm>
                <a:off x="768" y="864"/>
                <a:ext cx="288" cy="192"/>
              </a:xfrm>
              <a:prstGeom prst="rect">
                <a:avLst/>
              </a:prstGeom>
              <a:solidFill>
                <a:srgbClr val="FFCCCC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48" name="Rectangle 23"/>
              <p:cNvSpPr>
                <a:spLocks noChangeArrowheads="1"/>
              </p:cNvSpPr>
              <p:nvPr/>
            </p:nvSpPr>
            <p:spPr bwMode="auto">
              <a:xfrm>
                <a:off x="1056" y="864"/>
                <a:ext cx="288" cy="192"/>
              </a:xfrm>
              <a:prstGeom prst="rect">
                <a:avLst/>
              </a:prstGeom>
              <a:solidFill>
                <a:srgbClr val="FFCCCC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49" name="Rectangle 24"/>
              <p:cNvSpPr>
                <a:spLocks noChangeArrowheads="1"/>
              </p:cNvSpPr>
              <p:nvPr/>
            </p:nvSpPr>
            <p:spPr bwMode="auto">
              <a:xfrm>
                <a:off x="1344" y="864"/>
                <a:ext cx="288" cy="192"/>
              </a:xfrm>
              <a:prstGeom prst="rect">
                <a:avLst/>
              </a:prstGeom>
              <a:solidFill>
                <a:srgbClr val="FFCCCC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50" name="Rectangle 25"/>
              <p:cNvSpPr>
                <a:spLocks noChangeArrowheads="1"/>
              </p:cNvSpPr>
              <p:nvPr/>
            </p:nvSpPr>
            <p:spPr bwMode="auto">
              <a:xfrm>
                <a:off x="1632" y="864"/>
                <a:ext cx="288" cy="192"/>
              </a:xfrm>
              <a:prstGeom prst="rect">
                <a:avLst/>
              </a:prstGeom>
              <a:solidFill>
                <a:srgbClr val="FFCCCC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51" name="Rectangle 26"/>
              <p:cNvSpPr>
                <a:spLocks noChangeArrowheads="1"/>
              </p:cNvSpPr>
              <p:nvPr/>
            </p:nvSpPr>
            <p:spPr bwMode="auto">
              <a:xfrm>
                <a:off x="1920" y="864"/>
                <a:ext cx="288" cy="192"/>
              </a:xfrm>
              <a:prstGeom prst="rect">
                <a:avLst/>
              </a:prstGeom>
              <a:solidFill>
                <a:srgbClr val="FFCCCC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52" name="Rectangle 27"/>
              <p:cNvSpPr>
                <a:spLocks noChangeArrowheads="1"/>
              </p:cNvSpPr>
              <p:nvPr/>
            </p:nvSpPr>
            <p:spPr bwMode="auto">
              <a:xfrm>
                <a:off x="2208" y="864"/>
                <a:ext cx="288" cy="192"/>
              </a:xfrm>
              <a:prstGeom prst="rect">
                <a:avLst/>
              </a:prstGeom>
              <a:solidFill>
                <a:srgbClr val="FFCCCC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53" name="Rectangle 28"/>
              <p:cNvSpPr>
                <a:spLocks noChangeArrowheads="1"/>
              </p:cNvSpPr>
              <p:nvPr/>
            </p:nvSpPr>
            <p:spPr bwMode="auto">
              <a:xfrm>
                <a:off x="2496" y="864"/>
                <a:ext cx="288" cy="192"/>
              </a:xfrm>
              <a:prstGeom prst="rect">
                <a:avLst/>
              </a:prstGeom>
              <a:solidFill>
                <a:srgbClr val="FFCCCC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54" name="Rectangle 29"/>
              <p:cNvSpPr>
                <a:spLocks noChangeArrowheads="1"/>
              </p:cNvSpPr>
              <p:nvPr/>
            </p:nvSpPr>
            <p:spPr bwMode="auto">
              <a:xfrm>
                <a:off x="2784" y="864"/>
                <a:ext cx="288" cy="192"/>
              </a:xfrm>
              <a:prstGeom prst="rect">
                <a:avLst/>
              </a:prstGeom>
              <a:solidFill>
                <a:srgbClr val="FFCCCC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55" name="Rectangle 30"/>
              <p:cNvSpPr>
                <a:spLocks noChangeArrowheads="1"/>
              </p:cNvSpPr>
              <p:nvPr/>
            </p:nvSpPr>
            <p:spPr bwMode="auto">
              <a:xfrm>
                <a:off x="3072" y="864"/>
                <a:ext cx="288" cy="192"/>
              </a:xfrm>
              <a:prstGeom prst="rect">
                <a:avLst/>
              </a:prstGeom>
              <a:solidFill>
                <a:srgbClr val="FFCCCC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56" name="Rectangle 31"/>
              <p:cNvSpPr>
                <a:spLocks noChangeArrowheads="1"/>
              </p:cNvSpPr>
              <p:nvPr/>
            </p:nvSpPr>
            <p:spPr bwMode="auto">
              <a:xfrm>
                <a:off x="3360" y="864"/>
                <a:ext cx="288" cy="192"/>
              </a:xfrm>
              <a:prstGeom prst="rect">
                <a:avLst/>
              </a:prstGeom>
              <a:solidFill>
                <a:srgbClr val="FFCCCC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57" name="Rectangle 32"/>
              <p:cNvSpPr>
                <a:spLocks noChangeArrowheads="1"/>
              </p:cNvSpPr>
              <p:nvPr/>
            </p:nvSpPr>
            <p:spPr bwMode="auto">
              <a:xfrm>
                <a:off x="3648" y="864"/>
                <a:ext cx="288" cy="192"/>
              </a:xfrm>
              <a:prstGeom prst="rect">
                <a:avLst/>
              </a:prstGeom>
              <a:solidFill>
                <a:srgbClr val="FFCCCC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58" name="Rectangle 33"/>
              <p:cNvSpPr>
                <a:spLocks noChangeArrowheads="1"/>
              </p:cNvSpPr>
              <p:nvPr/>
            </p:nvSpPr>
            <p:spPr bwMode="auto">
              <a:xfrm>
                <a:off x="3936" y="864"/>
                <a:ext cx="288" cy="192"/>
              </a:xfrm>
              <a:prstGeom prst="rect">
                <a:avLst/>
              </a:prstGeom>
              <a:solidFill>
                <a:srgbClr val="FFCCCC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59" name="Rectangle 34"/>
              <p:cNvSpPr>
                <a:spLocks noChangeArrowheads="1"/>
              </p:cNvSpPr>
              <p:nvPr/>
            </p:nvSpPr>
            <p:spPr bwMode="auto">
              <a:xfrm>
                <a:off x="4224" y="864"/>
                <a:ext cx="288" cy="192"/>
              </a:xfrm>
              <a:prstGeom prst="rect">
                <a:avLst/>
              </a:prstGeom>
              <a:solidFill>
                <a:srgbClr val="FFCCCC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60" name="Rectangle 35"/>
              <p:cNvSpPr>
                <a:spLocks noChangeArrowheads="1"/>
              </p:cNvSpPr>
              <p:nvPr/>
            </p:nvSpPr>
            <p:spPr bwMode="auto">
              <a:xfrm>
                <a:off x="4512" y="864"/>
                <a:ext cx="288" cy="192"/>
              </a:xfrm>
              <a:prstGeom prst="rect">
                <a:avLst/>
              </a:prstGeom>
              <a:solidFill>
                <a:srgbClr val="FFCCCC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61" name="Rectangle 36"/>
              <p:cNvSpPr>
                <a:spLocks noChangeArrowheads="1"/>
              </p:cNvSpPr>
              <p:nvPr/>
            </p:nvSpPr>
            <p:spPr bwMode="auto">
              <a:xfrm>
                <a:off x="4800" y="864"/>
                <a:ext cx="288" cy="192"/>
              </a:xfrm>
              <a:prstGeom prst="rect">
                <a:avLst/>
              </a:prstGeom>
              <a:solidFill>
                <a:srgbClr val="FFCCCC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62" name="Rectangle 37"/>
              <p:cNvSpPr>
                <a:spLocks noChangeArrowheads="1"/>
              </p:cNvSpPr>
              <p:nvPr/>
            </p:nvSpPr>
            <p:spPr bwMode="auto">
              <a:xfrm>
                <a:off x="5088" y="864"/>
                <a:ext cx="288" cy="192"/>
              </a:xfrm>
              <a:prstGeom prst="rect">
                <a:avLst/>
              </a:prstGeom>
              <a:solidFill>
                <a:srgbClr val="FFCCCC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39945" name="Rectangle 89"/>
            <p:cNvSpPr>
              <a:spLocks noChangeArrowheads="1"/>
            </p:cNvSpPr>
            <p:nvPr/>
          </p:nvSpPr>
          <p:spPr bwMode="auto">
            <a:xfrm>
              <a:off x="609600" y="2546350"/>
              <a:ext cx="914400" cy="304800"/>
            </a:xfrm>
            <a:prstGeom prst="rect">
              <a:avLst/>
            </a:prstGeom>
            <a:noFill/>
            <a:ln w="28575">
              <a:solidFill>
                <a:schemeClr val="tx2"/>
              </a:solidFill>
              <a:miter lim="800000"/>
              <a:headEnd/>
              <a:tailEnd type="none" w="sm" len="sm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9946" name="Rectangle 90"/>
            <p:cNvSpPr>
              <a:spLocks noChangeArrowheads="1"/>
            </p:cNvSpPr>
            <p:nvPr/>
          </p:nvSpPr>
          <p:spPr bwMode="auto">
            <a:xfrm>
              <a:off x="1524000" y="2546350"/>
              <a:ext cx="914400" cy="304800"/>
            </a:xfrm>
            <a:prstGeom prst="rect">
              <a:avLst/>
            </a:prstGeom>
            <a:noFill/>
            <a:ln w="28575">
              <a:solidFill>
                <a:schemeClr val="tx2"/>
              </a:solidFill>
              <a:miter lim="800000"/>
              <a:headEnd/>
              <a:tailEnd type="none" w="sm" len="sm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9947" name="Rectangle 91"/>
            <p:cNvSpPr>
              <a:spLocks noChangeArrowheads="1"/>
            </p:cNvSpPr>
            <p:nvPr/>
          </p:nvSpPr>
          <p:spPr bwMode="auto">
            <a:xfrm>
              <a:off x="2438400" y="2546350"/>
              <a:ext cx="914400" cy="304800"/>
            </a:xfrm>
            <a:prstGeom prst="rect">
              <a:avLst/>
            </a:prstGeom>
            <a:noFill/>
            <a:ln w="28575">
              <a:solidFill>
                <a:schemeClr val="tx2"/>
              </a:solidFill>
              <a:miter lim="800000"/>
              <a:headEnd/>
              <a:tailEnd type="none" w="sm" len="sm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9948" name="Rectangle 92"/>
            <p:cNvSpPr>
              <a:spLocks noChangeArrowheads="1"/>
            </p:cNvSpPr>
            <p:nvPr/>
          </p:nvSpPr>
          <p:spPr bwMode="auto">
            <a:xfrm>
              <a:off x="3352800" y="2546350"/>
              <a:ext cx="914400" cy="304800"/>
            </a:xfrm>
            <a:prstGeom prst="rect">
              <a:avLst/>
            </a:prstGeom>
            <a:noFill/>
            <a:ln w="28575">
              <a:solidFill>
                <a:schemeClr val="tx2"/>
              </a:solidFill>
              <a:miter lim="800000"/>
              <a:headEnd/>
              <a:tailEnd type="none" w="sm" len="sm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9949" name="Rectangle 93"/>
            <p:cNvSpPr>
              <a:spLocks noChangeArrowheads="1"/>
            </p:cNvSpPr>
            <p:nvPr/>
          </p:nvSpPr>
          <p:spPr bwMode="auto">
            <a:xfrm>
              <a:off x="4267200" y="2546350"/>
              <a:ext cx="914400" cy="304800"/>
            </a:xfrm>
            <a:prstGeom prst="rect">
              <a:avLst/>
            </a:prstGeom>
            <a:noFill/>
            <a:ln w="28575">
              <a:solidFill>
                <a:schemeClr val="tx2"/>
              </a:solidFill>
              <a:miter lim="800000"/>
              <a:headEnd/>
              <a:tailEnd type="none" w="sm" len="sm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9950" name="Rectangle 94"/>
            <p:cNvSpPr>
              <a:spLocks noChangeArrowheads="1"/>
            </p:cNvSpPr>
            <p:nvPr/>
          </p:nvSpPr>
          <p:spPr bwMode="auto">
            <a:xfrm>
              <a:off x="5181600" y="2546350"/>
              <a:ext cx="914400" cy="304800"/>
            </a:xfrm>
            <a:prstGeom prst="rect">
              <a:avLst/>
            </a:prstGeom>
            <a:noFill/>
            <a:ln w="28575">
              <a:solidFill>
                <a:schemeClr val="tx2"/>
              </a:solidFill>
              <a:miter lim="800000"/>
              <a:headEnd/>
              <a:tailEnd type="none" w="sm" len="sm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9951" name="Rectangle 95"/>
            <p:cNvSpPr>
              <a:spLocks noChangeArrowheads="1"/>
            </p:cNvSpPr>
            <p:nvPr/>
          </p:nvSpPr>
          <p:spPr bwMode="auto">
            <a:xfrm>
              <a:off x="6096000" y="2546350"/>
              <a:ext cx="914400" cy="304800"/>
            </a:xfrm>
            <a:prstGeom prst="rect">
              <a:avLst/>
            </a:prstGeom>
            <a:noFill/>
            <a:ln w="28575">
              <a:solidFill>
                <a:schemeClr val="tx2"/>
              </a:solidFill>
              <a:miter lim="800000"/>
              <a:headEnd/>
              <a:tailEnd type="none" w="sm" len="sm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9952" name="Rectangle 96"/>
            <p:cNvSpPr>
              <a:spLocks noChangeArrowheads="1"/>
            </p:cNvSpPr>
            <p:nvPr/>
          </p:nvSpPr>
          <p:spPr bwMode="auto">
            <a:xfrm>
              <a:off x="7010400" y="2546350"/>
              <a:ext cx="914400" cy="304800"/>
            </a:xfrm>
            <a:prstGeom prst="rect">
              <a:avLst/>
            </a:prstGeom>
            <a:noFill/>
            <a:ln w="28575">
              <a:solidFill>
                <a:schemeClr val="tx2"/>
              </a:solidFill>
              <a:miter lim="800000"/>
              <a:headEnd/>
              <a:tailEnd type="none" w="sm" len="sm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609600" y="3212976"/>
            <a:ext cx="7315200" cy="304800"/>
            <a:chOff x="609600" y="3308350"/>
            <a:chExt cx="7315200" cy="304800"/>
          </a:xfrm>
        </p:grpSpPr>
        <p:grpSp>
          <p:nvGrpSpPr>
            <p:cNvPr id="39942" name="Group 38"/>
            <p:cNvGrpSpPr>
              <a:grpSpLocks/>
            </p:cNvGrpSpPr>
            <p:nvPr/>
          </p:nvGrpSpPr>
          <p:grpSpPr bwMode="auto">
            <a:xfrm>
              <a:off x="609600" y="3308350"/>
              <a:ext cx="7315200" cy="304800"/>
              <a:chOff x="768" y="864"/>
              <a:chExt cx="4608" cy="192"/>
            </a:xfrm>
          </p:grpSpPr>
          <p:sp>
            <p:nvSpPr>
              <p:cNvPr id="40031" name="Rectangle 39"/>
              <p:cNvSpPr>
                <a:spLocks noChangeArrowheads="1"/>
              </p:cNvSpPr>
              <p:nvPr/>
            </p:nvSpPr>
            <p:spPr bwMode="auto">
              <a:xfrm>
                <a:off x="768" y="864"/>
                <a:ext cx="288" cy="192"/>
              </a:xfrm>
              <a:prstGeom prst="rect">
                <a:avLst/>
              </a:prstGeom>
              <a:solidFill>
                <a:srgbClr val="FFCCCC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32" name="Rectangle 40"/>
              <p:cNvSpPr>
                <a:spLocks noChangeArrowheads="1"/>
              </p:cNvSpPr>
              <p:nvPr/>
            </p:nvSpPr>
            <p:spPr bwMode="auto">
              <a:xfrm>
                <a:off x="1056" y="864"/>
                <a:ext cx="288" cy="192"/>
              </a:xfrm>
              <a:prstGeom prst="rect">
                <a:avLst/>
              </a:prstGeom>
              <a:solidFill>
                <a:srgbClr val="FFCCCC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33" name="Rectangle 41"/>
              <p:cNvSpPr>
                <a:spLocks noChangeArrowheads="1"/>
              </p:cNvSpPr>
              <p:nvPr/>
            </p:nvSpPr>
            <p:spPr bwMode="auto">
              <a:xfrm>
                <a:off x="1344" y="864"/>
                <a:ext cx="288" cy="192"/>
              </a:xfrm>
              <a:prstGeom prst="rect">
                <a:avLst/>
              </a:prstGeom>
              <a:solidFill>
                <a:srgbClr val="FFCCCC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34" name="Rectangle 42"/>
              <p:cNvSpPr>
                <a:spLocks noChangeArrowheads="1"/>
              </p:cNvSpPr>
              <p:nvPr/>
            </p:nvSpPr>
            <p:spPr bwMode="auto">
              <a:xfrm>
                <a:off x="1632" y="864"/>
                <a:ext cx="288" cy="192"/>
              </a:xfrm>
              <a:prstGeom prst="rect">
                <a:avLst/>
              </a:prstGeom>
              <a:solidFill>
                <a:srgbClr val="FFCCCC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35" name="Rectangle 43"/>
              <p:cNvSpPr>
                <a:spLocks noChangeArrowheads="1"/>
              </p:cNvSpPr>
              <p:nvPr/>
            </p:nvSpPr>
            <p:spPr bwMode="auto">
              <a:xfrm>
                <a:off x="1920" y="864"/>
                <a:ext cx="288" cy="192"/>
              </a:xfrm>
              <a:prstGeom prst="rect">
                <a:avLst/>
              </a:prstGeom>
              <a:solidFill>
                <a:srgbClr val="FFCCCC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36" name="Rectangle 44"/>
              <p:cNvSpPr>
                <a:spLocks noChangeArrowheads="1"/>
              </p:cNvSpPr>
              <p:nvPr/>
            </p:nvSpPr>
            <p:spPr bwMode="auto">
              <a:xfrm>
                <a:off x="2208" y="864"/>
                <a:ext cx="288" cy="192"/>
              </a:xfrm>
              <a:prstGeom prst="rect">
                <a:avLst/>
              </a:prstGeom>
              <a:solidFill>
                <a:srgbClr val="FFCCCC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37" name="Rectangle 45"/>
              <p:cNvSpPr>
                <a:spLocks noChangeArrowheads="1"/>
              </p:cNvSpPr>
              <p:nvPr/>
            </p:nvSpPr>
            <p:spPr bwMode="auto">
              <a:xfrm>
                <a:off x="2496" y="864"/>
                <a:ext cx="288" cy="192"/>
              </a:xfrm>
              <a:prstGeom prst="rect">
                <a:avLst/>
              </a:prstGeom>
              <a:solidFill>
                <a:srgbClr val="FFCCCC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38" name="Rectangle 46"/>
              <p:cNvSpPr>
                <a:spLocks noChangeArrowheads="1"/>
              </p:cNvSpPr>
              <p:nvPr/>
            </p:nvSpPr>
            <p:spPr bwMode="auto">
              <a:xfrm>
                <a:off x="2784" y="864"/>
                <a:ext cx="288" cy="192"/>
              </a:xfrm>
              <a:prstGeom prst="rect">
                <a:avLst/>
              </a:prstGeom>
              <a:solidFill>
                <a:srgbClr val="FFCCCC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39" name="Rectangle 47"/>
              <p:cNvSpPr>
                <a:spLocks noChangeArrowheads="1"/>
              </p:cNvSpPr>
              <p:nvPr/>
            </p:nvSpPr>
            <p:spPr bwMode="auto">
              <a:xfrm>
                <a:off x="3072" y="864"/>
                <a:ext cx="288" cy="192"/>
              </a:xfrm>
              <a:prstGeom prst="rect">
                <a:avLst/>
              </a:prstGeom>
              <a:solidFill>
                <a:srgbClr val="FFCCCC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40" name="Rectangle 48"/>
              <p:cNvSpPr>
                <a:spLocks noChangeArrowheads="1"/>
              </p:cNvSpPr>
              <p:nvPr/>
            </p:nvSpPr>
            <p:spPr bwMode="auto">
              <a:xfrm>
                <a:off x="3360" y="864"/>
                <a:ext cx="288" cy="192"/>
              </a:xfrm>
              <a:prstGeom prst="rect">
                <a:avLst/>
              </a:prstGeom>
              <a:solidFill>
                <a:srgbClr val="FFCCCC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41" name="Rectangle 49"/>
              <p:cNvSpPr>
                <a:spLocks noChangeArrowheads="1"/>
              </p:cNvSpPr>
              <p:nvPr/>
            </p:nvSpPr>
            <p:spPr bwMode="auto">
              <a:xfrm>
                <a:off x="3648" y="864"/>
                <a:ext cx="288" cy="192"/>
              </a:xfrm>
              <a:prstGeom prst="rect">
                <a:avLst/>
              </a:prstGeom>
              <a:solidFill>
                <a:srgbClr val="FFCCCC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42" name="Rectangle 50"/>
              <p:cNvSpPr>
                <a:spLocks noChangeArrowheads="1"/>
              </p:cNvSpPr>
              <p:nvPr/>
            </p:nvSpPr>
            <p:spPr bwMode="auto">
              <a:xfrm>
                <a:off x="3936" y="864"/>
                <a:ext cx="288" cy="192"/>
              </a:xfrm>
              <a:prstGeom prst="rect">
                <a:avLst/>
              </a:prstGeom>
              <a:solidFill>
                <a:srgbClr val="FFCCCC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43" name="Rectangle 51"/>
              <p:cNvSpPr>
                <a:spLocks noChangeArrowheads="1"/>
              </p:cNvSpPr>
              <p:nvPr/>
            </p:nvSpPr>
            <p:spPr bwMode="auto">
              <a:xfrm>
                <a:off x="4224" y="864"/>
                <a:ext cx="288" cy="192"/>
              </a:xfrm>
              <a:prstGeom prst="rect">
                <a:avLst/>
              </a:prstGeom>
              <a:solidFill>
                <a:srgbClr val="FFCCCC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44" name="Rectangle 52"/>
              <p:cNvSpPr>
                <a:spLocks noChangeArrowheads="1"/>
              </p:cNvSpPr>
              <p:nvPr/>
            </p:nvSpPr>
            <p:spPr bwMode="auto">
              <a:xfrm>
                <a:off x="4512" y="864"/>
                <a:ext cx="288" cy="192"/>
              </a:xfrm>
              <a:prstGeom prst="rect">
                <a:avLst/>
              </a:prstGeom>
              <a:solidFill>
                <a:srgbClr val="FFCCCC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45" name="Rectangle 53"/>
              <p:cNvSpPr>
                <a:spLocks noChangeArrowheads="1"/>
              </p:cNvSpPr>
              <p:nvPr/>
            </p:nvSpPr>
            <p:spPr bwMode="auto">
              <a:xfrm>
                <a:off x="4800" y="864"/>
                <a:ext cx="288" cy="192"/>
              </a:xfrm>
              <a:prstGeom prst="rect">
                <a:avLst/>
              </a:prstGeom>
              <a:solidFill>
                <a:srgbClr val="FFCCCC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46" name="Rectangle 54"/>
              <p:cNvSpPr>
                <a:spLocks noChangeArrowheads="1"/>
              </p:cNvSpPr>
              <p:nvPr/>
            </p:nvSpPr>
            <p:spPr bwMode="auto">
              <a:xfrm>
                <a:off x="5088" y="864"/>
                <a:ext cx="288" cy="192"/>
              </a:xfrm>
              <a:prstGeom prst="rect">
                <a:avLst/>
              </a:prstGeom>
              <a:solidFill>
                <a:srgbClr val="FFCCCC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39953" name="Rectangle 97"/>
            <p:cNvSpPr>
              <a:spLocks noChangeArrowheads="1"/>
            </p:cNvSpPr>
            <p:nvPr/>
          </p:nvSpPr>
          <p:spPr bwMode="auto">
            <a:xfrm>
              <a:off x="609600" y="3308350"/>
              <a:ext cx="1828800" cy="304800"/>
            </a:xfrm>
            <a:prstGeom prst="rect">
              <a:avLst/>
            </a:prstGeom>
            <a:noFill/>
            <a:ln w="28575">
              <a:solidFill>
                <a:schemeClr val="tx2"/>
              </a:solidFill>
              <a:miter lim="800000"/>
              <a:headEnd/>
              <a:tailEnd type="none" w="sm" len="sm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9954" name="Rectangle 98"/>
            <p:cNvSpPr>
              <a:spLocks noChangeArrowheads="1"/>
            </p:cNvSpPr>
            <p:nvPr/>
          </p:nvSpPr>
          <p:spPr bwMode="auto">
            <a:xfrm>
              <a:off x="2438400" y="3308350"/>
              <a:ext cx="1828800" cy="304800"/>
            </a:xfrm>
            <a:prstGeom prst="rect">
              <a:avLst/>
            </a:prstGeom>
            <a:noFill/>
            <a:ln w="28575">
              <a:solidFill>
                <a:schemeClr val="tx2"/>
              </a:solidFill>
              <a:miter lim="800000"/>
              <a:headEnd/>
              <a:tailEnd type="none" w="sm" len="sm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9955" name="Rectangle 99"/>
            <p:cNvSpPr>
              <a:spLocks noChangeArrowheads="1"/>
            </p:cNvSpPr>
            <p:nvPr/>
          </p:nvSpPr>
          <p:spPr bwMode="auto">
            <a:xfrm>
              <a:off x="4267200" y="3308350"/>
              <a:ext cx="1828800" cy="304800"/>
            </a:xfrm>
            <a:prstGeom prst="rect">
              <a:avLst/>
            </a:prstGeom>
            <a:noFill/>
            <a:ln w="28575">
              <a:solidFill>
                <a:schemeClr val="tx2"/>
              </a:solidFill>
              <a:miter lim="800000"/>
              <a:headEnd/>
              <a:tailEnd type="none" w="sm" len="sm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9956" name="Rectangle 100"/>
            <p:cNvSpPr>
              <a:spLocks noChangeArrowheads="1"/>
            </p:cNvSpPr>
            <p:nvPr/>
          </p:nvSpPr>
          <p:spPr bwMode="auto">
            <a:xfrm>
              <a:off x="6096000" y="3308350"/>
              <a:ext cx="1828800" cy="304800"/>
            </a:xfrm>
            <a:prstGeom prst="rect">
              <a:avLst/>
            </a:prstGeom>
            <a:noFill/>
            <a:ln w="28575">
              <a:solidFill>
                <a:schemeClr val="tx2"/>
              </a:solidFill>
              <a:miter lim="800000"/>
              <a:headEnd/>
              <a:tailEnd type="none" w="sm" len="sm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609600" y="3916288"/>
            <a:ext cx="7315200" cy="304800"/>
            <a:chOff x="609600" y="4070350"/>
            <a:chExt cx="7315200" cy="304800"/>
          </a:xfrm>
        </p:grpSpPr>
        <p:grpSp>
          <p:nvGrpSpPr>
            <p:cNvPr id="39943" name="Group 55"/>
            <p:cNvGrpSpPr>
              <a:grpSpLocks/>
            </p:cNvGrpSpPr>
            <p:nvPr/>
          </p:nvGrpSpPr>
          <p:grpSpPr bwMode="auto">
            <a:xfrm>
              <a:off x="609600" y="4070350"/>
              <a:ext cx="7315200" cy="304800"/>
              <a:chOff x="768" y="864"/>
              <a:chExt cx="4608" cy="192"/>
            </a:xfrm>
          </p:grpSpPr>
          <p:sp>
            <p:nvSpPr>
              <p:cNvPr id="40015" name="Rectangle 56"/>
              <p:cNvSpPr>
                <a:spLocks noChangeArrowheads="1"/>
              </p:cNvSpPr>
              <p:nvPr/>
            </p:nvSpPr>
            <p:spPr bwMode="auto">
              <a:xfrm>
                <a:off x="768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16" name="Rectangle 57"/>
              <p:cNvSpPr>
                <a:spLocks noChangeArrowheads="1"/>
              </p:cNvSpPr>
              <p:nvPr/>
            </p:nvSpPr>
            <p:spPr bwMode="auto">
              <a:xfrm>
                <a:off x="1056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17" name="Rectangle 58"/>
              <p:cNvSpPr>
                <a:spLocks noChangeArrowheads="1"/>
              </p:cNvSpPr>
              <p:nvPr/>
            </p:nvSpPr>
            <p:spPr bwMode="auto">
              <a:xfrm>
                <a:off x="1344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18" name="Rectangle 59"/>
              <p:cNvSpPr>
                <a:spLocks noChangeArrowheads="1"/>
              </p:cNvSpPr>
              <p:nvPr/>
            </p:nvSpPr>
            <p:spPr bwMode="auto">
              <a:xfrm>
                <a:off x="1632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19" name="Rectangle 60"/>
              <p:cNvSpPr>
                <a:spLocks noChangeArrowheads="1"/>
              </p:cNvSpPr>
              <p:nvPr/>
            </p:nvSpPr>
            <p:spPr bwMode="auto">
              <a:xfrm>
                <a:off x="1920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20" name="Rectangle 61"/>
              <p:cNvSpPr>
                <a:spLocks noChangeArrowheads="1"/>
              </p:cNvSpPr>
              <p:nvPr/>
            </p:nvSpPr>
            <p:spPr bwMode="auto">
              <a:xfrm>
                <a:off x="2208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21" name="Rectangle 62"/>
              <p:cNvSpPr>
                <a:spLocks noChangeArrowheads="1"/>
              </p:cNvSpPr>
              <p:nvPr/>
            </p:nvSpPr>
            <p:spPr bwMode="auto">
              <a:xfrm>
                <a:off x="2496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22" name="Rectangle 63"/>
              <p:cNvSpPr>
                <a:spLocks noChangeArrowheads="1"/>
              </p:cNvSpPr>
              <p:nvPr/>
            </p:nvSpPr>
            <p:spPr bwMode="auto">
              <a:xfrm>
                <a:off x="2784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23" name="Rectangle 64"/>
              <p:cNvSpPr>
                <a:spLocks noChangeArrowheads="1"/>
              </p:cNvSpPr>
              <p:nvPr/>
            </p:nvSpPr>
            <p:spPr bwMode="auto">
              <a:xfrm>
                <a:off x="3072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24" name="Rectangle 65"/>
              <p:cNvSpPr>
                <a:spLocks noChangeArrowheads="1"/>
              </p:cNvSpPr>
              <p:nvPr/>
            </p:nvSpPr>
            <p:spPr bwMode="auto">
              <a:xfrm>
                <a:off x="3360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25" name="Rectangle 66"/>
              <p:cNvSpPr>
                <a:spLocks noChangeArrowheads="1"/>
              </p:cNvSpPr>
              <p:nvPr/>
            </p:nvSpPr>
            <p:spPr bwMode="auto">
              <a:xfrm>
                <a:off x="3648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26" name="Rectangle 67"/>
              <p:cNvSpPr>
                <a:spLocks noChangeArrowheads="1"/>
              </p:cNvSpPr>
              <p:nvPr/>
            </p:nvSpPr>
            <p:spPr bwMode="auto">
              <a:xfrm>
                <a:off x="3936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27" name="Rectangle 68"/>
              <p:cNvSpPr>
                <a:spLocks noChangeArrowheads="1"/>
              </p:cNvSpPr>
              <p:nvPr/>
            </p:nvSpPr>
            <p:spPr bwMode="auto">
              <a:xfrm>
                <a:off x="4224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28" name="Rectangle 69"/>
              <p:cNvSpPr>
                <a:spLocks noChangeArrowheads="1"/>
              </p:cNvSpPr>
              <p:nvPr/>
            </p:nvSpPr>
            <p:spPr bwMode="auto">
              <a:xfrm>
                <a:off x="4512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29" name="Rectangle 70"/>
              <p:cNvSpPr>
                <a:spLocks noChangeArrowheads="1"/>
              </p:cNvSpPr>
              <p:nvPr/>
            </p:nvSpPr>
            <p:spPr bwMode="auto">
              <a:xfrm>
                <a:off x="4800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30" name="Rectangle 71"/>
              <p:cNvSpPr>
                <a:spLocks noChangeArrowheads="1"/>
              </p:cNvSpPr>
              <p:nvPr/>
            </p:nvSpPr>
            <p:spPr bwMode="auto">
              <a:xfrm>
                <a:off x="5088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39957" name="Rectangle 101"/>
            <p:cNvSpPr>
              <a:spLocks noChangeArrowheads="1"/>
            </p:cNvSpPr>
            <p:nvPr/>
          </p:nvSpPr>
          <p:spPr bwMode="auto">
            <a:xfrm>
              <a:off x="609600" y="4070350"/>
              <a:ext cx="1828800" cy="304800"/>
            </a:xfrm>
            <a:prstGeom prst="rect">
              <a:avLst/>
            </a:prstGeom>
            <a:noFill/>
            <a:ln w="28575">
              <a:solidFill>
                <a:schemeClr val="tx2"/>
              </a:solidFill>
              <a:miter lim="800000"/>
              <a:headEnd/>
              <a:tailEnd type="none" w="sm" len="sm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9958" name="Rectangle 102"/>
            <p:cNvSpPr>
              <a:spLocks noChangeArrowheads="1"/>
            </p:cNvSpPr>
            <p:nvPr/>
          </p:nvSpPr>
          <p:spPr bwMode="auto">
            <a:xfrm>
              <a:off x="2438400" y="4070350"/>
              <a:ext cx="1828800" cy="304800"/>
            </a:xfrm>
            <a:prstGeom prst="rect">
              <a:avLst/>
            </a:prstGeom>
            <a:noFill/>
            <a:ln w="28575">
              <a:solidFill>
                <a:schemeClr val="tx2"/>
              </a:solidFill>
              <a:miter lim="800000"/>
              <a:headEnd/>
              <a:tailEnd type="none" w="sm" len="sm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9959" name="Rectangle 103"/>
            <p:cNvSpPr>
              <a:spLocks noChangeArrowheads="1"/>
            </p:cNvSpPr>
            <p:nvPr/>
          </p:nvSpPr>
          <p:spPr bwMode="auto">
            <a:xfrm>
              <a:off x="4267200" y="4070350"/>
              <a:ext cx="1828800" cy="304800"/>
            </a:xfrm>
            <a:prstGeom prst="rect">
              <a:avLst/>
            </a:prstGeom>
            <a:noFill/>
            <a:ln w="28575">
              <a:solidFill>
                <a:schemeClr val="tx2"/>
              </a:solidFill>
              <a:miter lim="800000"/>
              <a:headEnd/>
              <a:tailEnd type="none" w="sm" len="sm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9960" name="Rectangle 104"/>
            <p:cNvSpPr>
              <a:spLocks noChangeArrowheads="1"/>
            </p:cNvSpPr>
            <p:nvPr/>
          </p:nvSpPr>
          <p:spPr bwMode="auto">
            <a:xfrm>
              <a:off x="6096000" y="4070350"/>
              <a:ext cx="1828800" cy="304800"/>
            </a:xfrm>
            <a:prstGeom prst="rect">
              <a:avLst/>
            </a:prstGeom>
            <a:noFill/>
            <a:ln w="28575">
              <a:solidFill>
                <a:schemeClr val="tx2"/>
              </a:solidFill>
              <a:miter lim="800000"/>
              <a:headEnd/>
              <a:tailEnd type="none" w="sm" len="sm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609600" y="4725144"/>
            <a:ext cx="7315200" cy="304800"/>
            <a:chOff x="609600" y="4832350"/>
            <a:chExt cx="7315200" cy="304800"/>
          </a:xfrm>
        </p:grpSpPr>
        <p:grpSp>
          <p:nvGrpSpPr>
            <p:cNvPr id="39944" name="Group 72"/>
            <p:cNvGrpSpPr>
              <a:grpSpLocks/>
            </p:cNvGrpSpPr>
            <p:nvPr/>
          </p:nvGrpSpPr>
          <p:grpSpPr bwMode="auto">
            <a:xfrm>
              <a:off x="609600" y="4832350"/>
              <a:ext cx="7315200" cy="304800"/>
              <a:chOff x="768" y="864"/>
              <a:chExt cx="4608" cy="192"/>
            </a:xfrm>
          </p:grpSpPr>
          <p:sp>
            <p:nvSpPr>
              <p:cNvPr id="39999" name="Rectangle 73"/>
              <p:cNvSpPr>
                <a:spLocks noChangeArrowheads="1"/>
              </p:cNvSpPr>
              <p:nvPr/>
            </p:nvSpPr>
            <p:spPr bwMode="auto">
              <a:xfrm>
                <a:off x="768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00" name="Rectangle 74"/>
              <p:cNvSpPr>
                <a:spLocks noChangeArrowheads="1"/>
              </p:cNvSpPr>
              <p:nvPr/>
            </p:nvSpPr>
            <p:spPr bwMode="auto">
              <a:xfrm>
                <a:off x="1056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01" name="Rectangle 75"/>
              <p:cNvSpPr>
                <a:spLocks noChangeArrowheads="1"/>
              </p:cNvSpPr>
              <p:nvPr/>
            </p:nvSpPr>
            <p:spPr bwMode="auto">
              <a:xfrm>
                <a:off x="1344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02" name="Rectangle 76"/>
              <p:cNvSpPr>
                <a:spLocks noChangeArrowheads="1"/>
              </p:cNvSpPr>
              <p:nvPr/>
            </p:nvSpPr>
            <p:spPr bwMode="auto">
              <a:xfrm>
                <a:off x="1632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03" name="Rectangle 77"/>
              <p:cNvSpPr>
                <a:spLocks noChangeArrowheads="1"/>
              </p:cNvSpPr>
              <p:nvPr/>
            </p:nvSpPr>
            <p:spPr bwMode="auto">
              <a:xfrm>
                <a:off x="1920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04" name="Rectangle 78"/>
              <p:cNvSpPr>
                <a:spLocks noChangeArrowheads="1"/>
              </p:cNvSpPr>
              <p:nvPr/>
            </p:nvSpPr>
            <p:spPr bwMode="auto">
              <a:xfrm>
                <a:off x="2208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05" name="Rectangle 79"/>
              <p:cNvSpPr>
                <a:spLocks noChangeArrowheads="1"/>
              </p:cNvSpPr>
              <p:nvPr/>
            </p:nvSpPr>
            <p:spPr bwMode="auto">
              <a:xfrm>
                <a:off x="2496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06" name="Rectangle 80"/>
              <p:cNvSpPr>
                <a:spLocks noChangeArrowheads="1"/>
              </p:cNvSpPr>
              <p:nvPr/>
            </p:nvSpPr>
            <p:spPr bwMode="auto">
              <a:xfrm>
                <a:off x="2784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07" name="Rectangle 81"/>
              <p:cNvSpPr>
                <a:spLocks noChangeArrowheads="1"/>
              </p:cNvSpPr>
              <p:nvPr/>
            </p:nvSpPr>
            <p:spPr bwMode="auto">
              <a:xfrm>
                <a:off x="3072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08" name="Rectangle 82"/>
              <p:cNvSpPr>
                <a:spLocks noChangeArrowheads="1"/>
              </p:cNvSpPr>
              <p:nvPr/>
            </p:nvSpPr>
            <p:spPr bwMode="auto">
              <a:xfrm>
                <a:off x="3360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09" name="Rectangle 83"/>
              <p:cNvSpPr>
                <a:spLocks noChangeArrowheads="1"/>
              </p:cNvSpPr>
              <p:nvPr/>
            </p:nvSpPr>
            <p:spPr bwMode="auto">
              <a:xfrm>
                <a:off x="3648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10" name="Rectangle 84"/>
              <p:cNvSpPr>
                <a:spLocks noChangeArrowheads="1"/>
              </p:cNvSpPr>
              <p:nvPr/>
            </p:nvSpPr>
            <p:spPr bwMode="auto">
              <a:xfrm>
                <a:off x="3936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11" name="Rectangle 85"/>
              <p:cNvSpPr>
                <a:spLocks noChangeArrowheads="1"/>
              </p:cNvSpPr>
              <p:nvPr/>
            </p:nvSpPr>
            <p:spPr bwMode="auto">
              <a:xfrm>
                <a:off x="4224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12" name="Rectangle 86"/>
              <p:cNvSpPr>
                <a:spLocks noChangeArrowheads="1"/>
              </p:cNvSpPr>
              <p:nvPr/>
            </p:nvSpPr>
            <p:spPr bwMode="auto">
              <a:xfrm>
                <a:off x="4512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13" name="Rectangle 87"/>
              <p:cNvSpPr>
                <a:spLocks noChangeArrowheads="1"/>
              </p:cNvSpPr>
              <p:nvPr/>
            </p:nvSpPr>
            <p:spPr bwMode="auto">
              <a:xfrm>
                <a:off x="4800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14" name="Rectangle 88"/>
              <p:cNvSpPr>
                <a:spLocks noChangeArrowheads="1"/>
              </p:cNvSpPr>
              <p:nvPr/>
            </p:nvSpPr>
            <p:spPr bwMode="auto">
              <a:xfrm>
                <a:off x="5088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39961" name="Rectangle 105"/>
            <p:cNvSpPr>
              <a:spLocks noChangeArrowheads="1"/>
            </p:cNvSpPr>
            <p:nvPr/>
          </p:nvSpPr>
          <p:spPr bwMode="auto">
            <a:xfrm>
              <a:off x="609600" y="4832350"/>
              <a:ext cx="3657600" cy="304800"/>
            </a:xfrm>
            <a:prstGeom prst="rect">
              <a:avLst/>
            </a:prstGeom>
            <a:noFill/>
            <a:ln w="28575">
              <a:solidFill>
                <a:schemeClr val="tx2"/>
              </a:solidFill>
              <a:miter lim="800000"/>
              <a:headEnd/>
              <a:tailEnd type="none" w="sm" len="sm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9962" name="Rectangle 109"/>
            <p:cNvSpPr>
              <a:spLocks noChangeArrowheads="1"/>
            </p:cNvSpPr>
            <p:nvPr/>
          </p:nvSpPr>
          <p:spPr bwMode="auto">
            <a:xfrm>
              <a:off x="4267200" y="4832350"/>
              <a:ext cx="3657600" cy="304800"/>
            </a:xfrm>
            <a:prstGeom prst="rect">
              <a:avLst/>
            </a:prstGeom>
            <a:noFill/>
            <a:ln w="28575">
              <a:solidFill>
                <a:schemeClr val="tx2"/>
              </a:solidFill>
              <a:miter lim="800000"/>
              <a:headEnd/>
              <a:tailEnd type="none" w="sm" len="sm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609600" y="5445224"/>
            <a:ext cx="7315200" cy="304800"/>
            <a:chOff x="609600" y="5638800"/>
            <a:chExt cx="7315200" cy="304800"/>
          </a:xfrm>
        </p:grpSpPr>
        <p:grpSp>
          <p:nvGrpSpPr>
            <p:cNvPr id="39963" name="Group 110"/>
            <p:cNvGrpSpPr>
              <a:grpSpLocks/>
            </p:cNvGrpSpPr>
            <p:nvPr/>
          </p:nvGrpSpPr>
          <p:grpSpPr bwMode="auto">
            <a:xfrm>
              <a:off x="609600" y="5638800"/>
              <a:ext cx="7315200" cy="304800"/>
              <a:chOff x="768" y="864"/>
              <a:chExt cx="4608" cy="192"/>
            </a:xfrm>
          </p:grpSpPr>
          <p:sp>
            <p:nvSpPr>
              <p:cNvPr id="39983" name="Rectangle 111"/>
              <p:cNvSpPr>
                <a:spLocks noChangeArrowheads="1"/>
              </p:cNvSpPr>
              <p:nvPr/>
            </p:nvSpPr>
            <p:spPr bwMode="auto">
              <a:xfrm>
                <a:off x="768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9984" name="Rectangle 112"/>
              <p:cNvSpPr>
                <a:spLocks noChangeArrowheads="1"/>
              </p:cNvSpPr>
              <p:nvPr/>
            </p:nvSpPr>
            <p:spPr bwMode="auto">
              <a:xfrm>
                <a:off x="1056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9985" name="Rectangle 113"/>
              <p:cNvSpPr>
                <a:spLocks noChangeArrowheads="1"/>
              </p:cNvSpPr>
              <p:nvPr/>
            </p:nvSpPr>
            <p:spPr bwMode="auto">
              <a:xfrm>
                <a:off x="1344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9986" name="Rectangle 114"/>
              <p:cNvSpPr>
                <a:spLocks noChangeArrowheads="1"/>
              </p:cNvSpPr>
              <p:nvPr/>
            </p:nvSpPr>
            <p:spPr bwMode="auto">
              <a:xfrm>
                <a:off x="1632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9987" name="Rectangle 115"/>
              <p:cNvSpPr>
                <a:spLocks noChangeArrowheads="1"/>
              </p:cNvSpPr>
              <p:nvPr/>
            </p:nvSpPr>
            <p:spPr bwMode="auto">
              <a:xfrm>
                <a:off x="1920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9988" name="Rectangle 116"/>
              <p:cNvSpPr>
                <a:spLocks noChangeArrowheads="1"/>
              </p:cNvSpPr>
              <p:nvPr/>
            </p:nvSpPr>
            <p:spPr bwMode="auto">
              <a:xfrm>
                <a:off x="2208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9989" name="Rectangle 117"/>
              <p:cNvSpPr>
                <a:spLocks noChangeArrowheads="1"/>
              </p:cNvSpPr>
              <p:nvPr/>
            </p:nvSpPr>
            <p:spPr bwMode="auto">
              <a:xfrm>
                <a:off x="2496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9990" name="Rectangle 118"/>
              <p:cNvSpPr>
                <a:spLocks noChangeArrowheads="1"/>
              </p:cNvSpPr>
              <p:nvPr/>
            </p:nvSpPr>
            <p:spPr bwMode="auto">
              <a:xfrm>
                <a:off x="2784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9991" name="Rectangle 119"/>
              <p:cNvSpPr>
                <a:spLocks noChangeArrowheads="1"/>
              </p:cNvSpPr>
              <p:nvPr/>
            </p:nvSpPr>
            <p:spPr bwMode="auto">
              <a:xfrm>
                <a:off x="3072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9992" name="Rectangle 120"/>
              <p:cNvSpPr>
                <a:spLocks noChangeArrowheads="1"/>
              </p:cNvSpPr>
              <p:nvPr/>
            </p:nvSpPr>
            <p:spPr bwMode="auto">
              <a:xfrm>
                <a:off x="3360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9993" name="Rectangle 121"/>
              <p:cNvSpPr>
                <a:spLocks noChangeArrowheads="1"/>
              </p:cNvSpPr>
              <p:nvPr/>
            </p:nvSpPr>
            <p:spPr bwMode="auto">
              <a:xfrm>
                <a:off x="3648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9994" name="Rectangle 122"/>
              <p:cNvSpPr>
                <a:spLocks noChangeArrowheads="1"/>
              </p:cNvSpPr>
              <p:nvPr/>
            </p:nvSpPr>
            <p:spPr bwMode="auto">
              <a:xfrm>
                <a:off x="3936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9995" name="Rectangle 123"/>
              <p:cNvSpPr>
                <a:spLocks noChangeArrowheads="1"/>
              </p:cNvSpPr>
              <p:nvPr/>
            </p:nvSpPr>
            <p:spPr bwMode="auto">
              <a:xfrm>
                <a:off x="4224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9996" name="Rectangle 124"/>
              <p:cNvSpPr>
                <a:spLocks noChangeArrowheads="1"/>
              </p:cNvSpPr>
              <p:nvPr/>
            </p:nvSpPr>
            <p:spPr bwMode="auto">
              <a:xfrm>
                <a:off x="4512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9997" name="Rectangle 125"/>
              <p:cNvSpPr>
                <a:spLocks noChangeArrowheads="1"/>
              </p:cNvSpPr>
              <p:nvPr/>
            </p:nvSpPr>
            <p:spPr bwMode="auto">
              <a:xfrm>
                <a:off x="4800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9998" name="Rectangle 126"/>
              <p:cNvSpPr>
                <a:spLocks noChangeArrowheads="1"/>
              </p:cNvSpPr>
              <p:nvPr/>
            </p:nvSpPr>
            <p:spPr bwMode="auto">
              <a:xfrm>
                <a:off x="5088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39964" name="Rectangle 127"/>
            <p:cNvSpPr>
              <a:spLocks noChangeArrowheads="1"/>
            </p:cNvSpPr>
            <p:nvPr/>
          </p:nvSpPr>
          <p:spPr bwMode="auto">
            <a:xfrm>
              <a:off x="609600" y="5638800"/>
              <a:ext cx="1828800" cy="304800"/>
            </a:xfrm>
            <a:prstGeom prst="rect">
              <a:avLst/>
            </a:prstGeom>
            <a:noFill/>
            <a:ln w="28575">
              <a:solidFill>
                <a:schemeClr val="tx2"/>
              </a:solidFill>
              <a:miter lim="800000"/>
              <a:headEnd/>
              <a:tailEnd type="none" w="sm" len="sm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609600" y="6165304"/>
            <a:ext cx="7315200" cy="304800"/>
            <a:chOff x="609600" y="6324600"/>
            <a:chExt cx="7315200" cy="304800"/>
          </a:xfrm>
        </p:grpSpPr>
        <p:grpSp>
          <p:nvGrpSpPr>
            <p:cNvPr id="39965" name="Group 131"/>
            <p:cNvGrpSpPr>
              <a:grpSpLocks/>
            </p:cNvGrpSpPr>
            <p:nvPr/>
          </p:nvGrpSpPr>
          <p:grpSpPr bwMode="auto">
            <a:xfrm>
              <a:off x="609600" y="6324600"/>
              <a:ext cx="7315200" cy="304800"/>
              <a:chOff x="768" y="864"/>
              <a:chExt cx="4608" cy="192"/>
            </a:xfrm>
          </p:grpSpPr>
          <p:sp>
            <p:nvSpPr>
              <p:cNvPr id="39967" name="Rectangle 132"/>
              <p:cNvSpPr>
                <a:spLocks noChangeArrowheads="1"/>
              </p:cNvSpPr>
              <p:nvPr/>
            </p:nvSpPr>
            <p:spPr bwMode="auto">
              <a:xfrm>
                <a:off x="768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9968" name="Rectangle 133"/>
              <p:cNvSpPr>
                <a:spLocks noChangeArrowheads="1"/>
              </p:cNvSpPr>
              <p:nvPr/>
            </p:nvSpPr>
            <p:spPr bwMode="auto">
              <a:xfrm>
                <a:off x="1056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9969" name="Rectangle 134"/>
              <p:cNvSpPr>
                <a:spLocks noChangeArrowheads="1"/>
              </p:cNvSpPr>
              <p:nvPr/>
            </p:nvSpPr>
            <p:spPr bwMode="auto">
              <a:xfrm>
                <a:off x="1344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9970" name="Rectangle 135"/>
              <p:cNvSpPr>
                <a:spLocks noChangeArrowheads="1"/>
              </p:cNvSpPr>
              <p:nvPr/>
            </p:nvSpPr>
            <p:spPr bwMode="auto">
              <a:xfrm>
                <a:off x="1632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9971" name="Rectangle 136"/>
              <p:cNvSpPr>
                <a:spLocks noChangeArrowheads="1"/>
              </p:cNvSpPr>
              <p:nvPr/>
            </p:nvSpPr>
            <p:spPr bwMode="auto">
              <a:xfrm>
                <a:off x="1920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9972" name="Rectangle 137"/>
              <p:cNvSpPr>
                <a:spLocks noChangeArrowheads="1"/>
              </p:cNvSpPr>
              <p:nvPr/>
            </p:nvSpPr>
            <p:spPr bwMode="auto">
              <a:xfrm>
                <a:off x="2208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9973" name="Rectangle 138"/>
              <p:cNvSpPr>
                <a:spLocks noChangeArrowheads="1"/>
              </p:cNvSpPr>
              <p:nvPr/>
            </p:nvSpPr>
            <p:spPr bwMode="auto">
              <a:xfrm>
                <a:off x="2496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9974" name="Rectangle 139"/>
              <p:cNvSpPr>
                <a:spLocks noChangeArrowheads="1"/>
              </p:cNvSpPr>
              <p:nvPr/>
            </p:nvSpPr>
            <p:spPr bwMode="auto">
              <a:xfrm>
                <a:off x="2784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9975" name="Rectangle 140"/>
              <p:cNvSpPr>
                <a:spLocks noChangeArrowheads="1"/>
              </p:cNvSpPr>
              <p:nvPr/>
            </p:nvSpPr>
            <p:spPr bwMode="auto">
              <a:xfrm>
                <a:off x="3072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9976" name="Rectangle 141"/>
              <p:cNvSpPr>
                <a:spLocks noChangeArrowheads="1"/>
              </p:cNvSpPr>
              <p:nvPr/>
            </p:nvSpPr>
            <p:spPr bwMode="auto">
              <a:xfrm>
                <a:off x="3360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9977" name="Rectangle 142"/>
              <p:cNvSpPr>
                <a:spLocks noChangeArrowheads="1"/>
              </p:cNvSpPr>
              <p:nvPr/>
            </p:nvSpPr>
            <p:spPr bwMode="auto">
              <a:xfrm>
                <a:off x="3648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9978" name="Rectangle 143"/>
              <p:cNvSpPr>
                <a:spLocks noChangeArrowheads="1"/>
              </p:cNvSpPr>
              <p:nvPr/>
            </p:nvSpPr>
            <p:spPr bwMode="auto">
              <a:xfrm>
                <a:off x="3936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9979" name="Rectangle 144"/>
              <p:cNvSpPr>
                <a:spLocks noChangeArrowheads="1"/>
              </p:cNvSpPr>
              <p:nvPr/>
            </p:nvSpPr>
            <p:spPr bwMode="auto">
              <a:xfrm>
                <a:off x="4224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9980" name="Rectangle 145"/>
              <p:cNvSpPr>
                <a:spLocks noChangeArrowheads="1"/>
              </p:cNvSpPr>
              <p:nvPr/>
            </p:nvSpPr>
            <p:spPr bwMode="auto">
              <a:xfrm>
                <a:off x="4512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9981" name="Rectangle 146"/>
              <p:cNvSpPr>
                <a:spLocks noChangeArrowheads="1"/>
              </p:cNvSpPr>
              <p:nvPr/>
            </p:nvSpPr>
            <p:spPr bwMode="auto">
              <a:xfrm>
                <a:off x="4800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9982" name="Rectangle 147"/>
              <p:cNvSpPr>
                <a:spLocks noChangeArrowheads="1"/>
              </p:cNvSpPr>
              <p:nvPr/>
            </p:nvSpPr>
            <p:spPr bwMode="auto">
              <a:xfrm>
                <a:off x="5088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39966" name="Rectangle 148"/>
            <p:cNvSpPr>
              <a:spLocks noChangeArrowheads="1"/>
            </p:cNvSpPr>
            <p:nvPr/>
          </p:nvSpPr>
          <p:spPr bwMode="auto">
            <a:xfrm>
              <a:off x="609600" y="6324600"/>
              <a:ext cx="3657600" cy="304800"/>
            </a:xfrm>
            <a:prstGeom prst="rect">
              <a:avLst/>
            </a:prstGeom>
            <a:noFill/>
            <a:ln w="28575">
              <a:solidFill>
                <a:schemeClr val="tx2"/>
              </a:solidFill>
              <a:miter lim="800000"/>
              <a:headEnd/>
              <a:tailEnd type="none" w="sm" len="sm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063652506"/>
      </p:ext>
    </p:extLst>
  </p:cSld>
  <p:clrMapOvr>
    <a:masterClrMapping/>
  </p:clrMapOvr>
  <p:transition/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5346" name="Rectangle 2"/>
          <p:cNvSpPr>
            <a:spLocks noGrp="1" noChangeArrowheads="1"/>
          </p:cNvSpPr>
          <p:nvPr>
            <p:ph type="title"/>
          </p:nvPr>
        </p:nvSpPr>
        <p:spPr>
          <a:xfrm>
            <a:off x="404813" y="-25400"/>
            <a:ext cx="8716962" cy="781050"/>
          </a:xfrm>
        </p:spPr>
        <p:txBody>
          <a:bodyPr/>
          <a:lstStyle/>
          <a:p>
            <a:pPr>
              <a:defRPr/>
            </a:pPr>
            <a:r>
              <a:rPr lang="en-US" dirty="0">
                <a:ea typeface="+mj-ea"/>
              </a:rPr>
              <a:t>Scalar &amp; </a:t>
            </a:r>
            <a:r>
              <a:rPr lang="en-US" dirty="0"/>
              <a:t>Parallel (SIMD)</a:t>
            </a:r>
            <a:r>
              <a:rPr lang="en-US" dirty="0">
                <a:ea typeface="+mj-ea"/>
              </a:rPr>
              <a:t> Operations</a:t>
            </a:r>
          </a:p>
        </p:txBody>
      </p:sp>
      <p:sp>
        <p:nvSpPr>
          <p:cNvPr id="825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565150"/>
            <a:ext cx="8307387" cy="5378450"/>
          </a:xfrm>
        </p:spPr>
        <p:txBody>
          <a:bodyPr/>
          <a:lstStyle/>
          <a:p>
            <a:pPr lvl="1" eaLnBrk="1" hangingPunct="1">
              <a:buFont typeface="Wingdings" pitchFamily="2" charset="2"/>
              <a:buChar char="n"/>
              <a:defRPr/>
            </a:pPr>
            <a:r>
              <a:rPr lang="en-US" dirty="0"/>
              <a:t>Scalar Operations: Single Precision</a:t>
            </a:r>
          </a:p>
          <a:p>
            <a:pPr lvl="1" eaLnBrk="1" hangingPunct="1">
              <a:buFont typeface="Wingdings" pitchFamily="2" charset="2"/>
              <a:buChar char="n"/>
              <a:defRPr/>
            </a:pPr>
            <a:endParaRPr lang="en-US" sz="1800" dirty="0"/>
          </a:p>
          <a:p>
            <a:pPr lvl="1" eaLnBrk="1" hangingPunct="1">
              <a:buFont typeface="Wingdings" pitchFamily="2" charset="2"/>
              <a:buChar char="n"/>
              <a:defRPr/>
            </a:pPr>
            <a:endParaRPr lang="en-US" sz="1800" dirty="0"/>
          </a:p>
          <a:p>
            <a:pPr eaLnBrk="1" hangingPunct="1">
              <a:buFont typeface="Wingdings" pitchFamily="2" charset="2"/>
              <a:buNone/>
              <a:defRPr/>
            </a:pPr>
            <a:endParaRPr lang="en-US" sz="2000" dirty="0">
              <a:ea typeface="+mn-ea"/>
            </a:endParaRPr>
          </a:p>
          <a:p>
            <a:pPr lvl="1" eaLnBrk="1" hangingPunct="1">
              <a:buFont typeface="Wingdings" pitchFamily="2" charset="2"/>
              <a:buChar char="n"/>
              <a:defRPr/>
            </a:pPr>
            <a:endParaRPr lang="en-US" sz="1800" dirty="0"/>
          </a:p>
          <a:p>
            <a:pPr lvl="1" eaLnBrk="1" hangingPunct="1">
              <a:buFont typeface="Wingdings" pitchFamily="2" charset="2"/>
              <a:buChar char="n"/>
              <a:defRPr/>
            </a:pPr>
            <a:endParaRPr lang="en-US" dirty="0"/>
          </a:p>
          <a:p>
            <a:pPr lvl="1" eaLnBrk="1" hangingPunct="1">
              <a:buFont typeface="Wingdings" pitchFamily="2" charset="2"/>
              <a:buChar char="n"/>
              <a:defRPr/>
            </a:pPr>
            <a:r>
              <a:rPr lang="en-US" dirty="0"/>
              <a:t>SIMD Operations: Single Precision</a:t>
            </a:r>
          </a:p>
          <a:p>
            <a:pPr lvl="1" eaLnBrk="1" hangingPunct="1">
              <a:buFont typeface="Wingdings" pitchFamily="2" charset="2"/>
              <a:buChar char="n"/>
              <a:defRPr/>
            </a:pPr>
            <a:endParaRPr lang="en-US" sz="1800" dirty="0"/>
          </a:p>
          <a:p>
            <a:pPr lvl="1" eaLnBrk="1" hangingPunct="1">
              <a:buFont typeface="Wingdings" pitchFamily="2" charset="2"/>
              <a:buChar char="n"/>
              <a:defRPr/>
            </a:pPr>
            <a:endParaRPr lang="en-US" sz="1800" dirty="0"/>
          </a:p>
          <a:p>
            <a:pPr eaLnBrk="1" hangingPunct="1">
              <a:buFont typeface="Wingdings" pitchFamily="2" charset="2"/>
              <a:buNone/>
              <a:defRPr/>
            </a:pPr>
            <a:endParaRPr lang="en-US" sz="2000" dirty="0">
              <a:ea typeface="+mn-ea"/>
            </a:endParaRPr>
          </a:p>
          <a:p>
            <a:pPr lvl="1" eaLnBrk="1" hangingPunct="1">
              <a:buFont typeface="Wingdings" pitchFamily="2" charset="2"/>
              <a:buChar char="n"/>
              <a:defRPr/>
            </a:pPr>
            <a:endParaRPr lang="en-US" sz="1800" dirty="0"/>
          </a:p>
          <a:p>
            <a:pPr lvl="1" eaLnBrk="1" hangingPunct="1">
              <a:buFont typeface="Wingdings" pitchFamily="2" charset="2"/>
              <a:buChar char="n"/>
              <a:defRPr/>
            </a:pPr>
            <a:endParaRPr lang="en-US" dirty="0"/>
          </a:p>
          <a:p>
            <a:pPr lvl="1" eaLnBrk="1" hangingPunct="1">
              <a:buFont typeface="Wingdings" pitchFamily="2" charset="2"/>
              <a:buChar char="n"/>
              <a:defRPr/>
            </a:pPr>
            <a:r>
              <a:rPr lang="en-US" dirty="0"/>
              <a:t>Scalar Operations: Double Precision</a:t>
            </a:r>
          </a:p>
        </p:txBody>
      </p:sp>
      <p:grpSp>
        <p:nvGrpSpPr>
          <p:cNvPr id="40964" name="Group 332"/>
          <p:cNvGrpSpPr>
            <a:grpSpLocks/>
          </p:cNvGrpSpPr>
          <p:nvPr/>
        </p:nvGrpSpPr>
        <p:grpSpPr bwMode="auto">
          <a:xfrm>
            <a:off x="228600" y="685800"/>
            <a:ext cx="8880475" cy="1889125"/>
            <a:chOff x="144" y="432"/>
            <a:chExt cx="5594" cy="1190"/>
          </a:xfrm>
        </p:grpSpPr>
        <p:grpSp>
          <p:nvGrpSpPr>
            <p:cNvPr id="41084" name="Group 331"/>
            <p:cNvGrpSpPr>
              <a:grpSpLocks/>
            </p:cNvGrpSpPr>
            <p:nvPr/>
          </p:nvGrpSpPr>
          <p:grpSpPr bwMode="auto">
            <a:xfrm>
              <a:off x="144" y="672"/>
              <a:ext cx="4608" cy="192"/>
              <a:chOff x="144" y="672"/>
              <a:chExt cx="4608" cy="192"/>
            </a:xfrm>
          </p:grpSpPr>
          <p:grpSp>
            <p:nvGrpSpPr>
              <p:cNvPr id="41112" name="Group 55"/>
              <p:cNvGrpSpPr>
                <a:grpSpLocks/>
              </p:cNvGrpSpPr>
              <p:nvPr/>
            </p:nvGrpSpPr>
            <p:grpSpPr bwMode="auto">
              <a:xfrm>
                <a:off x="144" y="672"/>
                <a:ext cx="4608" cy="192"/>
                <a:chOff x="768" y="864"/>
                <a:chExt cx="4608" cy="192"/>
              </a:xfrm>
            </p:grpSpPr>
            <p:sp>
              <p:nvSpPr>
                <p:cNvPr id="41114" name="Rectangle 56"/>
                <p:cNvSpPr>
                  <a:spLocks noChangeArrowheads="1"/>
                </p:cNvSpPr>
                <p:nvPr/>
              </p:nvSpPr>
              <p:spPr bwMode="auto">
                <a:xfrm>
                  <a:off x="768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115" name="Rectangle 57"/>
                <p:cNvSpPr>
                  <a:spLocks noChangeArrowheads="1"/>
                </p:cNvSpPr>
                <p:nvPr/>
              </p:nvSpPr>
              <p:spPr bwMode="auto">
                <a:xfrm>
                  <a:off x="1056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116" name="Rectangle 58"/>
                <p:cNvSpPr>
                  <a:spLocks noChangeArrowheads="1"/>
                </p:cNvSpPr>
                <p:nvPr/>
              </p:nvSpPr>
              <p:spPr bwMode="auto">
                <a:xfrm>
                  <a:off x="1344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117" name="Rectangle 59"/>
                <p:cNvSpPr>
                  <a:spLocks noChangeArrowheads="1"/>
                </p:cNvSpPr>
                <p:nvPr/>
              </p:nvSpPr>
              <p:spPr bwMode="auto">
                <a:xfrm>
                  <a:off x="1632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118" name="Rectangle 60"/>
                <p:cNvSpPr>
                  <a:spLocks noChangeArrowheads="1"/>
                </p:cNvSpPr>
                <p:nvPr/>
              </p:nvSpPr>
              <p:spPr bwMode="auto">
                <a:xfrm>
                  <a:off x="1920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119" name="Rectangle 61"/>
                <p:cNvSpPr>
                  <a:spLocks noChangeArrowheads="1"/>
                </p:cNvSpPr>
                <p:nvPr/>
              </p:nvSpPr>
              <p:spPr bwMode="auto">
                <a:xfrm>
                  <a:off x="2208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120" name="Rectangle 62"/>
                <p:cNvSpPr>
                  <a:spLocks noChangeArrowheads="1"/>
                </p:cNvSpPr>
                <p:nvPr/>
              </p:nvSpPr>
              <p:spPr bwMode="auto">
                <a:xfrm>
                  <a:off x="2496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121" name="Rectangle 63"/>
                <p:cNvSpPr>
                  <a:spLocks noChangeArrowheads="1"/>
                </p:cNvSpPr>
                <p:nvPr/>
              </p:nvSpPr>
              <p:spPr bwMode="auto">
                <a:xfrm>
                  <a:off x="2784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122" name="Rectangle 64"/>
                <p:cNvSpPr>
                  <a:spLocks noChangeArrowheads="1"/>
                </p:cNvSpPr>
                <p:nvPr/>
              </p:nvSpPr>
              <p:spPr bwMode="auto">
                <a:xfrm>
                  <a:off x="3072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123" name="Rectangle 65"/>
                <p:cNvSpPr>
                  <a:spLocks noChangeArrowheads="1"/>
                </p:cNvSpPr>
                <p:nvPr/>
              </p:nvSpPr>
              <p:spPr bwMode="auto">
                <a:xfrm>
                  <a:off x="3360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124" name="Rectangle 66"/>
                <p:cNvSpPr>
                  <a:spLocks noChangeArrowheads="1"/>
                </p:cNvSpPr>
                <p:nvPr/>
              </p:nvSpPr>
              <p:spPr bwMode="auto">
                <a:xfrm>
                  <a:off x="3648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125" name="Rectangle 67"/>
                <p:cNvSpPr>
                  <a:spLocks noChangeArrowheads="1"/>
                </p:cNvSpPr>
                <p:nvPr/>
              </p:nvSpPr>
              <p:spPr bwMode="auto">
                <a:xfrm>
                  <a:off x="3936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126" name="Rectangle 68"/>
                <p:cNvSpPr>
                  <a:spLocks noChangeArrowheads="1"/>
                </p:cNvSpPr>
                <p:nvPr/>
              </p:nvSpPr>
              <p:spPr bwMode="auto">
                <a:xfrm>
                  <a:off x="4224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127" name="Rectangle 69"/>
                <p:cNvSpPr>
                  <a:spLocks noChangeArrowheads="1"/>
                </p:cNvSpPr>
                <p:nvPr/>
              </p:nvSpPr>
              <p:spPr bwMode="auto">
                <a:xfrm>
                  <a:off x="4512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128" name="Rectangle 70"/>
                <p:cNvSpPr>
                  <a:spLocks noChangeArrowheads="1"/>
                </p:cNvSpPr>
                <p:nvPr/>
              </p:nvSpPr>
              <p:spPr bwMode="auto">
                <a:xfrm>
                  <a:off x="4800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129" name="Rectangle 71"/>
                <p:cNvSpPr>
                  <a:spLocks noChangeArrowheads="1"/>
                </p:cNvSpPr>
                <p:nvPr/>
              </p:nvSpPr>
              <p:spPr bwMode="auto">
                <a:xfrm>
                  <a:off x="5088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41113" name="Rectangle 101"/>
              <p:cNvSpPr>
                <a:spLocks noChangeArrowheads="1"/>
              </p:cNvSpPr>
              <p:nvPr/>
            </p:nvSpPr>
            <p:spPr bwMode="auto">
              <a:xfrm>
                <a:off x="144" y="672"/>
                <a:ext cx="1152" cy="192"/>
              </a:xfrm>
              <a:prstGeom prst="rect">
                <a:avLst/>
              </a:prstGeom>
              <a:noFill/>
              <a:ln w="28575">
                <a:solidFill>
                  <a:schemeClr val="tx2"/>
                </a:solidFill>
                <a:miter lim="800000"/>
                <a:headEnd/>
                <a:tailEnd type="none" w="sm" len="sm"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45720" rIns="45720" anchor="ctr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41085" name="Group 330"/>
            <p:cNvGrpSpPr>
              <a:grpSpLocks/>
            </p:cNvGrpSpPr>
            <p:nvPr/>
          </p:nvGrpSpPr>
          <p:grpSpPr bwMode="auto">
            <a:xfrm>
              <a:off x="144" y="1392"/>
              <a:ext cx="4608" cy="192"/>
              <a:chOff x="144" y="1392"/>
              <a:chExt cx="4608" cy="192"/>
            </a:xfrm>
          </p:grpSpPr>
          <p:grpSp>
            <p:nvGrpSpPr>
              <p:cNvPr id="41094" name="Group 148"/>
              <p:cNvGrpSpPr>
                <a:grpSpLocks/>
              </p:cNvGrpSpPr>
              <p:nvPr/>
            </p:nvGrpSpPr>
            <p:grpSpPr bwMode="auto">
              <a:xfrm>
                <a:off x="144" y="1392"/>
                <a:ext cx="4608" cy="192"/>
                <a:chOff x="768" y="864"/>
                <a:chExt cx="4608" cy="192"/>
              </a:xfrm>
            </p:grpSpPr>
            <p:sp>
              <p:nvSpPr>
                <p:cNvPr id="41096" name="Rectangle 149"/>
                <p:cNvSpPr>
                  <a:spLocks noChangeArrowheads="1"/>
                </p:cNvSpPr>
                <p:nvPr/>
              </p:nvSpPr>
              <p:spPr bwMode="auto">
                <a:xfrm>
                  <a:off x="768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097" name="Rectangle 150"/>
                <p:cNvSpPr>
                  <a:spLocks noChangeArrowheads="1"/>
                </p:cNvSpPr>
                <p:nvPr/>
              </p:nvSpPr>
              <p:spPr bwMode="auto">
                <a:xfrm>
                  <a:off x="1056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098" name="Rectangle 151"/>
                <p:cNvSpPr>
                  <a:spLocks noChangeArrowheads="1"/>
                </p:cNvSpPr>
                <p:nvPr/>
              </p:nvSpPr>
              <p:spPr bwMode="auto">
                <a:xfrm>
                  <a:off x="1344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099" name="Rectangle 152"/>
                <p:cNvSpPr>
                  <a:spLocks noChangeArrowheads="1"/>
                </p:cNvSpPr>
                <p:nvPr/>
              </p:nvSpPr>
              <p:spPr bwMode="auto">
                <a:xfrm>
                  <a:off x="1632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100" name="Rectangle 153"/>
                <p:cNvSpPr>
                  <a:spLocks noChangeArrowheads="1"/>
                </p:cNvSpPr>
                <p:nvPr/>
              </p:nvSpPr>
              <p:spPr bwMode="auto">
                <a:xfrm>
                  <a:off x="1920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101" name="Rectangle 154"/>
                <p:cNvSpPr>
                  <a:spLocks noChangeArrowheads="1"/>
                </p:cNvSpPr>
                <p:nvPr/>
              </p:nvSpPr>
              <p:spPr bwMode="auto">
                <a:xfrm>
                  <a:off x="2208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102" name="Rectangle 155"/>
                <p:cNvSpPr>
                  <a:spLocks noChangeArrowheads="1"/>
                </p:cNvSpPr>
                <p:nvPr/>
              </p:nvSpPr>
              <p:spPr bwMode="auto">
                <a:xfrm>
                  <a:off x="2496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103" name="Rectangle 156"/>
                <p:cNvSpPr>
                  <a:spLocks noChangeArrowheads="1"/>
                </p:cNvSpPr>
                <p:nvPr/>
              </p:nvSpPr>
              <p:spPr bwMode="auto">
                <a:xfrm>
                  <a:off x="2784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104" name="Rectangle 157"/>
                <p:cNvSpPr>
                  <a:spLocks noChangeArrowheads="1"/>
                </p:cNvSpPr>
                <p:nvPr/>
              </p:nvSpPr>
              <p:spPr bwMode="auto">
                <a:xfrm>
                  <a:off x="3072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105" name="Rectangle 158"/>
                <p:cNvSpPr>
                  <a:spLocks noChangeArrowheads="1"/>
                </p:cNvSpPr>
                <p:nvPr/>
              </p:nvSpPr>
              <p:spPr bwMode="auto">
                <a:xfrm>
                  <a:off x="3360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106" name="Rectangle 159"/>
                <p:cNvSpPr>
                  <a:spLocks noChangeArrowheads="1"/>
                </p:cNvSpPr>
                <p:nvPr/>
              </p:nvSpPr>
              <p:spPr bwMode="auto">
                <a:xfrm>
                  <a:off x="3648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107" name="Rectangle 160"/>
                <p:cNvSpPr>
                  <a:spLocks noChangeArrowheads="1"/>
                </p:cNvSpPr>
                <p:nvPr/>
              </p:nvSpPr>
              <p:spPr bwMode="auto">
                <a:xfrm>
                  <a:off x="3936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108" name="Rectangle 161"/>
                <p:cNvSpPr>
                  <a:spLocks noChangeArrowheads="1"/>
                </p:cNvSpPr>
                <p:nvPr/>
              </p:nvSpPr>
              <p:spPr bwMode="auto">
                <a:xfrm>
                  <a:off x="4224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109" name="Rectangle 162"/>
                <p:cNvSpPr>
                  <a:spLocks noChangeArrowheads="1"/>
                </p:cNvSpPr>
                <p:nvPr/>
              </p:nvSpPr>
              <p:spPr bwMode="auto">
                <a:xfrm>
                  <a:off x="4512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110" name="Rectangle 163"/>
                <p:cNvSpPr>
                  <a:spLocks noChangeArrowheads="1"/>
                </p:cNvSpPr>
                <p:nvPr/>
              </p:nvSpPr>
              <p:spPr bwMode="auto">
                <a:xfrm>
                  <a:off x="4800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111" name="Rectangle 164"/>
                <p:cNvSpPr>
                  <a:spLocks noChangeArrowheads="1"/>
                </p:cNvSpPr>
                <p:nvPr/>
              </p:nvSpPr>
              <p:spPr bwMode="auto">
                <a:xfrm>
                  <a:off x="5088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41095" name="Rectangle 165"/>
              <p:cNvSpPr>
                <a:spLocks noChangeArrowheads="1"/>
              </p:cNvSpPr>
              <p:nvPr/>
            </p:nvSpPr>
            <p:spPr bwMode="auto">
              <a:xfrm>
                <a:off x="144" y="1392"/>
                <a:ext cx="1152" cy="192"/>
              </a:xfrm>
              <a:prstGeom prst="rect">
                <a:avLst/>
              </a:prstGeom>
              <a:noFill/>
              <a:ln w="28575">
                <a:solidFill>
                  <a:schemeClr val="tx2"/>
                </a:solidFill>
                <a:miter lim="800000"/>
                <a:headEnd/>
                <a:tailEnd type="none" w="sm" len="sm"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45720" rIns="45720" anchor="ctr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41086" name="Group 174"/>
            <p:cNvGrpSpPr>
              <a:grpSpLocks/>
            </p:cNvGrpSpPr>
            <p:nvPr/>
          </p:nvGrpSpPr>
          <p:grpSpPr bwMode="auto">
            <a:xfrm>
              <a:off x="528" y="864"/>
              <a:ext cx="432" cy="528"/>
              <a:chOff x="720" y="864"/>
              <a:chExt cx="432" cy="528"/>
            </a:xfrm>
          </p:grpSpPr>
          <p:sp>
            <p:nvSpPr>
              <p:cNvPr id="41090" name="Oval 169"/>
              <p:cNvSpPr>
                <a:spLocks noChangeArrowheads="1"/>
              </p:cNvSpPr>
              <p:nvPr/>
            </p:nvSpPr>
            <p:spPr bwMode="auto">
              <a:xfrm>
                <a:off x="816" y="1008"/>
                <a:ext cx="215" cy="217"/>
              </a:xfrm>
              <a:prstGeom prst="ellipse">
                <a:avLst/>
              </a:prstGeom>
              <a:solidFill>
                <a:srgbClr val="FFFF99"/>
              </a:solidFill>
              <a:ln w="19050">
                <a:solidFill>
                  <a:schemeClr val="tx2"/>
                </a:solidFill>
                <a:round/>
                <a:headEnd/>
                <a:tailEnd type="none" w="sm" len="sm"/>
              </a:ln>
            </p:spPr>
            <p:txBody>
              <a:bodyPr wrap="none" lIns="45720" rIns="45720" anchor="ctr"/>
              <a:lstStyle/>
              <a:p>
                <a:pPr algn="ctr"/>
                <a:r>
                  <a:rPr lang="en-US">
                    <a:latin typeface="Courier New" charset="0"/>
                  </a:rPr>
                  <a:t>+</a:t>
                </a:r>
              </a:p>
            </p:txBody>
          </p:sp>
          <p:sp>
            <p:nvSpPr>
              <p:cNvPr id="41091" name="Line 170"/>
              <p:cNvSpPr>
                <a:spLocks noChangeShapeType="1"/>
              </p:cNvSpPr>
              <p:nvPr/>
            </p:nvSpPr>
            <p:spPr bwMode="auto">
              <a:xfrm>
                <a:off x="720" y="864"/>
                <a:ext cx="144" cy="144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1092" name="Line 171"/>
              <p:cNvSpPr>
                <a:spLocks noChangeShapeType="1"/>
              </p:cNvSpPr>
              <p:nvPr/>
            </p:nvSpPr>
            <p:spPr bwMode="auto">
              <a:xfrm flipV="1">
                <a:off x="720" y="1200"/>
                <a:ext cx="144" cy="192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1093" name="Line 172"/>
              <p:cNvSpPr>
                <a:spLocks noChangeShapeType="1"/>
              </p:cNvSpPr>
              <p:nvPr/>
            </p:nvSpPr>
            <p:spPr bwMode="auto">
              <a:xfrm rot="5400000" flipV="1">
                <a:off x="984" y="1224"/>
                <a:ext cx="192" cy="144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lIns="45720" rIns="45720" anchor="ctr"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41087" name="Text Box 190"/>
            <p:cNvSpPr txBox="1">
              <a:spLocks noChangeArrowheads="1"/>
            </p:cNvSpPr>
            <p:nvPr/>
          </p:nvSpPr>
          <p:spPr bwMode="auto">
            <a:xfrm>
              <a:off x="4819" y="673"/>
              <a:ext cx="543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 type="none" w="sm" len="sm"/>
                </a14:hiddenLine>
              </a:ext>
            </a:extLst>
          </p:spPr>
          <p:txBody>
            <a:bodyPr wrap="none" lIns="45720" rIns="4572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r>
                <a:rPr lang="en-US" sz="2000" dirty="0">
                  <a:latin typeface="Courier New" charset="0"/>
                </a:rPr>
                <a:t>%xmm0</a:t>
              </a:r>
            </a:p>
          </p:txBody>
        </p:sp>
        <p:sp>
          <p:nvSpPr>
            <p:cNvPr id="41088" name="Text Box 191"/>
            <p:cNvSpPr txBox="1">
              <a:spLocks noChangeArrowheads="1"/>
            </p:cNvSpPr>
            <p:nvPr/>
          </p:nvSpPr>
          <p:spPr bwMode="auto">
            <a:xfrm>
              <a:off x="4840" y="1370"/>
              <a:ext cx="543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 type="none" w="sm" len="sm"/>
                </a14:hiddenLine>
              </a:ext>
            </a:extLst>
          </p:spPr>
          <p:txBody>
            <a:bodyPr wrap="none" lIns="45720" rIns="4572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r>
                <a:rPr lang="en-US" sz="2000" dirty="0">
                  <a:latin typeface="Courier New" charset="0"/>
                </a:rPr>
                <a:t>%xmm1</a:t>
              </a:r>
            </a:p>
          </p:txBody>
        </p:sp>
        <p:sp>
          <p:nvSpPr>
            <p:cNvPr id="41089" name="Text Box 192"/>
            <p:cNvSpPr txBox="1">
              <a:spLocks noChangeArrowheads="1"/>
            </p:cNvSpPr>
            <p:nvPr/>
          </p:nvSpPr>
          <p:spPr bwMode="auto">
            <a:xfrm>
              <a:off x="4032" y="432"/>
              <a:ext cx="1706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 type="none" w="sm" len="sm"/>
                </a14:hiddenLine>
              </a:ext>
            </a:extLst>
          </p:spPr>
          <p:txBody>
            <a:bodyPr wrap="none" lIns="45720" rIns="4572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r>
                <a:rPr lang="en-US" sz="2000" dirty="0" err="1">
                  <a:latin typeface="Courier New" charset="0"/>
                </a:rPr>
                <a:t>addss</a:t>
              </a:r>
              <a:r>
                <a:rPr lang="en-US" sz="2000" dirty="0">
                  <a:latin typeface="Courier New" charset="0"/>
                </a:rPr>
                <a:t> %xmm0,%xmm1</a:t>
              </a:r>
            </a:p>
          </p:txBody>
        </p:sp>
      </p:grpSp>
      <p:grpSp>
        <p:nvGrpSpPr>
          <p:cNvPr id="40965" name="Group 194"/>
          <p:cNvGrpSpPr>
            <a:grpSpLocks/>
          </p:cNvGrpSpPr>
          <p:nvPr/>
        </p:nvGrpSpPr>
        <p:grpSpPr bwMode="auto">
          <a:xfrm>
            <a:off x="228600" y="2780928"/>
            <a:ext cx="8880475" cy="1889125"/>
            <a:chOff x="144" y="432"/>
            <a:chExt cx="5594" cy="1190"/>
          </a:xfrm>
        </p:grpSpPr>
        <p:grpSp>
          <p:nvGrpSpPr>
            <p:cNvPr id="41017" name="Group 195"/>
            <p:cNvGrpSpPr>
              <a:grpSpLocks/>
            </p:cNvGrpSpPr>
            <p:nvPr/>
          </p:nvGrpSpPr>
          <p:grpSpPr bwMode="auto">
            <a:xfrm>
              <a:off x="144" y="672"/>
              <a:ext cx="4608" cy="192"/>
              <a:chOff x="384" y="2564"/>
              <a:chExt cx="4608" cy="192"/>
            </a:xfrm>
          </p:grpSpPr>
          <p:grpSp>
            <p:nvGrpSpPr>
              <p:cNvPr id="41063" name="Group 196"/>
              <p:cNvGrpSpPr>
                <a:grpSpLocks/>
              </p:cNvGrpSpPr>
              <p:nvPr/>
            </p:nvGrpSpPr>
            <p:grpSpPr bwMode="auto">
              <a:xfrm>
                <a:off x="384" y="2564"/>
                <a:ext cx="4608" cy="192"/>
                <a:chOff x="768" y="864"/>
                <a:chExt cx="4608" cy="192"/>
              </a:xfrm>
            </p:grpSpPr>
            <p:sp>
              <p:nvSpPr>
                <p:cNvPr id="41068" name="Rectangle 197"/>
                <p:cNvSpPr>
                  <a:spLocks noChangeArrowheads="1"/>
                </p:cNvSpPr>
                <p:nvPr/>
              </p:nvSpPr>
              <p:spPr bwMode="auto">
                <a:xfrm>
                  <a:off x="768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069" name="Rectangle 198"/>
                <p:cNvSpPr>
                  <a:spLocks noChangeArrowheads="1"/>
                </p:cNvSpPr>
                <p:nvPr/>
              </p:nvSpPr>
              <p:spPr bwMode="auto">
                <a:xfrm>
                  <a:off x="1056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070" name="Rectangle 199"/>
                <p:cNvSpPr>
                  <a:spLocks noChangeArrowheads="1"/>
                </p:cNvSpPr>
                <p:nvPr/>
              </p:nvSpPr>
              <p:spPr bwMode="auto">
                <a:xfrm>
                  <a:off x="1344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071" name="Rectangle 200"/>
                <p:cNvSpPr>
                  <a:spLocks noChangeArrowheads="1"/>
                </p:cNvSpPr>
                <p:nvPr/>
              </p:nvSpPr>
              <p:spPr bwMode="auto">
                <a:xfrm>
                  <a:off x="1632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072" name="Rectangle 201"/>
                <p:cNvSpPr>
                  <a:spLocks noChangeArrowheads="1"/>
                </p:cNvSpPr>
                <p:nvPr/>
              </p:nvSpPr>
              <p:spPr bwMode="auto">
                <a:xfrm>
                  <a:off x="1920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073" name="Rectangle 202"/>
                <p:cNvSpPr>
                  <a:spLocks noChangeArrowheads="1"/>
                </p:cNvSpPr>
                <p:nvPr/>
              </p:nvSpPr>
              <p:spPr bwMode="auto">
                <a:xfrm>
                  <a:off x="2208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074" name="Rectangle 203"/>
                <p:cNvSpPr>
                  <a:spLocks noChangeArrowheads="1"/>
                </p:cNvSpPr>
                <p:nvPr/>
              </p:nvSpPr>
              <p:spPr bwMode="auto">
                <a:xfrm>
                  <a:off x="2496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075" name="Rectangle 204"/>
                <p:cNvSpPr>
                  <a:spLocks noChangeArrowheads="1"/>
                </p:cNvSpPr>
                <p:nvPr/>
              </p:nvSpPr>
              <p:spPr bwMode="auto">
                <a:xfrm>
                  <a:off x="2784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076" name="Rectangle 205"/>
                <p:cNvSpPr>
                  <a:spLocks noChangeArrowheads="1"/>
                </p:cNvSpPr>
                <p:nvPr/>
              </p:nvSpPr>
              <p:spPr bwMode="auto">
                <a:xfrm>
                  <a:off x="3072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077" name="Rectangle 206"/>
                <p:cNvSpPr>
                  <a:spLocks noChangeArrowheads="1"/>
                </p:cNvSpPr>
                <p:nvPr/>
              </p:nvSpPr>
              <p:spPr bwMode="auto">
                <a:xfrm>
                  <a:off x="3360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078" name="Rectangle 207"/>
                <p:cNvSpPr>
                  <a:spLocks noChangeArrowheads="1"/>
                </p:cNvSpPr>
                <p:nvPr/>
              </p:nvSpPr>
              <p:spPr bwMode="auto">
                <a:xfrm>
                  <a:off x="3648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079" name="Rectangle 208"/>
                <p:cNvSpPr>
                  <a:spLocks noChangeArrowheads="1"/>
                </p:cNvSpPr>
                <p:nvPr/>
              </p:nvSpPr>
              <p:spPr bwMode="auto">
                <a:xfrm>
                  <a:off x="3936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080" name="Rectangle 209"/>
                <p:cNvSpPr>
                  <a:spLocks noChangeArrowheads="1"/>
                </p:cNvSpPr>
                <p:nvPr/>
              </p:nvSpPr>
              <p:spPr bwMode="auto">
                <a:xfrm>
                  <a:off x="4224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081" name="Rectangle 210"/>
                <p:cNvSpPr>
                  <a:spLocks noChangeArrowheads="1"/>
                </p:cNvSpPr>
                <p:nvPr/>
              </p:nvSpPr>
              <p:spPr bwMode="auto">
                <a:xfrm>
                  <a:off x="4512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082" name="Rectangle 211"/>
                <p:cNvSpPr>
                  <a:spLocks noChangeArrowheads="1"/>
                </p:cNvSpPr>
                <p:nvPr/>
              </p:nvSpPr>
              <p:spPr bwMode="auto">
                <a:xfrm>
                  <a:off x="4800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083" name="Rectangle 212"/>
                <p:cNvSpPr>
                  <a:spLocks noChangeArrowheads="1"/>
                </p:cNvSpPr>
                <p:nvPr/>
              </p:nvSpPr>
              <p:spPr bwMode="auto">
                <a:xfrm>
                  <a:off x="5088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41064" name="Rectangle 213"/>
              <p:cNvSpPr>
                <a:spLocks noChangeArrowheads="1"/>
              </p:cNvSpPr>
              <p:nvPr/>
            </p:nvSpPr>
            <p:spPr bwMode="auto">
              <a:xfrm>
                <a:off x="384" y="2564"/>
                <a:ext cx="1152" cy="192"/>
              </a:xfrm>
              <a:prstGeom prst="rect">
                <a:avLst/>
              </a:prstGeom>
              <a:noFill/>
              <a:ln w="28575">
                <a:solidFill>
                  <a:schemeClr val="tx2"/>
                </a:solidFill>
                <a:miter lim="800000"/>
                <a:headEnd/>
                <a:tailEnd type="none" w="sm" len="sm"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1065" name="Rectangle 214"/>
              <p:cNvSpPr>
                <a:spLocks noChangeArrowheads="1"/>
              </p:cNvSpPr>
              <p:nvPr/>
            </p:nvSpPr>
            <p:spPr bwMode="auto">
              <a:xfrm>
                <a:off x="1536" y="2564"/>
                <a:ext cx="1152" cy="192"/>
              </a:xfrm>
              <a:prstGeom prst="rect">
                <a:avLst/>
              </a:prstGeom>
              <a:noFill/>
              <a:ln w="28575">
                <a:solidFill>
                  <a:schemeClr val="tx2"/>
                </a:solidFill>
                <a:miter lim="800000"/>
                <a:headEnd/>
                <a:tailEnd type="none" w="sm" len="sm"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1066" name="Rectangle 215"/>
              <p:cNvSpPr>
                <a:spLocks noChangeArrowheads="1"/>
              </p:cNvSpPr>
              <p:nvPr/>
            </p:nvSpPr>
            <p:spPr bwMode="auto">
              <a:xfrm>
                <a:off x="2688" y="2564"/>
                <a:ext cx="1152" cy="192"/>
              </a:xfrm>
              <a:prstGeom prst="rect">
                <a:avLst/>
              </a:prstGeom>
              <a:noFill/>
              <a:ln w="28575">
                <a:solidFill>
                  <a:schemeClr val="tx2"/>
                </a:solidFill>
                <a:miter lim="800000"/>
                <a:headEnd/>
                <a:tailEnd type="none" w="sm" len="sm"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1067" name="Rectangle 216"/>
              <p:cNvSpPr>
                <a:spLocks noChangeArrowheads="1"/>
              </p:cNvSpPr>
              <p:nvPr/>
            </p:nvSpPr>
            <p:spPr bwMode="auto">
              <a:xfrm>
                <a:off x="3840" y="2564"/>
                <a:ext cx="1152" cy="192"/>
              </a:xfrm>
              <a:prstGeom prst="rect">
                <a:avLst/>
              </a:prstGeom>
              <a:noFill/>
              <a:ln w="28575">
                <a:solidFill>
                  <a:schemeClr val="tx2"/>
                </a:solidFill>
                <a:miter lim="800000"/>
                <a:headEnd/>
                <a:tailEnd type="none" w="sm" len="sm"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45720" rIns="45720" anchor="ctr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41018" name="Group 217"/>
            <p:cNvGrpSpPr>
              <a:grpSpLocks/>
            </p:cNvGrpSpPr>
            <p:nvPr/>
          </p:nvGrpSpPr>
          <p:grpSpPr bwMode="auto">
            <a:xfrm>
              <a:off x="144" y="1392"/>
              <a:ext cx="4608" cy="192"/>
              <a:chOff x="384" y="2564"/>
              <a:chExt cx="4608" cy="192"/>
            </a:xfrm>
          </p:grpSpPr>
          <p:grpSp>
            <p:nvGrpSpPr>
              <p:cNvPr id="41042" name="Group 218"/>
              <p:cNvGrpSpPr>
                <a:grpSpLocks/>
              </p:cNvGrpSpPr>
              <p:nvPr/>
            </p:nvGrpSpPr>
            <p:grpSpPr bwMode="auto">
              <a:xfrm>
                <a:off x="384" y="2564"/>
                <a:ext cx="4608" cy="192"/>
                <a:chOff x="768" y="864"/>
                <a:chExt cx="4608" cy="192"/>
              </a:xfrm>
            </p:grpSpPr>
            <p:sp>
              <p:nvSpPr>
                <p:cNvPr id="41047" name="Rectangle 219"/>
                <p:cNvSpPr>
                  <a:spLocks noChangeArrowheads="1"/>
                </p:cNvSpPr>
                <p:nvPr/>
              </p:nvSpPr>
              <p:spPr bwMode="auto">
                <a:xfrm>
                  <a:off x="768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048" name="Rectangle 220"/>
                <p:cNvSpPr>
                  <a:spLocks noChangeArrowheads="1"/>
                </p:cNvSpPr>
                <p:nvPr/>
              </p:nvSpPr>
              <p:spPr bwMode="auto">
                <a:xfrm>
                  <a:off x="1056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049" name="Rectangle 221"/>
                <p:cNvSpPr>
                  <a:spLocks noChangeArrowheads="1"/>
                </p:cNvSpPr>
                <p:nvPr/>
              </p:nvSpPr>
              <p:spPr bwMode="auto">
                <a:xfrm>
                  <a:off x="1344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050" name="Rectangle 222"/>
                <p:cNvSpPr>
                  <a:spLocks noChangeArrowheads="1"/>
                </p:cNvSpPr>
                <p:nvPr/>
              </p:nvSpPr>
              <p:spPr bwMode="auto">
                <a:xfrm>
                  <a:off x="1632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051" name="Rectangle 223"/>
                <p:cNvSpPr>
                  <a:spLocks noChangeArrowheads="1"/>
                </p:cNvSpPr>
                <p:nvPr/>
              </p:nvSpPr>
              <p:spPr bwMode="auto">
                <a:xfrm>
                  <a:off x="1920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052" name="Rectangle 224"/>
                <p:cNvSpPr>
                  <a:spLocks noChangeArrowheads="1"/>
                </p:cNvSpPr>
                <p:nvPr/>
              </p:nvSpPr>
              <p:spPr bwMode="auto">
                <a:xfrm>
                  <a:off x="2208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053" name="Rectangle 225"/>
                <p:cNvSpPr>
                  <a:spLocks noChangeArrowheads="1"/>
                </p:cNvSpPr>
                <p:nvPr/>
              </p:nvSpPr>
              <p:spPr bwMode="auto">
                <a:xfrm>
                  <a:off x="2496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054" name="Rectangle 226"/>
                <p:cNvSpPr>
                  <a:spLocks noChangeArrowheads="1"/>
                </p:cNvSpPr>
                <p:nvPr/>
              </p:nvSpPr>
              <p:spPr bwMode="auto">
                <a:xfrm>
                  <a:off x="2784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055" name="Rectangle 227"/>
                <p:cNvSpPr>
                  <a:spLocks noChangeArrowheads="1"/>
                </p:cNvSpPr>
                <p:nvPr/>
              </p:nvSpPr>
              <p:spPr bwMode="auto">
                <a:xfrm>
                  <a:off x="3072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056" name="Rectangle 228"/>
                <p:cNvSpPr>
                  <a:spLocks noChangeArrowheads="1"/>
                </p:cNvSpPr>
                <p:nvPr/>
              </p:nvSpPr>
              <p:spPr bwMode="auto">
                <a:xfrm>
                  <a:off x="3360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057" name="Rectangle 229"/>
                <p:cNvSpPr>
                  <a:spLocks noChangeArrowheads="1"/>
                </p:cNvSpPr>
                <p:nvPr/>
              </p:nvSpPr>
              <p:spPr bwMode="auto">
                <a:xfrm>
                  <a:off x="3648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058" name="Rectangle 230"/>
                <p:cNvSpPr>
                  <a:spLocks noChangeArrowheads="1"/>
                </p:cNvSpPr>
                <p:nvPr/>
              </p:nvSpPr>
              <p:spPr bwMode="auto">
                <a:xfrm>
                  <a:off x="3936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059" name="Rectangle 231"/>
                <p:cNvSpPr>
                  <a:spLocks noChangeArrowheads="1"/>
                </p:cNvSpPr>
                <p:nvPr/>
              </p:nvSpPr>
              <p:spPr bwMode="auto">
                <a:xfrm>
                  <a:off x="4224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060" name="Rectangle 232"/>
                <p:cNvSpPr>
                  <a:spLocks noChangeArrowheads="1"/>
                </p:cNvSpPr>
                <p:nvPr/>
              </p:nvSpPr>
              <p:spPr bwMode="auto">
                <a:xfrm>
                  <a:off x="4512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061" name="Rectangle 233"/>
                <p:cNvSpPr>
                  <a:spLocks noChangeArrowheads="1"/>
                </p:cNvSpPr>
                <p:nvPr/>
              </p:nvSpPr>
              <p:spPr bwMode="auto">
                <a:xfrm>
                  <a:off x="4800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062" name="Rectangle 234"/>
                <p:cNvSpPr>
                  <a:spLocks noChangeArrowheads="1"/>
                </p:cNvSpPr>
                <p:nvPr/>
              </p:nvSpPr>
              <p:spPr bwMode="auto">
                <a:xfrm>
                  <a:off x="5088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41043" name="Rectangle 235"/>
              <p:cNvSpPr>
                <a:spLocks noChangeArrowheads="1"/>
              </p:cNvSpPr>
              <p:nvPr/>
            </p:nvSpPr>
            <p:spPr bwMode="auto">
              <a:xfrm>
                <a:off x="384" y="2564"/>
                <a:ext cx="1152" cy="192"/>
              </a:xfrm>
              <a:prstGeom prst="rect">
                <a:avLst/>
              </a:prstGeom>
              <a:noFill/>
              <a:ln w="28575">
                <a:solidFill>
                  <a:schemeClr val="tx2"/>
                </a:solidFill>
                <a:miter lim="800000"/>
                <a:headEnd/>
                <a:tailEnd type="none" w="sm" len="sm"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1044" name="Rectangle 236"/>
              <p:cNvSpPr>
                <a:spLocks noChangeArrowheads="1"/>
              </p:cNvSpPr>
              <p:nvPr/>
            </p:nvSpPr>
            <p:spPr bwMode="auto">
              <a:xfrm>
                <a:off x="1536" y="2564"/>
                <a:ext cx="1152" cy="192"/>
              </a:xfrm>
              <a:prstGeom prst="rect">
                <a:avLst/>
              </a:prstGeom>
              <a:noFill/>
              <a:ln w="28575">
                <a:solidFill>
                  <a:schemeClr val="tx2"/>
                </a:solidFill>
                <a:miter lim="800000"/>
                <a:headEnd/>
                <a:tailEnd type="none" w="sm" len="sm"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1045" name="Rectangle 237"/>
              <p:cNvSpPr>
                <a:spLocks noChangeArrowheads="1"/>
              </p:cNvSpPr>
              <p:nvPr/>
            </p:nvSpPr>
            <p:spPr bwMode="auto">
              <a:xfrm>
                <a:off x="2688" y="2564"/>
                <a:ext cx="1152" cy="192"/>
              </a:xfrm>
              <a:prstGeom prst="rect">
                <a:avLst/>
              </a:prstGeom>
              <a:noFill/>
              <a:ln w="28575">
                <a:solidFill>
                  <a:schemeClr val="tx2"/>
                </a:solidFill>
                <a:miter lim="800000"/>
                <a:headEnd/>
                <a:tailEnd type="none" w="sm" len="sm"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1046" name="Rectangle 238"/>
              <p:cNvSpPr>
                <a:spLocks noChangeArrowheads="1"/>
              </p:cNvSpPr>
              <p:nvPr/>
            </p:nvSpPr>
            <p:spPr bwMode="auto">
              <a:xfrm>
                <a:off x="3840" y="2564"/>
                <a:ext cx="1152" cy="192"/>
              </a:xfrm>
              <a:prstGeom prst="rect">
                <a:avLst/>
              </a:prstGeom>
              <a:noFill/>
              <a:ln w="28575">
                <a:solidFill>
                  <a:schemeClr val="tx2"/>
                </a:solidFill>
                <a:miter lim="800000"/>
                <a:headEnd/>
                <a:tailEnd type="none" w="sm" len="sm"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45720" rIns="45720" anchor="ctr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41019" name="Group 239"/>
            <p:cNvGrpSpPr>
              <a:grpSpLocks/>
            </p:cNvGrpSpPr>
            <p:nvPr/>
          </p:nvGrpSpPr>
          <p:grpSpPr bwMode="auto">
            <a:xfrm>
              <a:off x="528" y="864"/>
              <a:ext cx="432" cy="528"/>
              <a:chOff x="720" y="864"/>
              <a:chExt cx="432" cy="528"/>
            </a:xfrm>
          </p:grpSpPr>
          <p:sp>
            <p:nvSpPr>
              <p:cNvPr id="41038" name="Oval 240"/>
              <p:cNvSpPr>
                <a:spLocks noChangeArrowheads="1"/>
              </p:cNvSpPr>
              <p:nvPr/>
            </p:nvSpPr>
            <p:spPr bwMode="auto">
              <a:xfrm>
                <a:off x="816" y="1008"/>
                <a:ext cx="215" cy="217"/>
              </a:xfrm>
              <a:prstGeom prst="ellipse">
                <a:avLst/>
              </a:prstGeom>
              <a:solidFill>
                <a:srgbClr val="FFFF99"/>
              </a:solidFill>
              <a:ln w="19050">
                <a:solidFill>
                  <a:schemeClr val="tx2"/>
                </a:solidFill>
                <a:round/>
                <a:headEnd/>
                <a:tailEnd type="none" w="sm" len="sm"/>
              </a:ln>
            </p:spPr>
            <p:txBody>
              <a:bodyPr wrap="none" lIns="45720" rIns="45720" anchor="ctr"/>
              <a:lstStyle/>
              <a:p>
                <a:pPr algn="ctr"/>
                <a:r>
                  <a:rPr lang="en-US">
                    <a:latin typeface="Courier New" charset="0"/>
                  </a:rPr>
                  <a:t>+</a:t>
                </a:r>
              </a:p>
            </p:txBody>
          </p:sp>
          <p:sp>
            <p:nvSpPr>
              <p:cNvPr id="41039" name="Line 241"/>
              <p:cNvSpPr>
                <a:spLocks noChangeShapeType="1"/>
              </p:cNvSpPr>
              <p:nvPr/>
            </p:nvSpPr>
            <p:spPr bwMode="auto">
              <a:xfrm>
                <a:off x="720" y="864"/>
                <a:ext cx="144" cy="144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1040" name="Line 242"/>
              <p:cNvSpPr>
                <a:spLocks noChangeShapeType="1"/>
              </p:cNvSpPr>
              <p:nvPr/>
            </p:nvSpPr>
            <p:spPr bwMode="auto">
              <a:xfrm flipV="1">
                <a:off x="720" y="1200"/>
                <a:ext cx="144" cy="192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1041" name="Line 243"/>
              <p:cNvSpPr>
                <a:spLocks noChangeShapeType="1"/>
              </p:cNvSpPr>
              <p:nvPr/>
            </p:nvSpPr>
            <p:spPr bwMode="auto">
              <a:xfrm rot="5400000" flipV="1">
                <a:off x="984" y="1224"/>
                <a:ext cx="192" cy="144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lIns="45720" rIns="45720" anchor="ctr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41020" name="Group 244"/>
            <p:cNvGrpSpPr>
              <a:grpSpLocks/>
            </p:cNvGrpSpPr>
            <p:nvPr/>
          </p:nvGrpSpPr>
          <p:grpSpPr bwMode="auto">
            <a:xfrm>
              <a:off x="1680" y="864"/>
              <a:ext cx="432" cy="528"/>
              <a:chOff x="720" y="864"/>
              <a:chExt cx="432" cy="528"/>
            </a:xfrm>
          </p:grpSpPr>
          <p:sp>
            <p:nvSpPr>
              <p:cNvPr id="41034" name="Oval 245"/>
              <p:cNvSpPr>
                <a:spLocks noChangeArrowheads="1"/>
              </p:cNvSpPr>
              <p:nvPr/>
            </p:nvSpPr>
            <p:spPr bwMode="auto">
              <a:xfrm>
                <a:off x="816" y="1008"/>
                <a:ext cx="215" cy="217"/>
              </a:xfrm>
              <a:prstGeom prst="ellipse">
                <a:avLst/>
              </a:prstGeom>
              <a:solidFill>
                <a:srgbClr val="FFFF99"/>
              </a:solidFill>
              <a:ln w="19050">
                <a:solidFill>
                  <a:schemeClr val="tx2"/>
                </a:solidFill>
                <a:round/>
                <a:headEnd/>
                <a:tailEnd type="none" w="sm" len="sm"/>
              </a:ln>
            </p:spPr>
            <p:txBody>
              <a:bodyPr wrap="none" lIns="45720" rIns="45720" anchor="ctr"/>
              <a:lstStyle/>
              <a:p>
                <a:pPr algn="ctr"/>
                <a:r>
                  <a:rPr lang="en-US">
                    <a:latin typeface="Courier New" charset="0"/>
                  </a:rPr>
                  <a:t>+</a:t>
                </a:r>
              </a:p>
            </p:txBody>
          </p:sp>
          <p:sp>
            <p:nvSpPr>
              <p:cNvPr id="41035" name="Line 246"/>
              <p:cNvSpPr>
                <a:spLocks noChangeShapeType="1"/>
              </p:cNvSpPr>
              <p:nvPr/>
            </p:nvSpPr>
            <p:spPr bwMode="auto">
              <a:xfrm>
                <a:off x="720" y="864"/>
                <a:ext cx="144" cy="144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1036" name="Line 247"/>
              <p:cNvSpPr>
                <a:spLocks noChangeShapeType="1"/>
              </p:cNvSpPr>
              <p:nvPr/>
            </p:nvSpPr>
            <p:spPr bwMode="auto">
              <a:xfrm flipV="1">
                <a:off x="720" y="1200"/>
                <a:ext cx="144" cy="192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1037" name="Line 248"/>
              <p:cNvSpPr>
                <a:spLocks noChangeShapeType="1"/>
              </p:cNvSpPr>
              <p:nvPr/>
            </p:nvSpPr>
            <p:spPr bwMode="auto">
              <a:xfrm rot="5400000" flipV="1">
                <a:off x="984" y="1224"/>
                <a:ext cx="192" cy="144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lIns="45720" rIns="45720" anchor="ctr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41021" name="Group 249"/>
            <p:cNvGrpSpPr>
              <a:grpSpLocks/>
            </p:cNvGrpSpPr>
            <p:nvPr/>
          </p:nvGrpSpPr>
          <p:grpSpPr bwMode="auto">
            <a:xfrm>
              <a:off x="2832" y="864"/>
              <a:ext cx="432" cy="528"/>
              <a:chOff x="720" y="864"/>
              <a:chExt cx="432" cy="528"/>
            </a:xfrm>
          </p:grpSpPr>
          <p:sp>
            <p:nvSpPr>
              <p:cNvPr id="41030" name="Oval 250"/>
              <p:cNvSpPr>
                <a:spLocks noChangeArrowheads="1"/>
              </p:cNvSpPr>
              <p:nvPr/>
            </p:nvSpPr>
            <p:spPr bwMode="auto">
              <a:xfrm>
                <a:off x="816" y="1008"/>
                <a:ext cx="215" cy="217"/>
              </a:xfrm>
              <a:prstGeom prst="ellipse">
                <a:avLst/>
              </a:prstGeom>
              <a:solidFill>
                <a:srgbClr val="FFFF99"/>
              </a:solidFill>
              <a:ln w="19050">
                <a:solidFill>
                  <a:schemeClr val="tx2"/>
                </a:solidFill>
                <a:round/>
                <a:headEnd/>
                <a:tailEnd type="none" w="sm" len="sm"/>
              </a:ln>
            </p:spPr>
            <p:txBody>
              <a:bodyPr wrap="none" lIns="45720" rIns="45720" anchor="ctr"/>
              <a:lstStyle/>
              <a:p>
                <a:pPr algn="ctr"/>
                <a:r>
                  <a:rPr lang="en-US">
                    <a:latin typeface="Courier New" charset="0"/>
                  </a:rPr>
                  <a:t>+</a:t>
                </a:r>
              </a:p>
            </p:txBody>
          </p:sp>
          <p:sp>
            <p:nvSpPr>
              <p:cNvPr id="41031" name="Line 251"/>
              <p:cNvSpPr>
                <a:spLocks noChangeShapeType="1"/>
              </p:cNvSpPr>
              <p:nvPr/>
            </p:nvSpPr>
            <p:spPr bwMode="auto">
              <a:xfrm>
                <a:off x="720" y="864"/>
                <a:ext cx="144" cy="144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1032" name="Line 252"/>
              <p:cNvSpPr>
                <a:spLocks noChangeShapeType="1"/>
              </p:cNvSpPr>
              <p:nvPr/>
            </p:nvSpPr>
            <p:spPr bwMode="auto">
              <a:xfrm flipV="1">
                <a:off x="720" y="1200"/>
                <a:ext cx="144" cy="192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1033" name="Line 253"/>
              <p:cNvSpPr>
                <a:spLocks noChangeShapeType="1"/>
              </p:cNvSpPr>
              <p:nvPr/>
            </p:nvSpPr>
            <p:spPr bwMode="auto">
              <a:xfrm rot="5400000" flipV="1">
                <a:off x="984" y="1224"/>
                <a:ext cx="192" cy="144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lIns="45720" rIns="45720" anchor="ctr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41022" name="Group 254"/>
            <p:cNvGrpSpPr>
              <a:grpSpLocks/>
            </p:cNvGrpSpPr>
            <p:nvPr/>
          </p:nvGrpSpPr>
          <p:grpSpPr bwMode="auto">
            <a:xfrm>
              <a:off x="3984" y="864"/>
              <a:ext cx="432" cy="528"/>
              <a:chOff x="720" y="864"/>
              <a:chExt cx="432" cy="528"/>
            </a:xfrm>
          </p:grpSpPr>
          <p:sp>
            <p:nvSpPr>
              <p:cNvPr id="41026" name="Oval 255"/>
              <p:cNvSpPr>
                <a:spLocks noChangeArrowheads="1"/>
              </p:cNvSpPr>
              <p:nvPr/>
            </p:nvSpPr>
            <p:spPr bwMode="auto">
              <a:xfrm>
                <a:off x="816" y="1008"/>
                <a:ext cx="215" cy="217"/>
              </a:xfrm>
              <a:prstGeom prst="ellipse">
                <a:avLst/>
              </a:prstGeom>
              <a:solidFill>
                <a:srgbClr val="FFFF99"/>
              </a:solidFill>
              <a:ln w="19050">
                <a:solidFill>
                  <a:schemeClr val="tx2"/>
                </a:solidFill>
                <a:round/>
                <a:headEnd/>
                <a:tailEnd type="none" w="sm" len="sm"/>
              </a:ln>
            </p:spPr>
            <p:txBody>
              <a:bodyPr wrap="none" lIns="45720" rIns="45720" anchor="ctr"/>
              <a:lstStyle/>
              <a:p>
                <a:pPr algn="ctr"/>
                <a:r>
                  <a:rPr lang="en-US">
                    <a:latin typeface="Courier New" charset="0"/>
                  </a:rPr>
                  <a:t>+</a:t>
                </a:r>
              </a:p>
            </p:txBody>
          </p:sp>
          <p:sp>
            <p:nvSpPr>
              <p:cNvPr id="41027" name="Line 256"/>
              <p:cNvSpPr>
                <a:spLocks noChangeShapeType="1"/>
              </p:cNvSpPr>
              <p:nvPr/>
            </p:nvSpPr>
            <p:spPr bwMode="auto">
              <a:xfrm>
                <a:off x="720" y="864"/>
                <a:ext cx="144" cy="144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1028" name="Line 257"/>
              <p:cNvSpPr>
                <a:spLocks noChangeShapeType="1"/>
              </p:cNvSpPr>
              <p:nvPr/>
            </p:nvSpPr>
            <p:spPr bwMode="auto">
              <a:xfrm flipV="1">
                <a:off x="720" y="1200"/>
                <a:ext cx="144" cy="192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1029" name="Line 258"/>
              <p:cNvSpPr>
                <a:spLocks noChangeShapeType="1"/>
              </p:cNvSpPr>
              <p:nvPr/>
            </p:nvSpPr>
            <p:spPr bwMode="auto">
              <a:xfrm rot="5400000" flipV="1">
                <a:off x="984" y="1224"/>
                <a:ext cx="192" cy="144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lIns="45720" rIns="45720" anchor="ctr"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41023" name="Text Box 259"/>
            <p:cNvSpPr txBox="1">
              <a:spLocks noChangeArrowheads="1"/>
            </p:cNvSpPr>
            <p:nvPr/>
          </p:nvSpPr>
          <p:spPr bwMode="auto">
            <a:xfrm>
              <a:off x="4819" y="673"/>
              <a:ext cx="543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 type="none" w="sm" len="sm"/>
                </a14:hiddenLine>
              </a:ext>
            </a:extLst>
          </p:spPr>
          <p:txBody>
            <a:bodyPr wrap="none" lIns="45720" rIns="4572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r>
                <a:rPr lang="en-US" sz="2000" dirty="0">
                  <a:latin typeface="Courier New" charset="0"/>
                </a:rPr>
                <a:t>%xmm0</a:t>
              </a:r>
            </a:p>
          </p:txBody>
        </p:sp>
        <p:sp>
          <p:nvSpPr>
            <p:cNvPr id="41024" name="Text Box 260"/>
            <p:cNvSpPr txBox="1">
              <a:spLocks noChangeArrowheads="1"/>
            </p:cNvSpPr>
            <p:nvPr/>
          </p:nvSpPr>
          <p:spPr bwMode="auto">
            <a:xfrm>
              <a:off x="4840" y="1370"/>
              <a:ext cx="543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 type="none" w="sm" len="sm"/>
                </a14:hiddenLine>
              </a:ext>
            </a:extLst>
          </p:spPr>
          <p:txBody>
            <a:bodyPr wrap="none" lIns="45720" rIns="4572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r>
                <a:rPr lang="en-US" sz="2000" dirty="0">
                  <a:latin typeface="Courier New" charset="0"/>
                </a:rPr>
                <a:t>%xmm1</a:t>
              </a:r>
            </a:p>
          </p:txBody>
        </p:sp>
        <p:sp>
          <p:nvSpPr>
            <p:cNvPr id="41025" name="Text Box 261"/>
            <p:cNvSpPr txBox="1">
              <a:spLocks noChangeArrowheads="1"/>
            </p:cNvSpPr>
            <p:nvPr/>
          </p:nvSpPr>
          <p:spPr bwMode="auto">
            <a:xfrm>
              <a:off x="4032" y="432"/>
              <a:ext cx="1706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 type="none" w="sm" len="sm"/>
                </a14:hiddenLine>
              </a:ext>
            </a:extLst>
          </p:spPr>
          <p:txBody>
            <a:bodyPr wrap="none" lIns="45720" rIns="4572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r>
                <a:rPr lang="en-US" sz="2000" dirty="0" err="1">
                  <a:latin typeface="Courier New" charset="0"/>
                </a:rPr>
                <a:t>addps</a:t>
              </a:r>
              <a:r>
                <a:rPr lang="en-US" sz="2000" dirty="0">
                  <a:latin typeface="Courier New" charset="0"/>
                </a:rPr>
                <a:t> %xmm0,%xmm1</a:t>
              </a:r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228600" y="4924191"/>
            <a:ext cx="8881060" cy="1889185"/>
            <a:chOff x="228600" y="4924191"/>
            <a:chExt cx="8881060" cy="1889185"/>
          </a:xfrm>
        </p:grpSpPr>
        <p:grpSp>
          <p:nvGrpSpPr>
            <p:cNvPr id="40966" name="Group 264"/>
            <p:cNvGrpSpPr>
              <a:grpSpLocks/>
            </p:cNvGrpSpPr>
            <p:nvPr/>
          </p:nvGrpSpPr>
          <p:grpSpPr bwMode="auto">
            <a:xfrm>
              <a:off x="228600" y="5305191"/>
              <a:ext cx="7315200" cy="304800"/>
              <a:chOff x="768" y="864"/>
              <a:chExt cx="4608" cy="192"/>
            </a:xfrm>
          </p:grpSpPr>
          <p:sp>
            <p:nvSpPr>
              <p:cNvPr id="41001" name="Rectangle 265"/>
              <p:cNvSpPr>
                <a:spLocks noChangeArrowheads="1"/>
              </p:cNvSpPr>
              <p:nvPr/>
            </p:nvSpPr>
            <p:spPr bwMode="auto">
              <a:xfrm>
                <a:off x="768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1002" name="Rectangle 266"/>
              <p:cNvSpPr>
                <a:spLocks noChangeArrowheads="1"/>
              </p:cNvSpPr>
              <p:nvPr/>
            </p:nvSpPr>
            <p:spPr bwMode="auto">
              <a:xfrm>
                <a:off x="1056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1003" name="Rectangle 267"/>
              <p:cNvSpPr>
                <a:spLocks noChangeArrowheads="1"/>
              </p:cNvSpPr>
              <p:nvPr/>
            </p:nvSpPr>
            <p:spPr bwMode="auto">
              <a:xfrm>
                <a:off x="1344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1004" name="Rectangle 268"/>
              <p:cNvSpPr>
                <a:spLocks noChangeArrowheads="1"/>
              </p:cNvSpPr>
              <p:nvPr/>
            </p:nvSpPr>
            <p:spPr bwMode="auto">
              <a:xfrm>
                <a:off x="1632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1005" name="Rectangle 269"/>
              <p:cNvSpPr>
                <a:spLocks noChangeArrowheads="1"/>
              </p:cNvSpPr>
              <p:nvPr/>
            </p:nvSpPr>
            <p:spPr bwMode="auto">
              <a:xfrm>
                <a:off x="1920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1006" name="Rectangle 270"/>
              <p:cNvSpPr>
                <a:spLocks noChangeArrowheads="1"/>
              </p:cNvSpPr>
              <p:nvPr/>
            </p:nvSpPr>
            <p:spPr bwMode="auto">
              <a:xfrm>
                <a:off x="2208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1007" name="Rectangle 271"/>
              <p:cNvSpPr>
                <a:spLocks noChangeArrowheads="1"/>
              </p:cNvSpPr>
              <p:nvPr/>
            </p:nvSpPr>
            <p:spPr bwMode="auto">
              <a:xfrm>
                <a:off x="2496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1008" name="Rectangle 272"/>
              <p:cNvSpPr>
                <a:spLocks noChangeArrowheads="1"/>
              </p:cNvSpPr>
              <p:nvPr/>
            </p:nvSpPr>
            <p:spPr bwMode="auto">
              <a:xfrm>
                <a:off x="2784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1009" name="Rectangle 273"/>
              <p:cNvSpPr>
                <a:spLocks noChangeArrowheads="1"/>
              </p:cNvSpPr>
              <p:nvPr/>
            </p:nvSpPr>
            <p:spPr bwMode="auto">
              <a:xfrm>
                <a:off x="3072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1010" name="Rectangle 274"/>
              <p:cNvSpPr>
                <a:spLocks noChangeArrowheads="1"/>
              </p:cNvSpPr>
              <p:nvPr/>
            </p:nvSpPr>
            <p:spPr bwMode="auto">
              <a:xfrm>
                <a:off x="3360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1011" name="Rectangle 275"/>
              <p:cNvSpPr>
                <a:spLocks noChangeArrowheads="1"/>
              </p:cNvSpPr>
              <p:nvPr/>
            </p:nvSpPr>
            <p:spPr bwMode="auto">
              <a:xfrm>
                <a:off x="3648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1012" name="Rectangle 276"/>
              <p:cNvSpPr>
                <a:spLocks noChangeArrowheads="1"/>
              </p:cNvSpPr>
              <p:nvPr/>
            </p:nvSpPr>
            <p:spPr bwMode="auto">
              <a:xfrm>
                <a:off x="3936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1013" name="Rectangle 277"/>
              <p:cNvSpPr>
                <a:spLocks noChangeArrowheads="1"/>
              </p:cNvSpPr>
              <p:nvPr/>
            </p:nvSpPr>
            <p:spPr bwMode="auto">
              <a:xfrm>
                <a:off x="4224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1014" name="Rectangle 278"/>
              <p:cNvSpPr>
                <a:spLocks noChangeArrowheads="1"/>
              </p:cNvSpPr>
              <p:nvPr/>
            </p:nvSpPr>
            <p:spPr bwMode="auto">
              <a:xfrm>
                <a:off x="4512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1015" name="Rectangle 279"/>
              <p:cNvSpPr>
                <a:spLocks noChangeArrowheads="1"/>
              </p:cNvSpPr>
              <p:nvPr/>
            </p:nvSpPr>
            <p:spPr bwMode="auto">
              <a:xfrm>
                <a:off x="4800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1016" name="Rectangle 280"/>
              <p:cNvSpPr>
                <a:spLocks noChangeArrowheads="1"/>
              </p:cNvSpPr>
              <p:nvPr/>
            </p:nvSpPr>
            <p:spPr bwMode="auto">
              <a:xfrm>
                <a:off x="5088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40967" name="Rectangle 281"/>
            <p:cNvSpPr>
              <a:spLocks noChangeArrowheads="1"/>
            </p:cNvSpPr>
            <p:nvPr/>
          </p:nvSpPr>
          <p:spPr bwMode="auto">
            <a:xfrm>
              <a:off x="228600" y="5305191"/>
              <a:ext cx="3657600" cy="304800"/>
            </a:xfrm>
            <a:prstGeom prst="rect">
              <a:avLst/>
            </a:prstGeom>
            <a:noFill/>
            <a:ln w="28575">
              <a:solidFill>
                <a:schemeClr val="tx2"/>
              </a:solidFill>
              <a:miter lim="800000"/>
              <a:headEnd/>
              <a:tailEnd type="none" w="sm" len="sm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grpSp>
          <p:nvGrpSpPr>
            <p:cNvPr id="40969" name="Group 286"/>
            <p:cNvGrpSpPr>
              <a:grpSpLocks/>
            </p:cNvGrpSpPr>
            <p:nvPr/>
          </p:nvGrpSpPr>
          <p:grpSpPr bwMode="auto">
            <a:xfrm>
              <a:off x="228600" y="6448191"/>
              <a:ext cx="7315200" cy="304800"/>
              <a:chOff x="768" y="864"/>
              <a:chExt cx="4608" cy="192"/>
            </a:xfrm>
          </p:grpSpPr>
          <p:sp>
            <p:nvSpPr>
              <p:cNvPr id="40985" name="Rectangle 287"/>
              <p:cNvSpPr>
                <a:spLocks noChangeArrowheads="1"/>
              </p:cNvSpPr>
              <p:nvPr/>
            </p:nvSpPr>
            <p:spPr bwMode="auto">
              <a:xfrm>
                <a:off x="768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986" name="Rectangle 288"/>
              <p:cNvSpPr>
                <a:spLocks noChangeArrowheads="1"/>
              </p:cNvSpPr>
              <p:nvPr/>
            </p:nvSpPr>
            <p:spPr bwMode="auto">
              <a:xfrm>
                <a:off x="1056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987" name="Rectangle 289"/>
              <p:cNvSpPr>
                <a:spLocks noChangeArrowheads="1"/>
              </p:cNvSpPr>
              <p:nvPr/>
            </p:nvSpPr>
            <p:spPr bwMode="auto">
              <a:xfrm>
                <a:off x="1344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988" name="Rectangle 290"/>
              <p:cNvSpPr>
                <a:spLocks noChangeArrowheads="1"/>
              </p:cNvSpPr>
              <p:nvPr/>
            </p:nvSpPr>
            <p:spPr bwMode="auto">
              <a:xfrm>
                <a:off x="1632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989" name="Rectangle 291"/>
              <p:cNvSpPr>
                <a:spLocks noChangeArrowheads="1"/>
              </p:cNvSpPr>
              <p:nvPr/>
            </p:nvSpPr>
            <p:spPr bwMode="auto">
              <a:xfrm>
                <a:off x="1920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990" name="Rectangle 292"/>
              <p:cNvSpPr>
                <a:spLocks noChangeArrowheads="1"/>
              </p:cNvSpPr>
              <p:nvPr/>
            </p:nvSpPr>
            <p:spPr bwMode="auto">
              <a:xfrm>
                <a:off x="2208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991" name="Rectangle 293"/>
              <p:cNvSpPr>
                <a:spLocks noChangeArrowheads="1"/>
              </p:cNvSpPr>
              <p:nvPr/>
            </p:nvSpPr>
            <p:spPr bwMode="auto">
              <a:xfrm>
                <a:off x="2496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992" name="Rectangle 294"/>
              <p:cNvSpPr>
                <a:spLocks noChangeArrowheads="1"/>
              </p:cNvSpPr>
              <p:nvPr/>
            </p:nvSpPr>
            <p:spPr bwMode="auto">
              <a:xfrm>
                <a:off x="2784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993" name="Rectangle 295"/>
              <p:cNvSpPr>
                <a:spLocks noChangeArrowheads="1"/>
              </p:cNvSpPr>
              <p:nvPr/>
            </p:nvSpPr>
            <p:spPr bwMode="auto">
              <a:xfrm>
                <a:off x="3072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994" name="Rectangle 296"/>
              <p:cNvSpPr>
                <a:spLocks noChangeArrowheads="1"/>
              </p:cNvSpPr>
              <p:nvPr/>
            </p:nvSpPr>
            <p:spPr bwMode="auto">
              <a:xfrm>
                <a:off x="3360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995" name="Rectangle 297"/>
              <p:cNvSpPr>
                <a:spLocks noChangeArrowheads="1"/>
              </p:cNvSpPr>
              <p:nvPr/>
            </p:nvSpPr>
            <p:spPr bwMode="auto">
              <a:xfrm>
                <a:off x="3648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996" name="Rectangle 298"/>
              <p:cNvSpPr>
                <a:spLocks noChangeArrowheads="1"/>
              </p:cNvSpPr>
              <p:nvPr/>
            </p:nvSpPr>
            <p:spPr bwMode="auto">
              <a:xfrm>
                <a:off x="3936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997" name="Rectangle 299"/>
              <p:cNvSpPr>
                <a:spLocks noChangeArrowheads="1"/>
              </p:cNvSpPr>
              <p:nvPr/>
            </p:nvSpPr>
            <p:spPr bwMode="auto">
              <a:xfrm>
                <a:off x="4224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998" name="Rectangle 300"/>
              <p:cNvSpPr>
                <a:spLocks noChangeArrowheads="1"/>
              </p:cNvSpPr>
              <p:nvPr/>
            </p:nvSpPr>
            <p:spPr bwMode="auto">
              <a:xfrm>
                <a:off x="4512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999" name="Rectangle 301"/>
              <p:cNvSpPr>
                <a:spLocks noChangeArrowheads="1"/>
              </p:cNvSpPr>
              <p:nvPr/>
            </p:nvSpPr>
            <p:spPr bwMode="auto">
              <a:xfrm>
                <a:off x="4800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1000" name="Rectangle 302"/>
              <p:cNvSpPr>
                <a:spLocks noChangeArrowheads="1"/>
              </p:cNvSpPr>
              <p:nvPr/>
            </p:nvSpPr>
            <p:spPr bwMode="auto">
              <a:xfrm>
                <a:off x="5088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40970" name="Rectangle 303"/>
            <p:cNvSpPr>
              <a:spLocks noChangeArrowheads="1"/>
            </p:cNvSpPr>
            <p:nvPr/>
          </p:nvSpPr>
          <p:spPr bwMode="auto">
            <a:xfrm>
              <a:off x="228600" y="6448191"/>
              <a:ext cx="3657600" cy="304800"/>
            </a:xfrm>
            <a:prstGeom prst="rect">
              <a:avLst/>
            </a:prstGeom>
            <a:noFill/>
            <a:ln w="28575">
              <a:solidFill>
                <a:schemeClr val="tx2"/>
              </a:solidFill>
              <a:miter lim="800000"/>
              <a:headEnd/>
              <a:tailEnd type="none" w="sm" len="sm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grpSp>
          <p:nvGrpSpPr>
            <p:cNvPr id="40972" name="Group 335"/>
            <p:cNvGrpSpPr>
              <a:grpSpLocks/>
            </p:cNvGrpSpPr>
            <p:nvPr/>
          </p:nvGrpSpPr>
          <p:grpSpPr bwMode="auto">
            <a:xfrm>
              <a:off x="1752600" y="5609991"/>
              <a:ext cx="685800" cy="838200"/>
              <a:chOff x="528" y="3408"/>
              <a:chExt cx="432" cy="528"/>
            </a:xfrm>
          </p:grpSpPr>
          <p:sp>
            <p:nvSpPr>
              <p:cNvPr id="40981" name="Oval 308"/>
              <p:cNvSpPr>
                <a:spLocks noChangeArrowheads="1"/>
              </p:cNvSpPr>
              <p:nvPr/>
            </p:nvSpPr>
            <p:spPr bwMode="auto">
              <a:xfrm>
                <a:off x="624" y="3552"/>
                <a:ext cx="215" cy="217"/>
              </a:xfrm>
              <a:prstGeom prst="ellipse">
                <a:avLst/>
              </a:prstGeom>
              <a:solidFill>
                <a:srgbClr val="FFFF99"/>
              </a:solidFill>
              <a:ln w="19050">
                <a:solidFill>
                  <a:schemeClr val="tx2"/>
                </a:solidFill>
                <a:round/>
                <a:headEnd/>
                <a:tailEnd type="none" w="sm" len="sm"/>
              </a:ln>
            </p:spPr>
            <p:txBody>
              <a:bodyPr wrap="none" lIns="45720" rIns="45720" anchor="ctr"/>
              <a:lstStyle/>
              <a:p>
                <a:pPr algn="ctr"/>
                <a:r>
                  <a:rPr lang="en-US">
                    <a:latin typeface="Courier New" charset="0"/>
                  </a:rPr>
                  <a:t>+</a:t>
                </a:r>
              </a:p>
            </p:txBody>
          </p:sp>
          <p:sp>
            <p:nvSpPr>
              <p:cNvPr id="40982" name="Line 309"/>
              <p:cNvSpPr>
                <a:spLocks noChangeShapeType="1"/>
              </p:cNvSpPr>
              <p:nvPr/>
            </p:nvSpPr>
            <p:spPr bwMode="auto">
              <a:xfrm>
                <a:off x="528" y="3408"/>
                <a:ext cx="144" cy="144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983" name="Line 310"/>
              <p:cNvSpPr>
                <a:spLocks noChangeShapeType="1"/>
              </p:cNvSpPr>
              <p:nvPr/>
            </p:nvSpPr>
            <p:spPr bwMode="auto">
              <a:xfrm flipV="1">
                <a:off x="528" y="3744"/>
                <a:ext cx="144" cy="192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984" name="Line 311"/>
              <p:cNvSpPr>
                <a:spLocks noChangeShapeType="1"/>
              </p:cNvSpPr>
              <p:nvPr/>
            </p:nvSpPr>
            <p:spPr bwMode="auto">
              <a:xfrm rot="5400000" flipV="1">
                <a:off x="792" y="3768"/>
                <a:ext cx="192" cy="144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lIns="45720" rIns="45720" anchor="ctr"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40974" name="Text Box 327"/>
            <p:cNvSpPr txBox="1">
              <a:spLocks noChangeArrowheads="1"/>
            </p:cNvSpPr>
            <p:nvPr/>
          </p:nvSpPr>
          <p:spPr bwMode="auto">
            <a:xfrm>
              <a:off x="7650163" y="5306779"/>
              <a:ext cx="861900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 type="none" w="sm" len="sm"/>
                </a14:hiddenLine>
              </a:ext>
            </a:extLst>
          </p:spPr>
          <p:txBody>
            <a:bodyPr wrap="none" lIns="45720" rIns="4572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r>
                <a:rPr lang="en-US" sz="2000" dirty="0">
                  <a:latin typeface="Courier New" charset="0"/>
                </a:rPr>
                <a:t>%xmm0</a:t>
              </a:r>
            </a:p>
          </p:txBody>
        </p:sp>
        <p:sp>
          <p:nvSpPr>
            <p:cNvPr id="40975" name="Text Box 328"/>
            <p:cNvSpPr txBox="1">
              <a:spLocks noChangeArrowheads="1"/>
            </p:cNvSpPr>
            <p:nvPr/>
          </p:nvSpPr>
          <p:spPr bwMode="auto">
            <a:xfrm>
              <a:off x="7683500" y="6413266"/>
              <a:ext cx="861900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 type="none" w="sm" len="sm"/>
                </a14:hiddenLine>
              </a:ext>
            </a:extLst>
          </p:spPr>
          <p:txBody>
            <a:bodyPr wrap="none" lIns="45720" rIns="4572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r>
                <a:rPr lang="en-US" sz="2000" dirty="0">
                  <a:latin typeface="Courier New" charset="0"/>
                </a:rPr>
                <a:t>%xmm1</a:t>
              </a:r>
            </a:p>
          </p:txBody>
        </p:sp>
        <p:sp>
          <p:nvSpPr>
            <p:cNvPr id="40976" name="Text Box 329"/>
            <p:cNvSpPr txBox="1">
              <a:spLocks noChangeArrowheads="1"/>
            </p:cNvSpPr>
            <p:nvPr/>
          </p:nvSpPr>
          <p:spPr bwMode="auto">
            <a:xfrm>
              <a:off x="6400800" y="4924191"/>
              <a:ext cx="2708860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 type="none" w="sm" len="sm"/>
                </a14:hiddenLine>
              </a:ext>
            </a:extLst>
          </p:spPr>
          <p:txBody>
            <a:bodyPr wrap="none" lIns="45720" rIns="4572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r>
                <a:rPr lang="en-US" sz="2000" dirty="0" err="1">
                  <a:latin typeface="Courier New" charset="0"/>
                </a:rPr>
                <a:t>addsd</a:t>
              </a:r>
              <a:r>
                <a:rPr lang="en-US" sz="2000" dirty="0">
                  <a:latin typeface="Courier New" charset="0"/>
                </a:rPr>
                <a:t> %xmm0,%xmm1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21406245"/>
      </p:ext>
    </p:extLst>
  </p:cSld>
  <p:clrMapOvr>
    <a:masterClrMapping/>
  </p:clrMapOvr>
  <p:transition/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FP Basics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7896225" cy="1634877"/>
          </a:xfrm>
        </p:spPr>
        <p:txBody>
          <a:bodyPr/>
          <a:lstStyle/>
          <a:p>
            <a:r>
              <a:rPr lang="en-US" dirty="0"/>
              <a:t>Arguments passed in </a:t>
            </a:r>
            <a:r>
              <a:rPr lang="en-US" dirty="0">
                <a:latin typeface="Courier New"/>
                <a:cs typeface="Courier New"/>
              </a:rPr>
              <a:t>%xmm0</a:t>
            </a:r>
            <a:r>
              <a:rPr lang="en-US" dirty="0"/>
              <a:t>, </a:t>
            </a:r>
            <a:r>
              <a:rPr lang="en-US" dirty="0">
                <a:latin typeface="Courier New"/>
                <a:cs typeface="Courier New"/>
              </a:rPr>
              <a:t>%xmm1</a:t>
            </a:r>
            <a:r>
              <a:rPr lang="en-US" dirty="0"/>
              <a:t>, ...</a:t>
            </a:r>
          </a:p>
          <a:p>
            <a:r>
              <a:rPr lang="en-US" dirty="0"/>
              <a:t>Result returned in </a:t>
            </a:r>
            <a:r>
              <a:rPr lang="en-US" dirty="0">
                <a:latin typeface="Courier New"/>
                <a:cs typeface="Courier New"/>
              </a:rPr>
              <a:t>%xmm0</a:t>
            </a:r>
            <a:endParaRPr lang="en-US" dirty="0"/>
          </a:p>
          <a:p>
            <a:r>
              <a:rPr lang="en-US" dirty="0"/>
              <a:t>All XMM registers caller-saved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211867" y="2780928"/>
            <a:ext cx="4360133" cy="1197764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 anchor="t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 sz="1800" dirty="0">
                <a:latin typeface="Courier New"/>
              </a:rPr>
              <a:t>float </a:t>
            </a:r>
            <a:r>
              <a:rPr lang="en-US" sz="1800" err="1">
                <a:latin typeface="Courier New"/>
              </a:rPr>
              <a:t>fadd</a:t>
            </a:r>
            <a:r>
              <a:rPr lang="en-US" sz="1800" dirty="0">
                <a:latin typeface="Courier New"/>
              </a:rPr>
              <a:t>(float x, float y)</a:t>
            </a:r>
            <a:endParaRPr lang="en-US">
              <a:latin typeface="Courier New"/>
            </a:endParaRPr>
          </a:p>
          <a:p>
            <a:pPr algn="l" eaLnBrk="0" hangingPunct="0"/>
            <a:r>
              <a:rPr lang="en-US" sz="1800" dirty="0">
                <a:latin typeface="Courier New" pitchFamily="-96" charset="0"/>
              </a:rPr>
              <a:t>{</a:t>
            </a:r>
          </a:p>
          <a:p>
            <a:pPr algn="l" eaLnBrk="0" hangingPunct="0"/>
            <a:r>
              <a:rPr lang="en-US" sz="1800" dirty="0">
                <a:latin typeface="Courier New" pitchFamily="-96" charset="0"/>
              </a:rPr>
              <a:t>    return x + y;</a:t>
            </a:r>
          </a:p>
          <a:p>
            <a:pPr algn="l" eaLnBrk="0" hangingPunct="0"/>
            <a:r>
              <a:rPr lang="en-US" sz="1800" dirty="0">
                <a:latin typeface="Courier New" pitchFamily="-96" charset="0"/>
              </a:rPr>
              <a:t>}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4675059" y="2774036"/>
            <a:ext cx="4432141" cy="1197764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 anchor="t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 sz="1800" dirty="0">
                <a:latin typeface="Courier New"/>
              </a:rPr>
              <a:t>double </a:t>
            </a:r>
            <a:r>
              <a:rPr lang="en-US" sz="1800" err="1">
                <a:latin typeface="Courier New"/>
              </a:rPr>
              <a:t>dadd</a:t>
            </a:r>
            <a:r>
              <a:rPr lang="en-US" sz="1800" dirty="0">
                <a:latin typeface="Courier New"/>
              </a:rPr>
              <a:t>(double x, double y)</a:t>
            </a:r>
            <a:endParaRPr lang="en-US">
              <a:latin typeface="Courier New"/>
            </a:endParaRPr>
          </a:p>
          <a:p>
            <a:pPr algn="l" eaLnBrk="0" hangingPunct="0"/>
            <a:r>
              <a:rPr lang="en-US" sz="1800" dirty="0">
                <a:latin typeface="Courier New" pitchFamily="-96" charset="0"/>
              </a:rPr>
              <a:t>{</a:t>
            </a:r>
          </a:p>
          <a:p>
            <a:pPr algn="l" eaLnBrk="0" hangingPunct="0"/>
            <a:r>
              <a:rPr lang="en-US" sz="1800" dirty="0">
                <a:latin typeface="Courier New" pitchFamily="-96" charset="0"/>
              </a:rPr>
              <a:t>    return x + y;</a:t>
            </a:r>
          </a:p>
          <a:p>
            <a:pPr algn="l" eaLnBrk="0" hangingPunct="0"/>
            <a:r>
              <a:rPr lang="en-US" sz="1800" dirty="0">
                <a:latin typeface="Courier New" pitchFamily="-96" charset="0"/>
              </a:rPr>
              <a:t>}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211867" y="4293096"/>
            <a:ext cx="4360133" cy="92076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 anchor="t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 sz="1800" dirty="0">
                <a:latin typeface="Courier New" pitchFamily="-96" charset="0"/>
              </a:rPr>
              <a:t>  # x in %xmm0, y in %xmm1</a:t>
            </a:r>
            <a:endParaRPr lang="en-US"/>
          </a:p>
          <a:p>
            <a:pPr algn="l" eaLnBrk="0" hangingPunct="0"/>
            <a:r>
              <a:rPr lang="en-US" sz="1800" dirty="0">
                <a:latin typeface="Courier New"/>
              </a:rPr>
              <a:t>  </a:t>
            </a:r>
            <a:r>
              <a:rPr lang="en-US" sz="1800" err="1">
                <a:latin typeface="Courier New"/>
              </a:rPr>
              <a:t>addss</a:t>
            </a:r>
            <a:r>
              <a:rPr lang="en-US" sz="1800" dirty="0">
                <a:latin typeface="Courier New"/>
              </a:rPr>
              <a:t>   %xmm1, %xmm0</a:t>
            </a:r>
          </a:p>
          <a:p>
            <a:pPr algn="l" eaLnBrk="0" hangingPunct="0"/>
            <a:r>
              <a:rPr lang="en-US" sz="1800" dirty="0">
                <a:latin typeface="Courier New" pitchFamily="-96" charset="0"/>
              </a:rPr>
              <a:t>  ret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4675059" y="4293096"/>
            <a:ext cx="4360133" cy="92076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 anchor="t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 sz="1800" dirty="0">
                <a:latin typeface="Courier New" pitchFamily="-96" charset="0"/>
              </a:rPr>
              <a:t> # x in %xmm0, y in %xmm1   </a:t>
            </a:r>
            <a:endParaRPr lang="en-US"/>
          </a:p>
          <a:p>
            <a:pPr algn="l" eaLnBrk="0" hangingPunct="0"/>
            <a:r>
              <a:rPr lang="en-US" sz="1800" dirty="0">
                <a:latin typeface="Courier New"/>
              </a:rPr>
              <a:t>  </a:t>
            </a:r>
            <a:r>
              <a:rPr lang="en-US" sz="1800" err="1">
                <a:latin typeface="Courier New"/>
              </a:rPr>
              <a:t>addsd</a:t>
            </a:r>
            <a:r>
              <a:rPr lang="en-US" sz="1800" dirty="0">
                <a:latin typeface="Courier New"/>
              </a:rPr>
              <a:t>   %xmm1, %xmm0</a:t>
            </a:r>
          </a:p>
          <a:p>
            <a:pPr algn="l" eaLnBrk="0" hangingPunct="0"/>
            <a:r>
              <a:rPr lang="en-US" sz="1800" dirty="0">
                <a:latin typeface="Courier New" pitchFamily="-96" charset="0"/>
              </a:rPr>
              <a:t>  ret</a:t>
            </a:r>
          </a:p>
        </p:txBody>
      </p:sp>
    </p:spTree>
    <p:extLst>
      <p:ext uri="{BB962C8B-B14F-4D97-AF65-F5344CB8AC3E}">
        <p14:creationId xmlns:p14="http://schemas.microsoft.com/office/powerpoint/2010/main" val="2813273372"/>
      </p:ext>
    </p:extLst>
  </p:cSld>
  <p:clrMapOvr>
    <a:masterClrMapping/>
  </p:clrMapOvr>
  <p:transition/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FP Memory Referencing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268760"/>
            <a:ext cx="8423597" cy="1944216"/>
          </a:xfrm>
        </p:spPr>
        <p:txBody>
          <a:bodyPr/>
          <a:lstStyle/>
          <a:p>
            <a:r>
              <a:rPr lang="en-US" dirty="0"/>
              <a:t>Integer (and pointer) arguments passed in regular registers</a:t>
            </a:r>
          </a:p>
          <a:p>
            <a:r>
              <a:rPr lang="en-US" dirty="0"/>
              <a:t>FP values passed in XMM registers</a:t>
            </a:r>
          </a:p>
          <a:p>
            <a:r>
              <a:rPr lang="en-US" dirty="0"/>
              <a:t>Different </a:t>
            </a:r>
            <a:r>
              <a:rPr lang="en-US" dirty="0" err="1"/>
              <a:t>mov</a:t>
            </a:r>
            <a:r>
              <a:rPr lang="en-US" dirty="0"/>
              <a:t> instructions to move between XMM registers, and between memory and XMM registers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211867" y="3212976"/>
            <a:ext cx="4792181" cy="1751762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 anchor="t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ro-RO" sz="1800" dirty="0">
                <a:latin typeface="Courier New" pitchFamily="-96" charset="0"/>
              </a:rPr>
              <a:t>double dincr(double *p, double v)</a:t>
            </a:r>
            <a:endParaRPr lang="en-US"/>
          </a:p>
          <a:p>
            <a:pPr algn="l" eaLnBrk="0" hangingPunct="0"/>
            <a:r>
              <a:rPr lang="ro-RO" sz="1800" dirty="0">
                <a:latin typeface="Courier New" pitchFamily="-96" charset="0"/>
              </a:rPr>
              <a:t>{</a:t>
            </a:r>
          </a:p>
          <a:p>
            <a:pPr algn="l" eaLnBrk="0" hangingPunct="0"/>
            <a:r>
              <a:rPr lang="ro-RO" sz="1800" dirty="0">
                <a:latin typeface="Courier New" pitchFamily="-96" charset="0"/>
              </a:rPr>
              <a:t>    double x = *p;</a:t>
            </a:r>
          </a:p>
          <a:p>
            <a:pPr algn="l" eaLnBrk="0" hangingPunct="0"/>
            <a:r>
              <a:rPr lang="ro-RO" sz="1800" dirty="0">
                <a:latin typeface="Courier New" pitchFamily="-96" charset="0"/>
              </a:rPr>
              <a:t>    *p = x + v;</a:t>
            </a:r>
          </a:p>
          <a:p>
            <a:pPr algn="l" eaLnBrk="0" hangingPunct="0"/>
            <a:r>
              <a:rPr lang="ro-RO" sz="1800" dirty="0">
                <a:latin typeface="Courier New" pitchFamily="-96" charset="0"/>
              </a:rPr>
              <a:t>    return x;</a:t>
            </a:r>
          </a:p>
          <a:p>
            <a:pPr algn="l" eaLnBrk="0" hangingPunct="0"/>
            <a:r>
              <a:rPr lang="ro-RO" sz="1800" dirty="0">
                <a:latin typeface="Courier New" pitchFamily="-96" charset="0"/>
              </a:rPr>
              <a:t>}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211867" y="5046261"/>
            <a:ext cx="6304349" cy="1751762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 anchor="t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 sz="1800" dirty="0">
                <a:latin typeface="Courier New"/>
              </a:rPr>
              <a:t>  # p in %</a:t>
            </a:r>
            <a:r>
              <a:rPr lang="en-US" sz="1800" dirty="0" err="1">
                <a:latin typeface="Courier New"/>
              </a:rPr>
              <a:t>rdi</a:t>
            </a:r>
            <a:r>
              <a:rPr lang="en-US" sz="1800" dirty="0">
                <a:latin typeface="Courier New"/>
              </a:rPr>
              <a:t>, v in %xmm0</a:t>
            </a:r>
            <a:endParaRPr lang="en-US">
              <a:latin typeface="Courier New"/>
            </a:endParaRPr>
          </a:p>
          <a:p>
            <a:pPr algn="l" eaLnBrk="0" hangingPunct="0"/>
            <a:r>
              <a:rPr lang="en-US" sz="1800" dirty="0">
                <a:latin typeface="Courier New"/>
              </a:rPr>
              <a:t>  </a:t>
            </a:r>
            <a:r>
              <a:rPr lang="en-US" sz="1800" dirty="0" err="1">
                <a:latin typeface="Courier New"/>
              </a:rPr>
              <a:t>movapd</a:t>
            </a:r>
            <a:r>
              <a:rPr lang="en-US" sz="1800" dirty="0">
                <a:latin typeface="Courier New"/>
              </a:rPr>
              <a:t>  %xmm0, %xmm1   # Copy v</a:t>
            </a:r>
          </a:p>
          <a:p>
            <a:pPr algn="l" eaLnBrk="0" hangingPunct="0"/>
            <a:r>
              <a:rPr lang="en-US" sz="1800" dirty="0">
                <a:latin typeface="Courier New"/>
              </a:rPr>
              <a:t>  </a:t>
            </a:r>
            <a:r>
              <a:rPr lang="en-US" sz="1800" dirty="0" err="1">
                <a:latin typeface="Courier New"/>
              </a:rPr>
              <a:t>movsd</a:t>
            </a:r>
            <a:r>
              <a:rPr lang="en-US" sz="1800" dirty="0">
                <a:latin typeface="Courier New"/>
              </a:rPr>
              <a:t>   (%</a:t>
            </a:r>
            <a:r>
              <a:rPr lang="en-US" sz="1800" dirty="0" err="1">
                <a:latin typeface="Courier New"/>
              </a:rPr>
              <a:t>rdi</a:t>
            </a:r>
            <a:r>
              <a:rPr lang="en-US" sz="1800" dirty="0">
                <a:latin typeface="Courier New"/>
              </a:rPr>
              <a:t>), %xmm0  # x = *p</a:t>
            </a:r>
          </a:p>
          <a:p>
            <a:pPr algn="l" eaLnBrk="0" hangingPunct="0"/>
            <a:r>
              <a:rPr lang="en-US" sz="1800" dirty="0">
                <a:latin typeface="Courier New"/>
              </a:rPr>
              <a:t>  </a:t>
            </a:r>
            <a:r>
              <a:rPr lang="en-US" sz="1800" dirty="0" err="1">
                <a:latin typeface="Courier New"/>
              </a:rPr>
              <a:t>addsd</a:t>
            </a:r>
            <a:r>
              <a:rPr lang="en-US" sz="1800" dirty="0">
                <a:latin typeface="Courier New"/>
              </a:rPr>
              <a:t>   %xmm0, %xmm1   # t = x + v</a:t>
            </a:r>
          </a:p>
          <a:p>
            <a:pPr algn="l" eaLnBrk="0" hangingPunct="0"/>
            <a:r>
              <a:rPr lang="en-US" sz="1800" dirty="0">
                <a:latin typeface="Courier New"/>
              </a:rPr>
              <a:t>  </a:t>
            </a:r>
            <a:r>
              <a:rPr lang="en-US" sz="1800" dirty="0" err="1">
                <a:latin typeface="Courier New"/>
              </a:rPr>
              <a:t>movsd</a:t>
            </a:r>
            <a:r>
              <a:rPr lang="en-US" sz="1800" dirty="0">
                <a:latin typeface="Courier New"/>
              </a:rPr>
              <a:t>   %xmm1, (%</a:t>
            </a:r>
            <a:r>
              <a:rPr lang="en-US" sz="1800" dirty="0" err="1">
                <a:latin typeface="Courier New"/>
              </a:rPr>
              <a:t>rdi</a:t>
            </a:r>
            <a:r>
              <a:rPr lang="en-US" sz="1800" dirty="0">
                <a:latin typeface="Courier New"/>
              </a:rPr>
              <a:t>)  # *p = t</a:t>
            </a:r>
          </a:p>
          <a:p>
            <a:pPr algn="l" eaLnBrk="0" hangingPunct="0"/>
            <a:r>
              <a:rPr lang="en-US" sz="1800" dirty="0">
                <a:latin typeface="Courier New" pitchFamily="-96" charset="0"/>
              </a:rPr>
              <a:t>  ret</a:t>
            </a:r>
          </a:p>
        </p:txBody>
      </p:sp>
    </p:spTree>
    <p:extLst>
      <p:ext uri="{BB962C8B-B14F-4D97-AF65-F5344CB8AC3E}">
        <p14:creationId xmlns:p14="http://schemas.microsoft.com/office/powerpoint/2010/main" val="708780295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x86-64 Stack: Push</a:t>
            </a:r>
          </a:p>
        </p:txBody>
      </p:sp>
      <p:sp>
        <p:nvSpPr>
          <p:cNvPr id="43016" name="Rectangle 8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pushq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 </a:t>
            </a:r>
            <a:r>
              <a:rPr lang="en-US" dirty="0" err="1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Src</a:t>
            </a:r>
            <a:endParaRPr lang="en-US" dirty="0">
              <a:latin typeface="Courier New Bold" charset="0"/>
              <a:sym typeface="Courier New Bold" charset="0"/>
            </a:endParaRPr>
          </a:p>
          <a:p>
            <a:pPr marL="552450" lvl="1"/>
            <a:r>
              <a:rPr lang="en-US" dirty="0"/>
              <a:t>Fetch operand at 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</a:t>
            </a:r>
            <a:endParaRPr lang="en-US" dirty="0"/>
          </a:p>
          <a:p>
            <a:pPr marL="552450" lvl="1"/>
            <a:r>
              <a:rPr lang="en-US" dirty="0"/>
              <a:t>Decrement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r>
              <a:rPr lang="en-US" dirty="0"/>
              <a:t> by 8</a:t>
            </a:r>
          </a:p>
          <a:p>
            <a:pPr marL="552450" lvl="1"/>
            <a:r>
              <a:rPr lang="en-US" dirty="0"/>
              <a:t>Write operand at address given by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dirty="0">
              <a:latin typeface="Courier New Bold" charset="0"/>
              <a:ea typeface="ヒラギノ角ゴ ProN W6" charset="0"/>
              <a:cs typeface="ヒラギノ角ゴ ProN W6" charset="0"/>
              <a:sym typeface="Courier New Bold" charset="0"/>
            </a:endParaRPr>
          </a:p>
        </p:txBody>
      </p:sp>
      <p:sp>
        <p:nvSpPr>
          <p:cNvPr id="43017" name="Line 9"/>
          <p:cNvSpPr>
            <a:spLocks noChangeShapeType="1"/>
          </p:cNvSpPr>
          <p:nvPr/>
        </p:nvSpPr>
        <p:spPr bwMode="auto">
          <a:xfrm>
            <a:off x="5130800" y="5029200"/>
            <a:ext cx="508000" cy="0"/>
          </a:xfrm>
          <a:prstGeom prst="line">
            <a:avLst/>
          </a:prstGeom>
          <a:noFill/>
          <a:ln w="25400" cap="flat">
            <a:solidFill>
              <a:srgbClr val="7F7F7F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3018" name="Line 10"/>
          <p:cNvSpPr>
            <a:spLocks noChangeShapeType="1"/>
          </p:cNvSpPr>
          <p:nvPr/>
        </p:nvSpPr>
        <p:spPr bwMode="auto">
          <a:xfrm>
            <a:off x="5754688" y="4876800"/>
            <a:ext cx="12954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grpSp>
        <p:nvGrpSpPr>
          <p:cNvPr id="43019" name="Group 11"/>
          <p:cNvGrpSpPr>
            <a:grpSpLocks/>
          </p:cNvGrpSpPr>
          <p:nvPr/>
        </p:nvGrpSpPr>
        <p:grpSpPr bwMode="auto">
          <a:xfrm>
            <a:off x="5040313" y="5011738"/>
            <a:ext cx="2016125" cy="474662"/>
            <a:chOff x="0" y="0"/>
            <a:chExt cx="1270" cy="298"/>
          </a:xfrm>
        </p:grpSpPr>
        <p:sp>
          <p:nvSpPr>
            <p:cNvPr id="43020" name="Rectangle 12"/>
            <p:cNvSpPr>
              <a:spLocks/>
            </p:cNvSpPr>
            <p:nvPr/>
          </p:nvSpPr>
          <p:spPr bwMode="auto">
            <a:xfrm>
              <a:off x="450" y="106"/>
              <a:ext cx="820" cy="192"/>
            </a:xfrm>
            <a:prstGeom prst="rect">
              <a:avLst/>
            </a:prstGeom>
            <a:solidFill>
              <a:srgbClr val="8484E0"/>
            </a:solidFill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43021" name="Line 13"/>
            <p:cNvSpPr>
              <a:spLocks noChangeShapeType="1"/>
            </p:cNvSpPr>
            <p:nvPr/>
          </p:nvSpPr>
          <p:spPr bwMode="auto">
            <a:xfrm>
              <a:off x="56" y="203"/>
              <a:ext cx="320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43022" name="Rectangle 14"/>
            <p:cNvSpPr>
              <a:spLocks/>
            </p:cNvSpPr>
            <p:nvPr/>
          </p:nvSpPr>
          <p:spPr bwMode="auto">
            <a:xfrm>
              <a:off x="222" y="0"/>
              <a:ext cx="154" cy="203"/>
            </a:xfrm>
            <a:prstGeom prst="rect">
              <a:avLst/>
            </a:prstGeom>
            <a:noFill/>
            <a:ln w="1905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>
              <a:spAutoFit/>
            </a:bodyPr>
            <a:lstStyle/>
            <a:p>
              <a:r>
                <a:rPr lang="en-US" sz="1600" dirty="0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  <a:sym typeface="Calibri" charset="0"/>
                </a:rPr>
                <a:t>-8</a:t>
              </a:r>
            </a:p>
          </p:txBody>
        </p:sp>
        <p:sp>
          <p:nvSpPr>
            <p:cNvPr id="43023" name="AutoShape 15"/>
            <p:cNvSpPr>
              <a:spLocks/>
            </p:cNvSpPr>
            <p:nvPr/>
          </p:nvSpPr>
          <p:spPr bwMode="auto">
            <a:xfrm>
              <a:off x="0" y="53"/>
              <a:ext cx="232" cy="120"/>
            </a:xfrm>
            <a:custGeom>
              <a:avLst/>
              <a:gdLst>
                <a:gd name="T0" fmla="*/ 10800 w 21600"/>
                <a:gd name="T1" fmla="*/ 10800 h 21600"/>
              </a:gdLst>
              <a:ahLst/>
              <a:cxnLst>
                <a:cxn ang="0">
                  <a:pos x="T0" y="T1"/>
                </a:cxn>
              </a:cxnLst>
              <a:rect l="0" t="0" r="r" b="b"/>
              <a:pathLst>
                <a:path w="21600" h="21600">
                  <a:moveTo>
                    <a:pt x="0" y="10800"/>
                  </a:moveTo>
                  <a:lnTo>
                    <a:pt x="5400" y="10800"/>
                  </a:lnTo>
                  <a:lnTo>
                    <a:pt x="5400" y="0"/>
                  </a:lnTo>
                  <a:lnTo>
                    <a:pt x="16200" y="0"/>
                  </a:lnTo>
                  <a:lnTo>
                    <a:pt x="16200" y="10800"/>
                  </a:lnTo>
                  <a:lnTo>
                    <a:pt x="21600" y="10800"/>
                  </a:lnTo>
                  <a:lnTo>
                    <a:pt x="10800" y="21600"/>
                  </a:lnTo>
                  <a:close/>
                  <a:moveTo>
                    <a:pt x="0" y="10800"/>
                  </a:moveTo>
                </a:path>
              </a:pathLst>
            </a:custGeom>
            <a:solidFill>
              <a:srgbClr val="980002"/>
            </a:solidFill>
            <a:ln w="25400" cap="flat">
              <a:noFill/>
              <a:round/>
              <a:headEnd type="none" w="med" len="med"/>
              <a:tailEnd type="triangle" w="med" len="med"/>
            </a:ln>
            <a:effectLst>
              <a:outerShdw dist="76199" dir="2700000" algn="ctr" rotWithShape="0">
                <a:schemeClr val="bg2">
                  <a:alpha val="75000"/>
                </a:schemeClr>
              </a:outerShdw>
            </a:effectLst>
          </p:spPr>
          <p:txBody>
            <a:bodyPr lIns="0" tIns="0" rIns="0" bIns="0"/>
            <a:lstStyle/>
            <a:p>
              <a:endParaRPr lang="en-US"/>
            </a:p>
          </p:txBody>
        </p:sp>
      </p:grpSp>
      <p:sp>
        <p:nvSpPr>
          <p:cNvPr id="43024" name="Line 16"/>
          <p:cNvSpPr>
            <a:spLocks noChangeShapeType="1"/>
          </p:cNvSpPr>
          <p:nvPr/>
        </p:nvSpPr>
        <p:spPr bwMode="auto">
          <a:xfrm>
            <a:off x="5130800" y="5029200"/>
            <a:ext cx="5080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3025" name="Rectangle 17"/>
          <p:cNvSpPr>
            <a:spLocks/>
          </p:cNvSpPr>
          <p:nvPr/>
        </p:nvSpPr>
        <p:spPr bwMode="auto">
          <a:xfrm>
            <a:off x="5756275" y="1981200"/>
            <a:ext cx="1304925" cy="3200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3026" name="Line 18"/>
          <p:cNvSpPr>
            <a:spLocks noChangeShapeType="1"/>
          </p:cNvSpPr>
          <p:nvPr/>
        </p:nvSpPr>
        <p:spPr bwMode="auto">
          <a:xfrm>
            <a:off x="7891463" y="3962400"/>
            <a:ext cx="0" cy="1371600"/>
          </a:xfrm>
          <a:prstGeom prst="line">
            <a:avLst/>
          </a:prstGeom>
          <a:noFill/>
          <a:ln w="381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3027" name="Rectangle 19"/>
          <p:cNvSpPr>
            <a:spLocks/>
          </p:cNvSpPr>
          <p:nvPr/>
        </p:nvSpPr>
        <p:spPr bwMode="auto">
          <a:xfrm>
            <a:off x="7985125" y="4111625"/>
            <a:ext cx="812800" cy="9144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r>
              <a:rPr lang="en-US" sz="18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Stack Grows</a:t>
            </a:r>
            <a:endParaRPr lang="en-US">
              <a:solidFill>
                <a:schemeClr val="tx1"/>
              </a:solidFill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Down</a:t>
            </a:r>
          </a:p>
        </p:txBody>
      </p:sp>
      <p:sp>
        <p:nvSpPr>
          <p:cNvPr id="43028" name="Line 20"/>
          <p:cNvSpPr>
            <a:spLocks noChangeShapeType="1"/>
          </p:cNvSpPr>
          <p:nvPr/>
        </p:nvSpPr>
        <p:spPr bwMode="auto">
          <a:xfrm rot="10800000" flipH="1">
            <a:off x="7891463" y="1752600"/>
            <a:ext cx="0" cy="1447800"/>
          </a:xfrm>
          <a:prstGeom prst="line">
            <a:avLst/>
          </a:prstGeom>
          <a:noFill/>
          <a:ln w="381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3029" name="Rectangle 21"/>
          <p:cNvSpPr>
            <a:spLocks/>
          </p:cNvSpPr>
          <p:nvPr/>
        </p:nvSpPr>
        <p:spPr bwMode="auto">
          <a:xfrm>
            <a:off x="7989888" y="2162175"/>
            <a:ext cx="1033462" cy="635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Increasing</a:t>
            </a:r>
            <a:endParaRPr lang="en-US">
              <a:solidFill>
                <a:schemeClr val="tx1"/>
              </a:solidFill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Addresses</a:t>
            </a:r>
          </a:p>
        </p:txBody>
      </p:sp>
      <p:sp>
        <p:nvSpPr>
          <p:cNvPr id="43030" name="Line 22"/>
          <p:cNvSpPr>
            <a:spLocks noChangeShapeType="1"/>
          </p:cNvSpPr>
          <p:nvPr/>
        </p:nvSpPr>
        <p:spPr bwMode="auto">
          <a:xfrm>
            <a:off x="5754688" y="4876800"/>
            <a:ext cx="12954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3031" name="Rectangle 23"/>
          <p:cNvSpPr>
            <a:spLocks/>
          </p:cNvSpPr>
          <p:nvPr/>
        </p:nvSpPr>
        <p:spPr bwMode="auto">
          <a:xfrm>
            <a:off x="5387975" y="1066800"/>
            <a:ext cx="2041525" cy="4445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r>
              <a:rPr lang="en-US" sz="2400">
                <a:solidFill>
                  <a:srgbClr val="262699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 “Bottom”</a:t>
            </a:r>
          </a:p>
        </p:txBody>
      </p:sp>
      <p:sp>
        <p:nvSpPr>
          <p:cNvPr id="43032" name="AutoShape 24"/>
          <p:cNvSpPr>
            <a:spLocks/>
          </p:cNvSpPr>
          <p:nvPr/>
        </p:nvSpPr>
        <p:spPr bwMode="auto">
          <a:xfrm>
            <a:off x="6097588" y="1524000"/>
            <a:ext cx="609600" cy="3810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10800"/>
                </a:moveTo>
                <a:lnTo>
                  <a:pt x="5400" y="10800"/>
                </a:lnTo>
                <a:lnTo>
                  <a:pt x="5400" y="0"/>
                </a:lnTo>
                <a:lnTo>
                  <a:pt x="16200" y="0"/>
                </a:lnTo>
                <a:lnTo>
                  <a:pt x="16200" y="10800"/>
                </a:lnTo>
                <a:lnTo>
                  <a:pt x="21600" y="10800"/>
                </a:lnTo>
                <a:lnTo>
                  <a:pt x="10800" y="21600"/>
                </a:lnTo>
                <a:close/>
                <a:moveTo>
                  <a:pt x="0" y="10800"/>
                </a:moveTo>
              </a:path>
            </a:pathLst>
          </a:custGeom>
          <a:solidFill>
            <a:srgbClr val="980002"/>
          </a:solidFill>
          <a:ln w="25400" cap="flat">
            <a:noFill/>
            <a:round/>
            <a:headEnd type="none" w="med" len="med"/>
            <a:tailEnd type="triangl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  <p:grpSp>
        <p:nvGrpSpPr>
          <p:cNvPr id="43033" name="Group 25"/>
          <p:cNvGrpSpPr>
            <a:grpSpLocks/>
          </p:cNvGrpSpPr>
          <p:nvPr/>
        </p:nvGrpSpPr>
        <p:grpSpPr bwMode="auto">
          <a:xfrm>
            <a:off x="2544763" y="4759325"/>
            <a:ext cx="4641850" cy="1628775"/>
            <a:chOff x="59" y="0"/>
            <a:chExt cx="2924" cy="1026"/>
          </a:xfrm>
        </p:grpSpPr>
        <p:sp>
          <p:nvSpPr>
            <p:cNvPr id="43034" name="Rectangle 26"/>
            <p:cNvSpPr>
              <a:spLocks/>
            </p:cNvSpPr>
            <p:nvPr/>
          </p:nvSpPr>
          <p:spPr bwMode="auto">
            <a:xfrm>
              <a:off x="59" y="0"/>
              <a:ext cx="1600" cy="233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en-US" sz="2400" dirty="0">
                  <a:solidFill>
                    <a:srgbClr val="262699"/>
                  </a:solidFill>
                  <a:latin typeface="Calibri Bold" charset="0"/>
                  <a:ea typeface="Calibri Bold" charset="0"/>
                  <a:cs typeface="Calibri Bold" charset="0"/>
                  <a:sym typeface="Calibri Bold" charset="0"/>
                </a:rPr>
                <a:t>Stack Pointer: </a:t>
              </a:r>
              <a:r>
                <a:rPr lang="en-US" sz="24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2400" dirty="0" err="1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rsp</a:t>
              </a:r>
              <a:endParaRPr lang="en-US" sz="2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43035" name="Rectangle 27"/>
            <p:cNvSpPr>
              <a:spLocks/>
            </p:cNvSpPr>
            <p:nvPr/>
          </p:nvSpPr>
          <p:spPr bwMode="auto">
            <a:xfrm>
              <a:off x="2002" y="746"/>
              <a:ext cx="981" cy="280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400" dirty="0">
                  <a:solidFill>
                    <a:srgbClr val="262699"/>
                  </a:solidFill>
                  <a:latin typeface="Calibri Bold" charset="0"/>
                  <a:ea typeface="Calibri Bold" charset="0"/>
                  <a:cs typeface="Calibri Bold" charset="0"/>
                  <a:sym typeface="Calibri Bold" charset="0"/>
                </a:rPr>
                <a:t>Stack “Top”</a:t>
              </a:r>
            </a:p>
          </p:txBody>
        </p:sp>
        <p:sp>
          <p:nvSpPr>
            <p:cNvPr id="43036" name="AutoShape 28"/>
            <p:cNvSpPr>
              <a:spLocks/>
            </p:cNvSpPr>
            <p:nvPr/>
          </p:nvSpPr>
          <p:spPr bwMode="auto">
            <a:xfrm rot="10800000" flipH="1">
              <a:off x="2296" y="506"/>
              <a:ext cx="384" cy="240"/>
            </a:xfrm>
            <a:custGeom>
              <a:avLst/>
              <a:gdLst>
                <a:gd name="T0" fmla="*/ 10800 w 21600"/>
                <a:gd name="T1" fmla="*/ 10800 h 21600"/>
              </a:gdLst>
              <a:ahLst/>
              <a:cxnLst>
                <a:cxn ang="0">
                  <a:pos x="T0" y="T1"/>
                </a:cxn>
              </a:cxnLst>
              <a:rect l="0" t="0" r="r" b="b"/>
              <a:pathLst>
                <a:path w="21600" h="21600">
                  <a:moveTo>
                    <a:pt x="0" y="10800"/>
                  </a:moveTo>
                  <a:lnTo>
                    <a:pt x="5400" y="10800"/>
                  </a:lnTo>
                  <a:lnTo>
                    <a:pt x="5400" y="0"/>
                  </a:lnTo>
                  <a:lnTo>
                    <a:pt x="16200" y="0"/>
                  </a:lnTo>
                  <a:lnTo>
                    <a:pt x="16200" y="10800"/>
                  </a:lnTo>
                  <a:lnTo>
                    <a:pt x="21600" y="10800"/>
                  </a:lnTo>
                  <a:lnTo>
                    <a:pt x="10800" y="21600"/>
                  </a:lnTo>
                  <a:close/>
                  <a:moveTo>
                    <a:pt x="0" y="10800"/>
                  </a:moveTo>
                </a:path>
              </a:pathLst>
            </a:custGeom>
            <a:solidFill>
              <a:srgbClr val="980002"/>
            </a:solidFill>
            <a:ln w="25400" cap="flat">
              <a:noFill/>
              <a:round/>
              <a:headEnd type="none" w="med" len="med"/>
              <a:tailEnd type="triangle" w="med" len="med"/>
            </a:ln>
            <a:effectLst>
              <a:outerShdw dist="76199" dir="2700000" algn="ctr" rotWithShape="0">
                <a:schemeClr val="bg2">
                  <a:alpha val="75000"/>
                </a:schemeClr>
              </a:outerShdw>
            </a:effectLst>
          </p:spPr>
          <p:txBody>
            <a:bodyPr lIns="0" tIns="0" rIns="0" bIns="0"/>
            <a:lstStyle/>
            <a:p>
              <a:endParaRPr lang="en-US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Aspects of FP Code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221663" cy="4972050"/>
          </a:xfrm>
        </p:spPr>
        <p:txBody>
          <a:bodyPr/>
          <a:lstStyle/>
          <a:p>
            <a:r>
              <a:rPr lang="en-US" i="1" dirty="0"/>
              <a:t>Lots</a:t>
            </a:r>
            <a:r>
              <a:rPr lang="en-US" dirty="0"/>
              <a:t> of instructions</a:t>
            </a:r>
          </a:p>
          <a:p>
            <a:pPr lvl="1"/>
            <a:r>
              <a:rPr lang="en-US" dirty="0"/>
              <a:t>Different operations, different formats, ...</a:t>
            </a:r>
          </a:p>
          <a:p>
            <a:r>
              <a:rPr lang="en-US" dirty="0"/>
              <a:t>Floating-point comparisons</a:t>
            </a:r>
          </a:p>
          <a:p>
            <a:pPr lvl="1"/>
            <a:r>
              <a:rPr lang="en-US" dirty="0"/>
              <a:t>Instructions </a:t>
            </a:r>
            <a:r>
              <a:rPr lang="en-US" b="1" dirty="0" err="1">
                <a:latin typeface="Courier New"/>
                <a:cs typeface="Courier New"/>
              </a:rPr>
              <a:t>ucomiss</a:t>
            </a:r>
            <a:r>
              <a:rPr lang="en-US" dirty="0"/>
              <a:t> and </a:t>
            </a:r>
            <a:r>
              <a:rPr lang="en-US" b="1" dirty="0" err="1">
                <a:latin typeface="Courier New"/>
                <a:cs typeface="Courier New"/>
              </a:rPr>
              <a:t>ucomisd</a:t>
            </a:r>
            <a:endParaRPr lang="en-US" b="1" dirty="0">
              <a:latin typeface="Courier New"/>
              <a:cs typeface="Courier New"/>
            </a:endParaRPr>
          </a:p>
          <a:p>
            <a:pPr lvl="1"/>
            <a:r>
              <a:rPr lang="en-US" dirty="0"/>
              <a:t>Set condition codes CF, ZF, and PF</a:t>
            </a:r>
          </a:p>
          <a:p>
            <a:r>
              <a:rPr lang="en-US" dirty="0"/>
              <a:t>Using constant values</a:t>
            </a:r>
          </a:p>
          <a:p>
            <a:pPr lvl="1"/>
            <a:r>
              <a:rPr lang="en-US" dirty="0"/>
              <a:t>Set XMM0 register to 0 with instruction</a:t>
            </a:r>
            <a:r>
              <a:rPr lang="en-US" b="1" dirty="0">
                <a:latin typeface="Courier New"/>
                <a:cs typeface="Courier New"/>
              </a:rPr>
              <a:t> </a:t>
            </a:r>
            <a:r>
              <a:rPr lang="en-US" b="1" dirty="0" err="1">
                <a:latin typeface="Courier New"/>
                <a:cs typeface="Courier New"/>
              </a:rPr>
              <a:t>xorpd</a:t>
            </a:r>
            <a:r>
              <a:rPr lang="en-US" b="1" dirty="0">
                <a:latin typeface="Courier New"/>
                <a:cs typeface="Courier New"/>
              </a:rPr>
              <a:t> %xmm0, %xmm0</a:t>
            </a:r>
          </a:p>
          <a:p>
            <a:pPr lvl="1"/>
            <a:r>
              <a:rPr lang="en-US" dirty="0"/>
              <a:t>Others loaded from memory</a:t>
            </a:r>
            <a:endParaRPr lang="en-US" b="1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1925688954"/>
      </p:ext>
    </p:extLst>
  </p:cSld>
  <p:clrMapOvr>
    <a:masterClrMapping/>
  </p:clrMapOvr>
  <p:transition/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8745" indent="-118745"/>
            <a:r>
              <a:rPr lang="en-US" dirty="0">
                <a:ea typeface="+mj-lt"/>
                <a:cs typeface="+mj-lt"/>
              </a:rPr>
              <a:t>Machine-Level Programming: Procedures</a:t>
            </a:r>
            <a:endParaRPr lang="en-US" dirty="0"/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Procedures</a:t>
            </a:r>
          </a:p>
          <a:p>
            <a:pPr lvl="1"/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Stack Structure</a:t>
            </a:r>
          </a:p>
          <a:p>
            <a:pPr lvl="1"/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Calling Conventions</a:t>
            </a:r>
          </a:p>
          <a:p>
            <a:pPr lvl="2"/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Passing control</a:t>
            </a:r>
          </a:p>
          <a:p>
            <a:pPr lvl="2"/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Passing data</a:t>
            </a:r>
          </a:p>
          <a:p>
            <a:pPr lvl="2"/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Managing local data</a:t>
            </a:r>
          </a:p>
          <a:p>
            <a:pPr lvl="1"/>
            <a:r>
              <a:rPr lang="en-US" b="1" dirty="0">
                <a:solidFill>
                  <a:srgbClr val="000000"/>
                </a:solidFill>
              </a:rPr>
              <a:t>Illustration of Recursion</a:t>
            </a:r>
          </a:p>
        </p:txBody>
      </p:sp>
    </p:spTree>
    <p:extLst>
      <p:ext uri="{BB962C8B-B14F-4D97-AF65-F5344CB8AC3E}">
        <p14:creationId xmlns:p14="http://schemas.microsoft.com/office/powerpoint/2010/main" val="1777357063"/>
      </p:ext>
    </p:extLst>
  </p:cSld>
  <p:clrMapOvr>
    <a:masterClrMapping/>
  </p:clrMapOvr>
  <p:transition/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34" name="Rectangle 10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77835" name="Rectangle 11"/>
          <p:cNvSpPr>
            <a:spLocks/>
          </p:cNvSpPr>
          <p:nvPr/>
        </p:nvSpPr>
        <p:spPr bwMode="auto">
          <a:xfrm>
            <a:off x="228600" y="1295400"/>
            <a:ext cx="4953000" cy="2362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/* Recursive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popcount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*/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(unsigned long x) {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if (x == 0)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0;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else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(x &amp; 1) 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   +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(x &gt;&gt; 1);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77836" name="Rectangle 1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Recursive Function</a:t>
            </a:r>
          </a:p>
        </p:txBody>
      </p:sp>
      <p:sp>
        <p:nvSpPr>
          <p:cNvPr id="77838" name="Rectangle 14"/>
          <p:cNvSpPr>
            <a:spLocks/>
          </p:cNvSpPr>
          <p:nvPr/>
        </p:nvSpPr>
        <p:spPr bwMode="auto">
          <a:xfrm>
            <a:off x="5486400" y="762000"/>
            <a:ext cx="3447406" cy="4038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t"/>
          <a:lstStyle/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$0,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testq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je      .L6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pushq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andl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shrq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# (by 1)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call  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popq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.L6: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/>
                <a:cs typeface="Courier New"/>
                <a:sym typeface="Courier New Bold" charset="0"/>
              </a:rPr>
              <a:t>  ret</a:t>
            </a:r>
            <a:endParaRPr lang="en-US" sz="1800" b="1" dirty="0">
              <a:solidFill>
                <a:schemeClr val="tx1"/>
              </a:solidFill>
              <a:latin typeface="Courier New"/>
              <a:cs typeface="Courier New"/>
            </a:endParaRPr>
          </a:p>
        </p:txBody>
      </p:sp>
    </p:spTree>
  </p:cSld>
  <p:clrMapOvr>
    <a:masterClrMapping/>
  </p:clrMapOvr>
  <p:transition/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34" name="Rectangle 10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77835" name="Rectangle 11"/>
          <p:cNvSpPr>
            <a:spLocks/>
          </p:cNvSpPr>
          <p:nvPr/>
        </p:nvSpPr>
        <p:spPr bwMode="auto">
          <a:xfrm>
            <a:off x="228600" y="1295400"/>
            <a:ext cx="4953000" cy="2362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/* Recursive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popcount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*/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(unsigned long x) {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if (x == 0)</a:t>
            </a:r>
          </a:p>
          <a:p>
            <a:pPr algn="l"/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0;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else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(x &amp; 1) 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   +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(x &gt;&gt; 1);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77836" name="Rectangle 1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Recursive Function Terminal Case</a:t>
            </a:r>
          </a:p>
        </p:txBody>
      </p:sp>
      <p:sp>
        <p:nvSpPr>
          <p:cNvPr id="77838" name="Rectangle 14"/>
          <p:cNvSpPr>
            <a:spLocks/>
          </p:cNvSpPr>
          <p:nvPr/>
        </p:nvSpPr>
        <p:spPr bwMode="auto">
          <a:xfrm>
            <a:off x="5486400" y="1295400"/>
            <a:ext cx="3581400" cy="4038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t"/>
          <a:lstStyle/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$0, %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endParaRPr lang="en-US" sz="18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testq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18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je      .L6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pushq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andl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shrq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# (by 1)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call  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popq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.L6: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rgbClr val="FF0000"/>
                </a:solidFill>
                <a:latin typeface="Courier New"/>
                <a:cs typeface="Courier New"/>
                <a:sym typeface="Courier New Bold" charset="0"/>
              </a:rPr>
              <a:t>  ret</a:t>
            </a:r>
            <a:endParaRPr lang="en-US" sz="18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0768989"/>
              </p:ext>
            </p:extLst>
          </p:nvPr>
        </p:nvGraphicFramePr>
        <p:xfrm>
          <a:off x="228600" y="4724400"/>
          <a:ext cx="5181601" cy="112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14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50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150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Type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rdi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i="0" dirty="0">
                          <a:latin typeface="+mn-lt"/>
                          <a:cs typeface="Courier New"/>
                        </a:rPr>
                        <a:t>Argument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i="0" dirty="0">
                          <a:latin typeface="+mn-lt"/>
                          <a:cs typeface="Courier New"/>
                        </a:rPr>
                        <a:t>Return value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i="0" dirty="0">
                          <a:latin typeface="+mn-lt"/>
                          <a:cs typeface="Courier New"/>
                        </a:rPr>
                        <a:t>Return value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1787680"/>
      </p:ext>
    </p:extLst>
  </p:cSld>
  <p:clrMapOvr>
    <a:masterClrMapping/>
  </p:clrMapOvr>
  <p:transition/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34" name="Rectangle 10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77835" name="Rectangle 11"/>
          <p:cNvSpPr>
            <a:spLocks/>
          </p:cNvSpPr>
          <p:nvPr/>
        </p:nvSpPr>
        <p:spPr bwMode="auto">
          <a:xfrm>
            <a:off x="228600" y="1295400"/>
            <a:ext cx="4953000" cy="2362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/* Recursive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popcount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*/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(unsigned long x) {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if (x == 0)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0;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else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(x &amp; 1) 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   +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(x &gt;&gt; 1);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77836" name="Rectangle 1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Recursive Function Register Save</a:t>
            </a:r>
          </a:p>
        </p:txBody>
      </p:sp>
      <p:sp>
        <p:nvSpPr>
          <p:cNvPr id="77838" name="Rectangle 14"/>
          <p:cNvSpPr>
            <a:spLocks/>
          </p:cNvSpPr>
          <p:nvPr/>
        </p:nvSpPr>
        <p:spPr bwMode="auto">
          <a:xfrm>
            <a:off x="5486400" y="990600"/>
            <a:ext cx="3447406" cy="4038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t"/>
          <a:lstStyle/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$0,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testq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je      .L6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pushq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andl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shrq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# (by 1)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call  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popq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.L6: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/>
                <a:cs typeface="Courier New"/>
                <a:sym typeface="Courier New Bold" charset="0"/>
              </a:rPr>
              <a:t>  ret</a:t>
            </a:r>
            <a:endParaRPr lang="en-US" sz="1800" b="1" dirty="0">
              <a:solidFill>
                <a:schemeClr val="tx1"/>
              </a:solidFill>
              <a:latin typeface="Courier New"/>
              <a:cs typeface="Courier New"/>
            </a:endParaRPr>
          </a:p>
        </p:txBody>
      </p:sp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4391809"/>
              </p:ext>
            </p:extLst>
          </p:nvPr>
        </p:nvGraphicFramePr>
        <p:xfrm>
          <a:off x="228600" y="4724400"/>
          <a:ext cx="5181601" cy="746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14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50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150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Type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rdi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i="0" dirty="0">
                          <a:latin typeface="+mn-lt"/>
                          <a:cs typeface="Courier New"/>
                        </a:rPr>
                        <a:t>Argument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0" name="Line 10"/>
          <p:cNvSpPr>
            <a:spLocks noChangeShapeType="1"/>
          </p:cNvSpPr>
          <p:nvPr/>
        </p:nvSpPr>
        <p:spPr bwMode="auto">
          <a:xfrm flipH="1">
            <a:off x="7086600" y="65532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1" name="Rectangle 11"/>
          <p:cNvSpPr>
            <a:spLocks/>
          </p:cNvSpPr>
          <p:nvPr/>
        </p:nvSpPr>
        <p:spPr bwMode="auto">
          <a:xfrm>
            <a:off x="7593013" y="6324600"/>
            <a:ext cx="654025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2" name="Rectangle 13"/>
          <p:cNvSpPr>
            <a:spLocks/>
          </p:cNvSpPr>
          <p:nvPr/>
        </p:nvSpPr>
        <p:spPr bwMode="auto">
          <a:xfrm>
            <a:off x="5791200" y="5029200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  <p:sp>
        <p:nvSpPr>
          <p:cNvPr id="13" name="Rectangle 9"/>
          <p:cNvSpPr>
            <a:spLocks/>
          </p:cNvSpPr>
          <p:nvPr/>
        </p:nvSpPr>
        <p:spPr bwMode="auto">
          <a:xfrm>
            <a:off x="5791200" y="59436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err="1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</a:p>
        </p:txBody>
      </p:sp>
      <p:sp>
        <p:nvSpPr>
          <p:cNvPr id="16" name="Rectangle 9"/>
          <p:cNvSpPr>
            <a:spLocks/>
          </p:cNvSpPr>
          <p:nvPr/>
        </p:nvSpPr>
        <p:spPr bwMode="auto">
          <a:xfrm>
            <a:off x="5791200" y="63246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Saved </a:t>
            </a:r>
            <a:r>
              <a:rPr lang="en-US" sz="1800" b="1" dirty="0">
                <a:solidFill>
                  <a:schemeClr val="tx1"/>
                </a:solidFill>
                <a:latin typeface="Courier New"/>
                <a:ea typeface="Calibri Bold" charset="0"/>
                <a:cs typeface="Courier New"/>
                <a:sym typeface="Calibri Bold" charset="0"/>
              </a:rPr>
              <a:t>%</a:t>
            </a:r>
            <a:r>
              <a:rPr lang="en-US" sz="1800" b="1" dirty="0" err="1">
                <a:solidFill>
                  <a:schemeClr val="tx1"/>
                </a:solidFill>
                <a:latin typeface="Courier New"/>
                <a:ea typeface="Calibri Bold" charset="0"/>
                <a:cs typeface="Courier New"/>
                <a:sym typeface="Calibri Bold" charset="0"/>
              </a:rPr>
              <a:t>rbx</a:t>
            </a:r>
            <a:endParaRPr lang="en-US" sz="1800" b="1" dirty="0">
              <a:solidFill>
                <a:schemeClr val="tx1"/>
              </a:solidFill>
              <a:latin typeface="Courier New"/>
              <a:ea typeface="Calibri Bold" charset="0"/>
              <a:cs typeface="Courier New"/>
              <a:sym typeface="Calibri 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9987032"/>
      </p:ext>
    </p:extLst>
  </p:cSld>
  <p:clrMapOvr>
    <a:masterClrMapping/>
  </p:clrMapOvr>
  <p:transition/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34" name="Rectangle 10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77835" name="Rectangle 11"/>
          <p:cNvSpPr>
            <a:spLocks/>
          </p:cNvSpPr>
          <p:nvPr/>
        </p:nvSpPr>
        <p:spPr bwMode="auto">
          <a:xfrm>
            <a:off x="228600" y="1295400"/>
            <a:ext cx="4953000" cy="2362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/* Recursive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popcount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*/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(unsigned long x) {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if (x == 0)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0;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else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(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x &amp; 1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 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   +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x &gt;&gt; 1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77836" name="Rectangle 1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Recursive Function Call Setup</a:t>
            </a:r>
          </a:p>
        </p:txBody>
      </p:sp>
      <p:sp>
        <p:nvSpPr>
          <p:cNvPr id="77838" name="Rectangle 14"/>
          <p:cNvSpPr>
            <a:spLocks/>
          </p:cNvSpPr>
          <p:nvPr/>
        </p:nvSpPr>
        <p:spPr bwMode="auto">
          <a:xfrm>
            <a:off x="5486400" y="1295400"/>
            <a:ext cx="3447406" cy="4038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t"/>
          <a:lstStyle/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$0,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testq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je      .L6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pushq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andl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$1, %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ebx</a:t>
            </a:r>
            <a:endParaRPr lang="en-US" sz="18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shrq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# (by 1)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call  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popq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.L6: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/>
                <a:cs typeface="Courier New"/>
                <a:sym typeface="Courier New Bold" charset="0"/>
              </a:rPr>
              <a:t>  ret</a:t>
            </a:r>
            <a:endParaRPr lang="en-US" sz="1800" b="1" dirty="0">
              <a:solidFill>
                <a:schemeClr val="tx1"/>
              </a:solidFill>
              <a:latin typeface="Courier New"/>
              <a:cs typeface="Courier New"/>
            </a:endParaRPr>
          </a:p>
        </p:txBody>
      </p:sp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6711879"/>
              </p:ext>
            </p:extLst>
          </p:nvPr>
        </p:nvGraphicFramePr>
        <p:xfrm>
          <a:off x="228600" y="4724400"/>
          <a:ext cx="5181601" cy="112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14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50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150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Type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rdi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x &gt;&gt;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i="0" dirty="0">
                          <a:latin typeface="+mn-lt"/>
                          <a:cs typeface="Courier New"/>
                        </a:rPr>
                        <a:t>Rec. argument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rbx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i="0" dirty="0">
                          <a:latin typeface="Courier New"/>
                          <a:cs typeface="Courier New"/>
                        </a:rPr>
                        <a:t>x &amp; 1</a:t>
                      </a:r>
                      <a:endParaRPr lang="en-US" b="0" i="0" dirty="0">
                        <a:latin typeface="+mn-lt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i="0" dirty="0" err="1">
                          <a:latin typeface="+mn-lt"/>
                          <a:cs typeface="Courier New"/>
                        </a:rPr>
                        <a:t>Callee</a:t>
                      </a:r>
                      <a:r>
                        <a:rPr lang="en-US" b="0" i="0" dirty="0">
                          <a:latin typeface="+mn-lt"/>
                          <a:cs typeface="Courier New"/>
                        </a:rPr>
                        <a:t>-saved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47545878"/>
      </p:ext>
    </p:extLst>
  </p:cSld>
  <p:clrMapOvr>
    <a:masterClrMapping/>
  </p:clrMapOvr>
  <p:transition/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34" name="Rectangle 10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77835" name="Rectangle 11"/>
          <p:cNvSpPr>
            <a:spLocks/>
          </p:cNvSpPr>
          <p:nvPr/>
        </p:nvSpPr>
        <p:spPr bwMode="auto">
          <a:xfrm>
            <a:off x="228600" y="1295400"/>
            <a:ext cx="4953000" cy="2362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/* Recursive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popcount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*/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(unsigned long x) {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if (x == 0)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0;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else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(x &amp; 1) 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   + 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x &gt;&gt; 1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77836" name="Rectangle 1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Recursive Function Call</a:t>
            </a:r>
          </a:p>
        </p:txBody>
      </p:sp>
      <p:sp>
        <p:nvSpPr>
          <p:cNvPr id="77838" name="Rectangle 14"/>
          <p:cNvSpPr>
            <a:spLocks/>
          </p:cNvSpPr>
          <p:nvPr/>
        </p:nvSpPr>
        <p:spPr bwMode="auto">
          <a:xfrm>
            <a:off x="5486400" y="1295400"/>
            <a:ext cx="3447406" cy="4038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t"/>
          <a:lstStyle/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$0,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testq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je      .L6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pushq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andl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$1, %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ebx</a:t>
            </a:r>
            <a:endParaRPr lang="en-US" sz="1800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shrq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# (by 1)</a:t>
            </a:r>
            <a:endParaRPr lang="en-US" sz="1800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call    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endParaRPr lang="en-US" sz="18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popq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.L6: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/>
                <a:cs typeface="Courier New"/>
                <a:sym typeface="Courier New Bold" charset="0"/>
              </a:rPr>
              <a:t>  ret</a:t>
            </a:r>
            <a:endParaRPr lang="en-US" sz="1800" b="1" dirty="0">
              <a:solidFill>
                <a:schemeClr val="tx1"/>
              </a:solidFill>
              <a:latin typeface="Courier New"/>
              <a:cs typeface="Courier New"/>
            </a:endParaRPr>
          </a:p>
        </p:txBody>
      </p:sp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2005193"/>
              </p:ext>
            </p:extLst>
          </p:nvPr>
        </p:nvGraphicFramePr>
        <p:xfrm>
          <a:off x="228600" y="4724400"/>
          <a:ext cx="5181601" cy="1386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14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50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150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Type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rbx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i="0" dirty="0">
                          <a:latin typeface="Courier New"/>
                          <a:cs typeface="Courier New"/>
                        </a:rPr>
                        <a:t>x &amp; 1</a:t>
                      </a:r>
                      <a:endParaRPr lang="en-US" b="0" i="0" dirty="0">
                        <a:latin typeface="+mn-lt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i="0" dirty="0" err="1">
                          <a:latin typeface="+mn-lt"/>
                          <a:cs typeface="Courier New"/>
                        </a:rPr>
                        <a:t>Callee</a:t>
                      </a:r>
                      <a:r>
                        <a:rPr lang="en-US" b="0" i="0" dirty="0">
                          <a:latin typeface="+mn-lt"/>
                          <a:cs typeface="Courier New"/>
                        </a:rPr>
                        <a:t>-saved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i="0" dirty="0">
                          <a:latin typeface="+mn-lt"/>
                          <a:cs typeface="Courier New"/>
                        </a:rPr>
                        <a:t>Recursive</a:t>
                      </a:r>
                      <a:r>
                        <a:rPr lang="en-US" b="0" i="0" baseline="0" dirty="0">
                          <a:latin typeface="+mn-lt"/>
                          <a:cs typeface="Courier New"/>
                        </a:rPr>
                        <a:t> call return value</a:t>
                      </a:r>
                      <a:endParaRPr lang="en-US" b="0" i="0" dirty="0">
                        <a:latin typeface="+mn-lt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b="0" i="0" dirty="0">
                        <a:latin typeface="+mn-lt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0512263"/>
      </p:ext>
    </p:extLst>
  </p:cSld>
  <p:clrMapOvr>
    <a:masterClrMapping/>
  </p:clrMapOvr>
  <p:transition/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34" name="Rectangle 10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77835" name="Rectangle 11"/>
          <p:cNvSpPr>
            <a:spLocks/>
          </p:cNvSpPr>
          <p:nvPr/>
        </p:nvSpPr>
        <p:spPr bwMode="auto">
          <a:xfrm>
            <a:off x="228600" y="1295400"/>
            <a:ext cx="4953000" cy="2362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/* Recursive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popcount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*/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(unsigned long x) {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if (x == 0)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0;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else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(x &amp; 1) 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   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+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(x &gt;&gt; 1);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77836" name="Rectangle 1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Recursive Function Result</a:t>
            </a:r>
          </a:p>
        </p:txBody>
      </p:sp>
      <p:sp>
        <p:nvSpPr>
          <p:cNvPr id="77838" name="Rectangle 14"/>
          <p:cNvSpPr>
            <a:spLocks/>
          </p:cNvSpPr>
          <p:nvPr/>
        </p:nvSpPr>
        <p:spPr bwMode="auto">
          <a:xfrm>
            <a:off x="5486400" y="1295400"/>
            <a:ext cx="3447406" cy="4038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t"/>
          <a:lstStyle/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$0,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testq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je      .L6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pushq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andl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$1, %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ebx</a:t>
            </a:r>
            <a:endParaRPr lang="en-US" sz="1800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shrq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# (by 1)</a:t>
            </a:r>
            <a:endParaRPr lang="en-US" sz="1800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call  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sz="18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popq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.L6: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>
                <a:solidFill>
                  <a:schemeClr val="tx1"/>
                </a:solidFill>
                <a:latin typeface="Courier New"/>
                <a:cs typeface="Courier New"/>
                <a:sym typeface="Courier New Bold" charset="0"/>
              </a:rPr>
              <a:t>  ret</a:t>
            </a:r>
            <a:endParaRPr lang="en-US" sz="1800" b="1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0404821"/>
              </p:ext>
            </p:extLst>
          </p:nvPr>
        </p:nvGraphicFramePr>
        <p:xfrm>
          <a:off x="228600" y="4724400"/>
          <a:ext cx="5181601" cy="112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14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50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150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Type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rbx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i="0" dirty="0">
                          <a:latin typeface="Courier New"/>
                          <a:cs typeface="Courier New"/>
                        </a:rPr>
                        <a:t>x &amp; 1</a:t>
                      </a:r>
                      <a:endParaRPr lang="en-US" b="0" i="0" dirty="0">
                        <a:latin typeface="+mn-lt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i="0" dirty="0" err="1">
                          <a:latin typeface="+mn-lt"/>
                          <a:cs typeface="Courier New"/>
                        </a:rPr>
                        <a:t>Callee</a:t>
                      </a:r>
                      <a:r>
                        <a:rPr lang="en-US" b="0" i="0" dirty="0">
                          <a:latin typeface="+mn-lt"/>
                          <a:cs typeface="Courier New"/>
                        </a:rPr>
                        <a:t>-saved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i="0" dirty="0">
                          <a:latin typeface="+mn-lt"/>
                          <a:cs typeface="Courier New"/>
                        </a:rPr>
                        <a:t>R</a:t>
                      </a:r>
                      <a:r>
                        <a:rPr lang="en-US" b="0" i="0" baseline="0" dirty="0">
                          <a:latin typeface="+mn-lt"/>
                          <a:cs typeface="Courier New"/>
                        </a:rPr>
                        <a:t>eturn value</a:t>
                      </a:r>
                      <a:endParaRPr lang="en-US" b="0" i="0" dirty="0">
                        <a:latin typeface="+mn-lt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b="0" i="0" dirty="0">
                        <a:latin typeface="+mn-lt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8906176"/>
      </p:ext>
    </p:extLst>
  </p:cSld>
  <p:clrMapOvr>
    <a:masterClrMapping/>
  </p:clrMapOvr>
  <p:transition/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34" name="Rectangle 10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77835" name="Rectangle 11"/>
          <p:cNvSpPr>
            <a:spLocks/>
          </p:cNvSpPr>
          <p:nvPr/>
        </p:nvSpPr>
        <p:spPr bwMode="auto">
          <a:xfrm>
            <a:off x="228600" y="1295400"/>
            <a:ext cx="4953000" cy="2362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/* Recursive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popcount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*/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(unsigned long x) {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if (x == 0)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0;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else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(x &amp; 1) 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   +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(x &gt;&gt; 1);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77836" name="Rectangle 1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Recursive Function Completion</a:t>
            </a:r>
          </a:p>
        </p:txBody>
      </p:sp>
      <p:sp>
        <p:nvSpPr>
          <p:cNvPr id="77838" name="Rectangle 14"/>
          <p:cNvSpPr>
            <a:spLocks/>
          </p:cNvSpPr>
          <p:nvPr/>
        </p:nvSpPr>
        <p:spPr bwMode="auto">
          <a:xfrm>
            <a:off x="5486400" y="990600"/>
            <a:ext cx="3447406" cy="4038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t"/>
          <a:lstStyle/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$0,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testq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je      .L6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pushq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andl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shrq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# (by 1)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call  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popq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.L6: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/>
                <a:cs typeface="Courier New"/>
                <a:sym typeface="Courier New Bold" charset="0"/>
              </a:rPr>
              <a:t>  </a:t>
            </a:r>
            <a:r>
              <a:rPr lang="en-US" sz="1800" b="1" dirty="0">
                <a:solidFill>
                  <a:srgbClr val="FF0000"/>
                </a:solidFill>
                <a:latin typeface="Courier New"/>
                <a:cs typeface="Courier New"/>
                <a:sym typeface="Courier New Bold" charset="0"/>
              </a:rPr>
              <a:t>ret</a:t>
            </a:r>
            <a:endParaRPr lang="en-US" sz="18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0385376"/>
              </p:ext>
            </p:extLst>
          </p:nvPr>
        </p:nvGraphicFramePr>
        <p:xfrm>
          <a:off x="228600" y="4724400"/>
          <a:ext cx="5181601" cy="746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14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50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150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Type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i="0" dirty="0">
                          <a:latin typeface="+mn-lt"/>
                          <a:cs typeface="Courier New"/>
                        </a:rPr>
                        <a:t>Return</a:t>
                      </a:r>
                      <a:r>
                        <a:rPr lang="en-US" b="0" i="0" baseline="0" dirty="0">
                          <a:latin typeface="+mn-lt"/>
                          <a:cs typeface="Courier New"/>
                        </a:rPr>
                        <a:t> value</a:t>
                      </a:r>
                      <a:endParaRPr lang="en-US" b="0" i="0" dirty="0">
                        <a:latin typeface="+mn-lt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i="0" dirty="0">
                          <a:latin typeface="+mn-lt"/>
                          <a:cs typeface="Courier New"/>
                        </a:rPr>
                        <a:t>Return</a:t>
                      </a:r>
                      <a:r>
                        <a:rPr lang="en-US" b="0" i="0" baseline="0" dirty="0">
                          <a:latin typeface="+mn-lt"/>
                          <a:cs typeface="Courier New"/>
                        </a:rPr>
                        <a:t> value</a:t>
                      </a:r>
                      <a:endParaRPr lang="en-US" b="0" i="0" dirty="0">
                        <a:latin typeface="+mn-lt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0" name="Line 10"/>
          <p:cNvSpPr>
            <a:spLocks noChangeShapeType="1"/>
          </p:cNvSpPr>
          <p:nvPr/>
        </p:nvSpPr>
        <p:spPr bwMode="auto">
          <a:xfrm flipH="1">
            <a:off x="7086600" y="57912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1" name="Rectangle 11"/>
          <p:cNvSpPr>
            <a:spLocks/>
          </p:cNvSpPr>
          <p:nvPr/>
        </p:nvSpPr>
        <p:spPr bwMode="auto">
          <a:xfrm>
            <a:off x="7593013" y="5562600"/>
            <a:ext cx="654025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2" name="Rectangle 13"/>
          <p:cNvSpPr>
            <a:spLocks/>
          </p:cNvSpPr>
          <p:nvPr/>
        </p:nvSpPr>
        <p:spPr bwMode="auto">
          <a:xfrm>
            <a:off x="5791200" y="5029200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</p:spTree>
    <p:extLst>
      <p:ext uri="{BB962C8B-B14F-4D97-AF65-F5344CB8AC3E}">
        <p14:creationId xmlns:p14="http://schemas.microsoft.com/office/powerpoint/2010/main" val="817057790"/>
      </p:ext>
    </p:extLst>
  </p:cSld>
  <p:clrMapOvr>
    <a:masterClrMapping/>
  </p:clrMapOvr>
  <p:transition/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Observations About Recursion</a:t>
            </a:r>
          </a:p>
        </p:txBody>
      </p:sp>
      <p:sp>
        <p:nvSpPr>
          <p:cNvPr id="4813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1219200"/>
            <a:ext cx="8382000" cy="5435600"/>
          </a:xfrm>
          <a:ln/>
        </p:spPr>
        <p:txBody>
          <a:bodyPr/>
          <a:lstStyle/>
          <a:p>
            <a:r>
              <a:rPr lang="en-US" dirty="0"/>
              <a:t>Handled Without Special Consideration</a:t>
            </a:r>
          </a:p>
          <a:p>
            <a:pPr lvl="1"/>
            <a:r>
              <a:rPr lang="en-US" dirty="0"/>
              <a:t>Stack frames mean that each function call has private storage</a:t>
            </a:r>
          </a:p>
          <a:p>
            <a:pPr lvl="2"/>
            <a:r>
              <a:rPr lang="en-US" dirty="0"/>
              <a:t>Saved registers &amp; local variables</a:t>
            </a:r>
          </a:p>
          <a:p>
            <a:pPr lvl="2"/>
            <a:r>
              <a:rPr lang="en-US" dirty="0"/>
              <a:t>Saved return pointer</a:t>
            </a:r>
          </a:p>
          <a:p>
            <a:pPr lvl="1"/>
            <a:r>
              <a:rPr lang="en-US" dirty="0"/>
              <a:t>Register saving conventions prevent one function call from corrupting another’s data</a:t>
            </a:r>
          </a:p>
          <a:p>
            <a:pPr lvl="2"/>
            <a:r>
              <a:rPr lang="en-US" dirty="0"/>
              <a:t>Unless the C code explicitly does so (e.g., buffer overflow in Lecture 9)</a:t>
            </a:r>
          </a:p>
          <a:p>
            <a:pPr lvl="1"/>
            <a:r>
              <a:rPr lang="en-US" dirty="0"/>
              <a:t>Stack discipline follows call / return pattern</a:t>
            </a:r>
          </a:p>
          <a:p>
            <a:pPr lvl="2"/>
            <a:r>
              <a:rPr lang="en-US" dirty="0"/>
              <a:t>If P calls Q, then Q returns before P</a:t>
            </a:r>
          </a:p>
          <a:p>
            <a:pPr lvl="2"/>
            <a:r>
              <a:rPr lang="en-US" dirty="0"/>
              <a:t>Last-In, First-Out</a:t>
            </a:r>
          </a:p>
          <a:p>
            <a:r>
              <a:rPr lang="en-US" dirty="0"/>
              <a:t>Also works for mutual recursion</a:t>
            </a:r>
          </a:p>
          <a:p>
            <a:pPr lvl="1"/>
            <a:r>
              <a:rPr lang="en-US" dirty="0"/>
              <a:t>P calls Q; Q calls P</a:t>
            </a: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AutoShape 1"/>
          <p:cNvSpPr>
            <a:spLocks/>
          </p:cNvSpPr>
          <p:nvPr/>
        </p:nvSpPr>
        <p:spPr bwMode="auto">
          <a:xfrm rot="10800000" flipH="1">
            <a:off x="6108700" y="5257800"/>
            <a:ext cx="609600" cy="3810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10800"/>
                </a:moveTo>
                <a:lnTo>
                  <a:pt x="5400" y="10800"/>
                </a:lnTo>
                <a:lnTo>
                  <a:pt x="5400" y="0"/>
                </a:lnTo>
                <a:lnTo>
                  <a:pt x="16200" y="0"/>
                </a:lnTo>
                <a:lnTo>
                  <a:pt x="16200" y="10800"/>
                </a:lnTo>
                <a:lnTo>
                  <a:pt x="21600" y="10800"/>
                </a:lnTo>
                <a:lnTo>
                  <a:pt x="10800" y="21600"/>
                </a:lnTo>
                <a:close/>
                <a:moveTo>
                  <a:pt x="0" y="10800"/>
                </a:moveTo>
              </a:path>
            </a:pathLst>
          </a:custGeom>
          <a:solidFill>
            <a:srgbClr val="980002"/>
          </a:solidFill>
          <a:ln w="25400" cap="flat">
            <a:noFill/>
            <a:round/>
            <a:headEnd type="none" w="med" len="med"/>
            <a:tailEnd type="triangl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4034" name="Line 2"/>
          <p:cNvSpPr>
            <a:spLocks noChangeShapeType="1"/>
          </p:cNvSpPr>
          <p:nvPr/>
        </p:nvSpPr>
        <p:spPr bwMode="auto">
          <a:xfrm>
            <a:off x="5130800" y="5029200"/>
            <a:ext cx="5080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4035" name="Rectangle 3"/>
          <p:cNvSpPr>
            <a:spLocks/>
          </p:cNvSpPr>
          <p:nvPr/>
        </p:nvSpPr>
        <p:spPr bwMode="auto">
          <a:xfrm>
            <a:off x="2559593" y="4797425"/>
            <a:ext cx="2539457" cy="369332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pPr algn="r"/>
            <a:r>
              <a:rPr lang="en-US" sz="2400" dirty="0">
                <a:solidFill>
                  <a:srgbClr val="262699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 Pointer: </a:t>
            </a:r>
            <a:r>
              <a:rPr lang="en-US" sz="2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24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2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44036" name="Rectangle 4"/>
          <p:cNvSpPr>
            <a:spLocks/>
          </p:cNvSpPr>
          <p:nvPr/>
        </p:nvSpPr>
        <p:spPr bwMode="auto">
          <a:xfrm>
            <a:off x="5756275" y="1981200"/>
            <a:ext cx="1304925" cy="3200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4037" name="Line 5"/>
          <p:cNvSpPr>
            <a:spLocks noChangeShapeType="1"/>
          </p:cNvSpPr>
          <p:nvPr/>
        </p:nvSpPr>
        <p:spPr bwMode="auto">
          <a:xfrm>
            <a:off x="7891463" y="3962400"/>
            <a:ext cx="0" cy="1371600"/>
          </a:xfrm>
          <a:prstGeom prst="line">
            <a:avLst/>
          </a:prstGeom>
          <a:noFill/>
          <a:ln w="381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4038" name="Rectangle 6"/>
          <p:cNvSpPr>
            <a:spLocks/>
          </p:cNvSpPr>
          <p:nvPr/>
        </p:nvSpPr>
        <p:spPr bwMode="auto">
          <a:xfrm>
            <a:off x="7985125" y="4111625"/>
            <a:ext cx="812800" cy="9144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r>
              <a:rPr lang="en-US" sz="18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Stack Grows</a:t>
            </a:r>
            <a:endParaRPr lang="en-US">
              <a:solidFill>
                <a:schemeClr val="tx1"/>
              </a:solidFill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Down</a:t>
            </a:r>
          </a:p>
        </p:txBody>
      </p:sp>
      <p:sp>
        <p:nvSpPr>
          <p:cNvPr id="44039" name="Line 7"/>
          <p:cNvSpPr>
            <a:spLocks noChangeShapeType="1"/>
          </p:cNvSpPr>
          <p:nvPr/>
        </p:nvSpPr>
        <p:spPr bwMode="auto">
          <a:xfrm rot="10800000" flipH="1">
            <a:off x="7891463" y="1752600"/>
            <a:ext cx="0" cy="1447800"/>
          </a:xfrm>
          <a:prstGeom prst="line">
            <a:avLst/>
          </a:prstGeom>
          <a:noFill/>
          <a:ln w="381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4040" name="Rectangle 8"/>
          <p:cNvSpPr>
            <a:spLocks/>
          </p:cNvSpPr>
          <p:nvPr/>
        </p:nvSpPr>
        <p:spPr bwMode="auto">
          <a:xfrm>
            <a:off x="7989888" y="2162175"/>
            <a:ext cx="1033462" cy="635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Increasing</a:t>
            </a:r>
            <a:endParaRPr lang="en-US">
              <a:solidFill>
                <a:schemeClr val="tx1"/>
              </a:solidFill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Addresses</a:t>
            </a:r>
          </a:p>
        </p:txBody>
      </p:sp>
      <p:sp>
        <p:nvSpPr>
          <p:cNvPr id="44041" name="Rectangle 9"/>
          <p:cNvSpPr>
            <a:spLocks/>
          </p:cNvSpPr>
          <p:nvPr/>
        </p:nvSpPr>
        <p:spPr bwMode="auto">
          <a:xfrm>
            <a:off x="5630863" y="5635625"/>
            <a:ext cx="1555750" cy="4445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r>
              <a:rPr lang="en-US" sz="2400">
                <a:solidFill>
                  <a:srgbClr val="262699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 “Top”</a:t>
            </a:r>
          </a:p>
        </p:txBody>
      </p:sp>
      <p:sp>
        <p:nvSpPr>
          <p:cNvPr id="44042" name="Line 10"/>
          <p:cNvSpPr>
            <a:spLocks noChangeShapeType="1"/>
          </p:cNvSpPr>
          <p:nvPr/>
        </p:nvSpPr>
        <p:spPr bwMode="auto">
          <a:xfrm>
            <a:off x="5754688" y="4876800"/>
            <a:ext cx="12954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4043" name="Rectangle 11"/>
          <p:cNvSpPr>
            <a:spLocks/>
          </p:cNvSpPr>
          <p:nvPr/>
        </p:nvSpPr>
        <p:spPr bwMode="auto">
          <a:xfrm>
            <a:off x="5387975" y="1066800"/>
            <a:ext cx="2041525" cy="4445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r>
              <a:rPr lang="en-US" sz="2400">
                <a:solidFill>
                  <a:srgbClr val="262699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 “Bottom”</a:t>
            </a:r>
          </a:p>
        </p:txBody>
      </p:sp>
      <p:sp>
        <p:nvSpPr>
          <p:cNvPr id="44044" name="AutoShape 12"/>
          <p:cNvSpPr>
            <a:spLocks/>
          </p:cNvSpPr>
          <p:nvPr/>
        </p:nvSpPr>
        <p:spPr bwMode="auto">
          <a:xfrm>
            <a:off x="6097588" y="1524000"/>
            <a:ext cx="609600" cy="3810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10800"/>
                </a:moveTo>
                <a:lnTo>
                  <a:pt x="5400" y="10800"/>
                </a:lnTo>
                <a:lnTo>
                  <a:pt x="5400" y="0"/>
                </a:lnTo>
                <a:lnTo>
                  <a:pt x="16200" y="0"/>
                </a:lnTo>
                <a:lnTo>
                  <a:pt x="16200" y="10800"/>
                </a:lnTo>
                <a:lnTo>
                  <a:pt x="21600" y="10800"/>
                </a:lnTo>
                <a:lnTo>
                  <a:pt x="10800" y="21600"/>
                </a:lnTo>
                <a:close/>
                <a:moveTo>
                  <a:pt x="0" y="10800"/>
                </a:moveTo>
              </a:path>
            </a:pathLst>
          </a:custGeom>
          <a:solidFill>
            <a:srgbClr val="980002"/>
          </a:solidFill>
          <a:ln w="25400" cap="flat">
            <a:noFill/>
            <a:round/>
            <a:headEnd type="none" w="med" len="med"/>
            <a:tailEnd type="triangl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4046" name="Rectangle 14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4051" name="Rectangle 19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x86-64 Stack: Pop</a:t>
            </a:r>
          </a:p>
        </p:txBody>
      </p:sp>
      <p:sp>
        <p:nvSpPr>
          <p:cNvPr id="44052" name="Rectangle 20"/>
          <p:cNvSpPr>
            <a:spLocks/>
          </p:cNvSpPr>
          <p:nvPr/>
        </p:nvSpPr>
        <p:spPr bwMode="auto">
          <a:xfrm>
            <a:off x="5756275" y="1981200"/>
            <a:ext cx="1304925" cy="3200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4053" name="Line 21"/>
          <p:cNvSpPr>
            <a:spLocks noChangeShapeType="1"/>
          </p:cNvSpPr>
          <p:nvPr/>
        </p:nvSpPr>
        <p:spPr bwMode="auto">
          <a:xfrm>
            <a:off x="5754688" y="4876800"/>
            <a:ext cx="12954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grpSp>
        <p:nvGrpSpPr>
          <p:cNvPr id="44054" name="Group 22"/>
          <p:cNvGrpSpPr>
            <a:grpSpLocks/>
          </p:cNvGrpSpPr>
          <p:nvPr/>
        </p:nvGrpSpPr>
        <p:grpSpPr bwMode="auto">
          <a:xfrm>
            <a:off x="5040313" y="4706938"/>
            <a:ext cx="635000" cy="323850"/>
            <a:chOff x="0" y="0"/>
            <a:chExt cx="400" cy="204"/>
          </a:xfrm>
        </p:grpSpPr>
        <p:sp>
          <p:nvSpPr>
            <p:cNvPr id="44055" name="Line 23"/>
            <p:cNvSpPr>
              <a:spLocks noChangeShapeType="1"/>
            </p:cNvSpPr>
            <p:nvPr/>
          </p:nvSpPr>
          <p:spPr bwMode="auto">
            <a:xfrm>
              <a:off x="56" y="10"/>
              <a:ext cx="320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44056" name="Rectangle 24"/>
            <p:cNvSpPr>
              <a:spLocks/>
            </p:cNvSpPr>
            <p:nvPr/>
          </p:nvSpPr>
          <p:spPr bwMode="auto">
            <a:xfrm>
              <a:off x="222" y="0"/>
              <a:ext cx="178" cy="204"/>
            </a:xfrm>
            <a:prstGeom prst="rect">
              <a:avLst/>
            </a:prstGeom>
            <a:noFill/>
            <a:ln w="1905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>
              <a:spAutoFit/>
            </a:bodyPr>
            <a:lstStyle/>
            <a:p>
              <a:r>
                <a:rPr lang="en-US" sz="1600" dirty="0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  <a:sym typeface="Calibri" charset="0"/>
                </a:rPr>
                <a:t>+8</a:t>
              </a:r>
            </a:p>
          </p:txBody>
        </p:sp>
        <p:sp>
          <p:nvSpPr>
            <p:cNvPr id="44057" name="AutoShape 25"/>
            <p:cNvSpPr>
              <a:spLocks/>
            </p:cNvSpPr>
            <p:nvPr/>
          </p:nvSpPr>
          <p:spPr bwMode="auto">
            <a:xfrm rot="10800000" flipH="1">
              <a:off x="0" y="53"/>
              <a:ext cx="232" cy="120"/>
            </a:xfrm>
            <a:custGeom>
              <a:avLst/>
              <a:gdLst>
                <a:gd name="T0" fmla="*/ 10800 w 21600"/>
                <a:gd name="T1" fmla="*/ 10800 h 21600"/>
              </a:gdLst>
              <a:ahLst/>
              <a:cxnLst>
                <a:cxn ang="0">
                  <a:pos x="T0" y="T1"/>
                </a:cxn>
              </a:cxnLst>
              <a:rect l="0" t="0" r="r" b="b"/>
              <a:pathLst>
                <a:path w="21600" h="21600">
                  <a:moveTo>
                    <a:pt x="0" y="10800"/>
                  </a:moveTo>
                  <a:lnTo>
                    <a:pt x="5400" y="10800"/>
                  </a:lnTo>
                  <a:lnTo>
                    <a:pt x="5400" y="0"/>
                  </a:lnTo>
                  <a:lnTo>
                    <a:pt x="16200" y="0"/>
                  </a:lnTo>
                  <a:lnTo>
                    <a:pt x="16200" y="10800"/>
                  </a:lnTo>
                  <a:lnTo>
                    <a:pt x="21600" y="10800"/>
                  </a:lnTo>
                  <a:lnTo>
                    <a:pt x="10800" y="21600"/>
                  </a:lnTo>
                  <a:close/>
                  <a:moveTo>
                    <a:pt x="0" y="10800"/>
                  </a:moveTo>
                </a:path>
              </a:pathLst>
            </a:custGeom>
            <a:solidFill>
              <a:srgbClr val="980002"/>
            </a:solidFill>
            <a:ln w="25400" cap="flat">
              <a:noFill/>
              <a:round/>
              <a:headEnd type="none" w="med" len="med"/>
              <a:tailEnd type="triangle" w="med" len="med"/>
            </a:ln>
            <a:effectLst>
              <a:outerShdw dist="76199" dir="2700000" algn="ctr" rotWithShape="0">
                <a:schemeClr val="bg2">
                  <a:alpha val="75000"/>
                </a:schemeClr>
              </a:outerShdw>
            </a:effectLst>
          </p:spPr>
          <p:txBody>
            <a:bodyPr lIns="0" tIns="0" rIns="0" bIns="0"/>
            <a:lstStyle/>
            <a:p>
              <a:endParaRPr lang="en-US"/>
            </a:p>
          </p:txBody>
        </p:sp>
      </p:grpSp>
      <p:sp>
        <p:nvSpPr>
          <p:cNvPr id="44058" name="Rectangle 26"/>
          <p:cNvSpPr>
            <a:spLocks/>
          </p:cNvSpPr>
          <p:nvPr/>
        </p:nvSpPr>
        <p:spPr bwMode="auto">
          <a:xfrm>
            <a:off x="5754688" y="4876800"/>
            <a:ext cx="1301750" cy="3048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4059" name="Rectangle 27"/>
          <p:cNvSpPr>
            <a:spLocks/>
          </p:cNvSpPr>
          <p:nvPr/>
        </p:nvSpPr>
        <p:spPr bwMode="auto">
          <a:xfrm>
            <a:off x="5753100" y="4876800"/>
            <a:ext cx="1301750" cy="3048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4060" name="Freeform 28"/>
          <p:cNvSpPr>
            <a:spLocks/>
          </p:cNvSpPr>
          <p:nvPr/>
        </p:nvSpPr>
        <p:spPr bwMode="auto">
          <a:xfrm>
            <a:off x="6107113" y="4953000"/>
            <a:ext cx="604837" cy="685800"/>
          </a:xfrm>
          <a:custGeom>
            <a:avLst/>
            <a:gdLst/>
            <a:ahLst/>
            <a:cxnLst>
              <a:cxn ang="0">
                <a:pos x="5263" y="6200"/>
              </a:cxn>
              <a:cxn ang="0">
                <a:pos x="5263" y="21600"/>
              </a:cxn>
              <a:cxn ang="0">
                <a:pos x="16144" y="21600"/>
              </a:cxn>
              <a:cxn ang="0">
                <a:pos x="16144" y="6400"/>
              </a:cxn>
              <a:cxn ang="0">
                <a:pos x="21600" y="6400"/>
              </a:cxn>
              <a:cxn ang="0">
                <a:pos x="10929" y="0"/>
              </a:cxn>
              <a:cxn ang="0">
                <a:pos x="0" y="6043"/>
              </a:cxn>
              <a:cxn ang="0">
                <a:pos x="5263" y="6200"/>
              </a:cxn>
              <a:cxn ang="0">
                <a:pos x="5263" y="6200"/>
              </a:cxn>
            </a:cxnLst>
            <a:rect l="0" t="0" r="r" b="b"/>
            <a:pathLst>
              <a:path w="21600" h="21600">
                <a:moveTo>
                  <a:pt x="5263" y="6200"/>
                </a:moveTo>
                <a:lnTo>
                  <a:pt x="5263" y="21600"/>
                </a:lnTo>
                <a:lnTo>
                  <a:pt x="16144" y="21600"/>
                </a:lnTo>
                <a:lnTo>
                  <a:pt x="16144" y="6400"/>
                </a:lnTo>
                <a:lnTo>
                  <a:pt x="21600" y="6400"/>
                </a:lnTo>
                <a:lnTo>
                  <a:pt x="10929" y="0"/>
                </a:lnTo>
                <a:lnTo>
                  <a:pt x="0" y="6043"/>
                </a:lnTo>
                <a:lnTo>
                  <a:pt x="5263" y="6200"/>
                </a:lnTo>
                <a:close/>
                <a:moveTo>
                  <a:pt x="5263" y="6200"/>
                </a:moveTo>
              </a:path>
            </a:pathLst>
          </a:custGeom>
          <a:solidFill>
            <a:srgbClr val="980002"/>
          </a:solidFill>
          <a:ln w="38100" cap="flat">
            <a:noFill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6" name="Rectangle 8"/>
          <p:cNvSpPr txBox="1">
            <a:spLocks noChangeArrowheads="1"/>
          </p:cNvSpPr>
          <p:nvPr/>
        </p:nvSpPr>
        <p:spPr bwMode="auto">
          <a:xfrm>
            <a:off x="381000" y="1397000"/>
            <a:ext cx="8382000" cy="543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t" anchorCtr="0" compatLnSpc="1">
            <a:prstTxWarp prst="textNoShape">
              <a:avLst/>
            </a:prstTxWarp>
          </a:bodyPr>
          <a:lstStyle>
            <a:lvl1pPr marL="254000" indent="-254000" algn="l" rtl="0" fontAlgn="base">
              <a:spcBef>
                <a:spcPts val="6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charset="2"/>
              <a:buChar char="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  <a:sym typeface="Calibri Bold" charset="0"/>
              </a:defRPr>
            </a:lvl1pPr>
            <a:lvl2pPr marL="514350" indent="-234950" algn="l" rtl="0" fontAlgn="base">
              <a:spcBef>
                <a:spcPts val="5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2pPr>
            <a:lvl3pPr marL="800100" indent="-203200" algn="l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80000"/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3pPr>
            <a:lvl4pPr marL="1143000" indent="-228600" algn="l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charset="0"/>
              <a:buChar char="–"/>
              <a:defRPr sz="2000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4pPr>
            <a:lvl5pPr marL="1460500" indent="-228600" algn="l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5pPr>
            <a:lvl6pPr marL="1917700" indent="-228600" algn="l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6pPr>
            <a:lvl7pPr marL="2374900" indent="-228600" algn="l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7pPr>
            <a:lvl8pPr marL="2832100" indent="-228600" algn="l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8pPr>
            <a:lvl9pPr marL="3289300" indent="-228600" algn="l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9pPr>
          </a:lstStyle>
          <a:p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popq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 </a:t>
            </a:r>
            <a:r>
              <a:rPr lang="en-US" dirty="0" err="1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Dest</a:t>
            </a:r>
            <a:endParaRPr lang="en-US" dirty="0">
              <a:latin typeface="Courier New Bold" charset="0"/>
              <a:sym typeface="Courier New Bold" charset="0"/>
            </a:endParaRPr>
          </a:p>
          <a:p>
            <a:pPr marL="552450" lvl="1"/>
            <a:r>
              <a:rPr lang="en-US" dirty="0"/>
              <a:t>Read value at address given by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  <a:p>
            <a:pPr marL="552450" lvl="1"/>
            <a:r>
              <a:rPr lang="en-US" dirty="0"/>
              <a:t>Increment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r>
              <a:rPr lang="en-US" dirty="0"/>
              <a:t> by 8</a:t>
            </a:r>
          </a:p>
          <a:p>
            <a:pPr marL="552450" lvl="1"/>
            <a:r>
              <a:rPr lang="en-US" dirty="0"/>
              <a:t>Store value at </a:t>
            </a:r>
            <a:r>
              <a:rPr lang="en-US" dirty="0" err="1"/>
              <a:t>Dest</a:t>
            </a:r>
            <a:r>
              <a:rPr lang="en-US" dirty="0"/>
              <a:t> (must be register)</a:t>
            </a:r>
            <a:endParaRPr lang="en-US" dirty="0">
              <a:latin typeface="Courier New Bold" charset="0"/>
              <a:ea typeface="ヒラギノ角ゴ ProN W6" charset="0"/>
              <a:cs typeface="ヒラギノ角ゴ ProN W6" charset="0"/>
              <a:sym typeface="Courier New Bold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7594624" presetClass="entr" presetSubtype="1395378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67594624" presetClass="entr" presetSubtype="13953796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60" grpId="0" animBg="1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x86-64 Procedure Summary</a:t>
            </a:r>
          </a:p>
        </p:txBody>
      </p:sp>
      <p:sp>
        <p:nvSpPr>
          <p:cNvPr id="17" name="Content Placeholder 16"/>
          <p:cNvSpPr>
            <a:spLocks noGrp="1"/>
          </p:cNvSpPr>
          <p:nvPr>
            <p:ph idx="1"/>
          </p:nvPr>
        </p:nvSpPr>
        <p:spPr>
          <a:xfrm>
            <a:off x="381000" y="1397000"/>
            <a:ext cx="5867400" cy="5232400"/>
          </a:xfrm>
        </p:spPr>
        <p:txBody>
          <a:bodyPr/>
          <a:lstStyle/>
          <a:p>
            <a:r>
              <a:rPr lang="en-US" dirty="0"/>
              <a:t>Important Points</a:t>
            </a:r>
          </a:p>
          <a:p>
            <a:pPr lvl="1"/>
            <a:r>
              <a:rPr lang="en-US" dirty="0"/>
              <a:t>Stack is the right data structure for procedure call / return</a:t>
            </a:r>
          </a:p>
          <a:p>
            <a:pPr lvl="2"/>
            <a:r>
              <a:rPr lang="en-US" dirty="0"/>
              <a:t>If P calls Q, then Q returns before P</a:t>
            </a:r>
          </a:p>
          <a:p>
            <a:r>
              <a:rPr lang="en-US" dirty="0"/>
              <a:t>Recursion (&amp; mutual recursion) handled by normal calling conventions</a:t>
            </a:r>
          </a:p>
          <a:p>
            <a:pPr lvl="1"/>
            <a:r>
              <a:rPr lang="en-US" dirty="0"/>
              <a:t>Can safely store values in local stack frame and in </a:t>
            </a:r>
            <a:r>
              <a:rPr lang="en-US" dirty="0" err="1"/>
              <a:t>callee</a:t>
            </a:r>
            <a:r>
              <a:rPr lang="en-US" dirty="0"/>
              <a:t>-saved registers</a:t>
            </a:r>
          </a:p>
          <a:p>
            <a:pPr lvl="1"/>
            <a:r>
              <a:rPr lang="en-US" dirty="0"/>
              <a:t>Put function arguments at top of stack</a:t>
            </a:r>
          </a:p>
          <a:p>
            <a:pPr lvl="1"/>
            <a:r>
              <a:rPr lang="en-US" dirty="0"/>
              <a:t>Result return in </a:t>
            </a:r>
            <a:r>
              <a:rPr lang="en-US" dirty="0">
                <a:latin typeface="Courier New Bold"/>
              </a:rPr>
              <a:t>%</a:t>
            </a:r>
            <a:r>
              <a:rPr lang="en-US" dirty="0" err="1">
                <a:latin typeface="Courier New Bold"/>
              </a:rPr>
              <a:t>rax</a:t>
            </a:r>
            <a:endParaRPr lang="en-US" dirty="0">
              <a:latin typeface="Courier New Bold"/>
            </a:endParaRPr>
          </a:p>
          <a:p>
            <a:r>
              <a:rPr lang="en-US" b="0" dirty="0"/>
              <a:t>Pointers are addresses of values</a:t>
            </a:r>
          </a:p>
          <a:p>
            <a:pPr lvl="1"/>
            <a:r>
              <a:rPr lang="en-US" dirty="0">
                <a:latin typeface="+mn-lt"/>
              </a:rPr>
              <a:t>On stack or global</a:t>
            </a:r>
          </a:p>
        </p:txBody>
      </p:sp>
      <p:sp>
        <p:nvSpPr>
          <p:cNvPr id="81924" name="Rectangle 4"/>
          <p:cNvSpPr>
            <a:spLocks/>
          </p:cNvSpPr>
          <p:nvPr/>
        </p:nvSpPr>
        <p:spPr bwMode="auto">
          <a:xfrm>
            <a:off x="7620000" y="3276600"/>
            <a:ext cx="1270000" cy="304800"/>
          </a:xfrm>
          <a:prstGeom prst="rect">
            <a:avLst/>
          </a:prstGeom>
          <a:solidFill>
            <a:srgbClr val="F2F2F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Return Addr</a:t>
            </a:r>
          </a:p>
        </p:txBody>
      </p:sp>
      <p:sp>
        <p:nvSpPr>
          <p:cNvPr id="81925" name="Rectangle 5"/>
          <p:cNvSpPr>
            <a:spLocks/>
          </p:cNvSpPr>
          <p:nvPr/>
        </p:nvSpPr>
        <p:spPr bwMode="auto">
          <a:xfrm>
            <a:off x="7620000" y="3886200"/>
            <a:ext cx="1270000" cy="18161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Saved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Registers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+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Local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Variables</a:t>
            </a:r>
          </a:p>
        </p:txBody>
      </p:sp>
      <p:sp>
        <p:nvSpPr>
          <p:cNvPr id="81926" name="Rectangle 6"/>
          <p:cNvSpPr>
            <a:spLocks/>
          </p:cNvSpPr>
          <p:nvPr/>
        </p:nvSpPr>
        <p:spPr bwMode="auto">
          <a:xfrm>
            <a:off x="7620000" y="5699125"/>
            <a:ext cx="1270000" cy="7366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Argument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Build</a:t>
            </a:r>
          </a:p>
        </p:txBody>
      </p:sp>
      <p:sp>
        <p:nvSpPr>
          <p:cNvPr id="81927" name="Rectangle 7"/>
          <p:cNvSpPr>
            <a:spLocks/>
          </p:cNvSpPr>
          <p:nvPr/>
        </p:nvSpPr>
        <p:spPr bwMode="auto">
          <a:xfrm>
            <a:off x="7620000" y="1295400"/>
            <a:ext cx="1270000" cy="1371600"/>
          </a:xfrm>
          <a:prstGeom prst="rect">
            <a:avLst/>
          </a:prstGeom>
          <a:solidFill>
            <a:srgbClr val="F2F2F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81928" name="Rectangle 8"/>
          <p:cNvSpPr>
            <a:spLocks/>
          </p:cNvSpPr>
          <p:nvPr/>
        </p:nvSpPr>
        <p:spPr bwMode="auto">
          <a:xfrm>
            <a:off x="7620000" y="3581400"/>
            <a:ext cx="1270000" cy="304800"/>
          </a:xfrm>
          <a:prstGeom prst="rect">
            <a:avLst/>
          </a:prstGeom>
          <a:solidFill>
            <a:srgbClr val="D9D9D9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 dirty="0">
                <a:solidFill>
                  <a:srgbClr val="7F7F7F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Old %</a:t>
            </a:r>
            <a:r>
              <a:rPr lang="en-US" sz="1800" dirty="0" err="1">
                <a:solidFill>
                  <a:srgbClr val="7F7F7F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rbp</a:t>
            </a:r>
            <a:endParaRPr lang="en-US" sz="1800" dirty="0">
              <a:solidFill>
                <a:srgbClr val="7F7F7F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81929" name="Rectangle 9"/>
          <p:cNvSpPr>
            <a:spLocks/>
          </p:cNvSpPr>
          <p:nvPr/>
        </p:nvSpPr>
        <p:spPr bwMode="auto">
          <a:xfrm>
            <a:off x="7620000" y="2667000"/>
            <a:ext cx="1270000" cy="609600"/>
          </a:xfrm>
          <a:prstGeom prst="rect">
            <a:avLst/>
          </a:prstGeom>
          <a:solidFill>
            <a:srgbClr val="F2F2F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Arguments</a:t>
            </a:r>
          </a:p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7+</a:t>
            </a:r>
          </a:p>
        </p:txBody>
      </p:sp>
      <p:sp>
        <p:nvSpPr>
          <p:cNvPr id="81930" name="Rectangle 10"/>
          <p:cNvSpPr>
            <a:spLocks/>
          </p:cNvSpPr>
          <p:nvPr/>
        </p:nvSpPr>
        <p:spPr bwMode="auto">
          <a:xfrm>
            <a:off x="6535738" y="2125663"/>
            <a:ext cx="684212" cy="6350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Caller</a:t>
            </a:r>
            <a:endParaRPr lang="en-US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r"/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Frame</a:t>
            </a:r>
          </a:p>
        </p:txBody>
      </p:sp>
      <p:sp>
        <p:nvSpPr>
          <p:cNvPr id="81931" name="AutoShape 11"/>
          <p:cNvSpPr>
            <a:spLocks/>
          </p:cNvSpPr>
          <p:nvPr/>
        </p:nvSpPr>
        <p:spPr bwMode="auto">
          <a:xfrm>
            <a:off x="7283450" y="1295400"/>
            <a:ext cx="228600" cy="22860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21600" y="21600"/>
                </a:moveTo>
                <a:cubicBezTo>
                  <a:pt x="15635" y="21600"/>
                  <a:pt x="10800" y="20875"/>
                  <a:pt x="10800" y="19980"/>
                </a:cubicBezTo>
                <a:lnTo>
                  <a:pt x="10800" y="12420"/>
                </a:lnTo>
                <a:cubicBezTo>
                  <a:pt x="10800" y="11525"/>
                  <a:pt x="5965" y="10800"/>
                  <a:pt x="0" y="10800"/>
                </a:cubicBezTo>
                <a:cubicBezTo>
                  <a:pt x="5965" y="10800"/>
                  <a:pt x="10800" y="10075"/>
                  <a:pt x="10800" y="9180"/>
                </a:cubicBezTo>
                <a:lnTo>
                  <a:pt x="10800" y="1620"/>
                </a:lnTo>
                <a:cubicBezTo>
                  <a:pt x="10800" y="725"/>
                  <a:pt x="15635" y="0"/>
                  <a:pt x="21600" y="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81932" name="Line 12"/>
          <p:cNvSpPr>
            <a:spLocks noChangeShapeType="1"/>
          </p:cNvSpPr>
          <p:nvPr/>
        </p:nvSpPr>
        <p:spPr bwMode="auto">
          <a:xfrm>
            <a:off x="7207250" y="3732213"/>
            <a:ext cx="280988" cy="0"/>
          </a:xfrm>
          <a:prstGeom prst="line">
            <a:avLst/>
          </a:prstGeom>
          <a:noFill/>
          <a:ln w="25400" cap="flat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81933" name="Rectangle 13"/>
          <p:cNvSpPr>
            <a:spLocks/>
          </p:cNvSpPr>
          <p:nvPr/>
        </p:nvSpPr>
        <p:spPr bwMode="auto">
          <a:xfrm>
            <a:off x="5646738" y="3552825"/>
            <a:ext cx="15621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r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rbp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  <a:p>
            <a:pPr algn="r"/>
            <a:r>
              <a:rPr lang="en-US" sz="1800" dirty="0">
                <a:solidFill>
                  <a:schemeClr val="tx1"/>
                </a:solidFill>
                <a:latin typeface="+mn-lt"/>
                <a:cs typeface="Courier New Bold" charset="0"/>
                <a:sym typeface="Courier New Bold" charset="0"/>
              </a:rPr>
              <a:t>(Optional)</a:t>
            </a:r>
          </a:p>
        </p:txBody>
      </p:sp>
      <p:sp>
        <p:nvSpPr>
          <p:cNvPr id="81934" name="Line 14"/>
          <p:cNvSpPr>
            <a:spLocks noChangeShapeType="1"/>
          </p:cNvSpPr>
          <p:nvPr/>
        </p:nvSpPr>
        <p:spPr bwMode="auto">
          <a:xfrm>
            <a:off x="7207250" y="6365875"/>
            <a:ext cx="290513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81935" name="Rectangle 15"/>
          <p:cNvSpPr>
            <a:spLocks/>
          </p:cNvSpPr>
          <p:nvPr/>
        </p:nvSpPr>
        <p:spPr bwMode="auto">
          <a:xfrm>
            <a:off x="5765800" y="6184900"/>
            <a:ext cx="14859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r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8745" indent="-118745"/>
            <a:r>
              <a:rPr lang="en-US" dirty="0">
                <a:ea typeface="+mj-lt"/>
                <a:cs typeface="+mj-lt"/>
              </a:rPr>
              <a:t>Machine-Level Programming: Procedures</a:t>
            </a:r>
            <a:endParaRPr lang="en-US" dirty="0"/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Procedures</a:t>
            </a:r>
          </a:p>
          <a:p>
            <a:pPr lvl="1"/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Stack Structure</a:t>
            </a:r>
          </a:p>
          <a:p>
            <a:pPr lvl="1"/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Calling Conventions</a:t>
            </a:r>
          </a:p>
          <a:p>
            <a:pPr lvl="2"/>
            <a:r>
              <a:rPr lang="en-US" b="1" dirty="0"/>
              <a:t>Passing control</a:t>
            </a:r>
          </a:p>
          <a:p>
            <a:pPr lvl="2"/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Passing data</a:t>
            </a:r>
          </a:p>
          <a:p>
            <a:pPr lvl="2"/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Managing local data</a:t>
            </a:r>
          </a:p>
          <a:p>
            <a:pPr lvl="1"/>
            <a:r>
              <a:rPr lang="en-US" b="1" dirty="0">
                <a:solidFill>
                  <a:srgbClr val="7F7F7F"/>
                </a:solidFill>
              </a:rPr>
              <a:t>Illustration of Recursion</a:t>
            </a: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Code Examples</a:t>
            </a:r>
          </a:p>
        </p:txBody>
      </p:sp>
      <p:sp>
        <p:nvSpPr>
          <p:cNvPr id="4" name="Rectangle 4"/>
          <p:cNvSpPr>
            <a:spLocks/>
          </p:cNvSpPr>
          <p:nvPr/>
        </p:nvSpPr>
        <p:spPr bwMode="auto">
          <a:xfrm>
            <a:off x="76200" y="4800600"/>
            <a:ext cx="2667000" cy="1828800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mult2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(long a, long b)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long s = a * b;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s;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5" name="Rectangle 4"/>
          <p:cNvSpPr>
            <a:spLocks/>
          </p:cNvSpPr>
          <p:nvPr/>
        </p:nvSpPr>
        <p:spPr bwMode="auto">
          <a:xfrm>
            <a:off x="3505200" y="381000"/>
            <a:ext cx="4267200" cy="18288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void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multstore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(long x, long y, long *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dest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 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t = mult2(x, y);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*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dest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t;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" name="Rectangle 4"/>
          <p:cNvSpPr>
            <a:spLocks/>
          </p:cNvSpPr>
          <p:nvPr/>
        </p:nvSpPr>
        <p:spPr bwMode="auto">
          <a:xfrm>
            <a:off x="2971800" y="4800600"/>
            <a:ext cx="5867400" cy="1828800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ro-RO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0000000000400550 &lt;mult2&gt;:</a:t>
            </a:r>
          </a:p>
          <a:p>
            <a:pPr algn="l"/>
            <a:r>
              <a:rPr lang="ro-RO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400550:  mov    %rdi,%rax	# a </a:t>
            </a:r>
          </a:p>
          <a:p>
            <a:pPr algn="l"/>
            <a:r>
              <a:rPr lang="ro-RO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400553:  imul   %rsi,%rax	# a * b</a:t>
            </a:r>
          </a:p>
          <a:p>
            <a:pPr algn="l"/>
            <a:r>
              <a:rPr lang="ro-RO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400557:  retq			# Return</a:t>
            </a:r>
          </a:p>
        </p:txBody>
      </p:sp>
      <p:sp>
        <p:nvSpPr>
          <p:cNvPr id="8" name="Rectangle 7"/>
          <p:cNvSpPr>
            <a:spLocks/>
          </p:cNvSpPr>
          <p:nvPr/>
        </p:nvSpPr>
        <p:spPr bwMode="auto">
          <a:xfrm>
            <a:off x="1066800" y="2362200"/>
            <a:ext cx="6781800" cy="20574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sk-SK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0000000000400540 &lt;multstore&gt;:</a:t>
            </a:r>
          </a:p>
          <a:p>
            <a:pPr algn="l"/>
            <a:r>
              <a:rPr lang="sk-SK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400540: push   %rbx		# Save %rbx</a:t>
            </a:r>
          </a:p>
          <a:p>
            <a:pPr algn="l"/>
            <a:r>
              <a:rPr lang="sk-SK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400541: mov    %rdx,%rbx		# Save dest</a:t>
            </a:r>
          </a:p>
          <a:p>
            <a:pPr algn="l"/>
            <a:r>
              <a:rPr lang="sk-SK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400544: callq  400550 &lt;mult2&gt;	# mult2(x,y)</a:t>
            </a:r>
          </a:p>
          <a:p>
            <a:pPr algn="l"/>
            <a:r>
              <a:rPr lang="sk-SK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400549: mov    %rax,(%rbx)	# Save at dest</a:t>
            </a:r>
          </a:p>
          <a:p>
            <a:pPr algn="l"/>
            <a:r>
              <a:rPr lang="sk-SK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40054c: pop    %rbx		# Restore %rbx</a:t>
            </a:r>
          </a:p>
          <a:p>
            <a:pPr algn="l"/>
            <a:r>
              <a:rPr lang="sk-SK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40054d: retq			# Return</a:t>
            </a:r>
          </a:p>
        </p:txBody>
      </p:sp>
    </p:spTree>
    <p:extLst>
      <p:ext uri="{BB962C8B-B14F-4D97-AF65-F5344CB8AC3E}">
        <p14:creationId xmlns:p14="http://schemas.microsoft.com/office/powerpoint/2010/main" val="3733884737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Rectangle 3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5060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Procedure Control Flow</a:t>
            </a:r>
          </a:p>
        </p:txBody>
      </p:sp>
      <p:sp>
        <p:nvSpPr>
          <p:cNvPr id="45061" name="Rectangle 5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Use stack to support procedure call and return</a:t>
            </a:r>
          </a:p>
          <a:p>
            <a:r>
              <a:rPr lang="en-US" dirty="0">
                <a:solidFill>
                  <a:srgbClr val="980002"/>
                </a:solidFill>
              </a:rPr>
              <a:t>Procedure call:</a:t>
            </a:r>
            <a:r>
              <a:rPr lang="en-US" dirty="0"/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call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ea typeface="Calibri Bold Italic" charset="0"/>
                <a:cs typeface="Courier New" pitchFamily="49" charset="0"/>
                <a:sym typeface="Calibri Bold Italic" charset="0"/>
              </a:rPr>
              <a:t>label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552450" lvl="1"/>
            <a:r>
              <a:rPr lang="en-US" dirty="0"/>
              <a:t>Push return address on stack</a:t>
            </a:r>
          </a:p>
          <a:p>
            <a:pPr marL="552450" lvl="1"/>
            <a:r>
              <a:rPr lang="en-US" dirty="0"/>
              <a:t>Jump to 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label</a:t>
            </a:r>
            <a:endParaRPr lang="en-US" dirty="0"/>
          </a:p>
          <a:p>
            <a:r>
              <a:rPr lang="en-US" dirty="0"/>
              <a:t>Return address:</a:t>
            </a:r>
          </a:p>
          <a:p>
            <a:pPr marL="552450" lvl="1"/>
            <a:r>
              <a:rPr lang="en-US" dirty="0"/>
              <a:t>Address of the next instruction right after call</a:t>
            </a:r>
          </a:p>
          <a:p>
            <a:pPr marL="552450" lvl="1"/>
            <a:r>
              <a:rPr lang="en-US" dirty="0"/>
              <a:t>Example from disassembly</a:t>
            </a:r>
          </a:p>
          <a:p>
            <a:r>
              <a:rPr lang="en-US" dirty="0">
                <a:solidFill>
                  <a:srgbClr val="980002"/>
                </a:solidFill>
              </a:rPr>
              <a:t>Procedure return:</a:t>
            </a:r>
            <a:r>
              <a:rPr lang="en-US" dirty="0"/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ret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552450" lvl="1"/>
            <a:r>
              <a:rPr lang="en-US" dirty="0"/>
              <a:t>Pop address from stack</a:t>
            </a:r>
          </a:p>
          <a:p>
            <a:pPr marL="552450" lvl="1"/>
            <a:r>
              <a:rPr lang="en-US" dirty="0"/>
              <a:t>Jump to address</a:t>
            </a: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Title Slid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990000"/>
      </a:accent1>
      <a:accent2>
        <a:srgbClr val="333399"/>
      </a:accent2>
      <a:accent3>
        <a:srgbClr val="FFFFFF"/>
      </a:accent3>
      <a:accent4>
        <a:srgbClr val="000000"/>
      </a:accent4>
      <a:accent5>
        <a:srgbClr val="CAAAAA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Slide">
      <a:majorFont>
        <a:latin typeface="Calibri Bold"/>
        <a:ea typeface="ヒラギノ角ゴ ProN W6"/>
        <a:cs typeface="ヒラギノ角ゴ ProN W6"/>
      </a:majorFont>
      <a:minorFont>
        <a:latin typeface="Calibri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itle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itle and Content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990000"/>
      </a:accent1>
      <a:accent2>
        <a:srgbClr val="333399"/>
      </a:accent2>
      <a:accent3>
        <a:srgbClr val="FFFFFF"/>
      </a:accent3>
      <a:accent4>
        <a:srgbClr val="000000"/>
      </a:accent4>
      <a:accent5>
        <a:srgbClr val="CAAAAA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and Content">
      <a:majorFont>
        <a:latin typeface="Calibri Bold"/>
        <a:ea typeface="ヒラギノ角ゴ ProN W6"/>
        <a:cs typeface="ヒラギノ角ゴ ProN W6"/>
      </a:majorFont>
      <a:minorFont>
        <a:latin typeface="Calibri Bold"/>
        <a:ea typeface="ヒラギノ角ゴ ProN W6"/>
        <a:cs typeface="ヒラギノ角ゴ ProN W6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itle and Conten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itle Only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990000"/>
      </a:accent1>
      <a:accent2>
        <a:srgbClr val="333399"/>
      </a:accent2>
      <a:accent3>
        <a:srgbClr val="FFFFFF"/>
      </a:accent3>
      <a:accent4>
        <a:srgbClr val="000000"/>
      </a:accent4>
      <a:accent5>
        <a:srgbClr val="CAAAAA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Only">
      <a:majorFont>
        <a:latin typeface="Calibri Bold"/>
        <a:ea typeface="ヒラギノ角ゴ ProN W6"/>
        <a:cs typeface="ヒラギノ角ゴ ProN W6"/>
      </a:majorFont>
      <a:minorFont>
        <a:latin typeface="Calibri Bold"/>
        <a:ea typeface="ヒラギノ角ゴ ProN W6"/>
        <a:cs typeface="ヒラギノ角ゴ ProN W6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itle Onl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Title and Content: Build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990000"/>
      </a:accent1>
      <a:accent2>
        <a:srgbClr val="333399"/>
      </a:accent2>
      <a:accent3>
        <a:srgbClr val="FFFFFF"/>
      </a:accent3>
      <a:accent4>
        <a:srgbClr val="000000"/>
      </a:accent4>
      <a:accent5>
        <a:srgbClr val="CAAAAA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and Content: Build">
      <a:majorFont>
        <a:latin typeface="Calibri Bold"/>
        <a:ea typeface="ヒラギノ角ゴ ProN W6"/>
        <a:cs typeface="ヒラギノ角ゴ ProN W6"/>
      </a:majorFont>
      <a:minorFont>
        <a:latin typeface="Calibri Bold"/>
        <a:ea typeface="ヒラギノ角ゴ ProN W6"/>
        <a:cs typeface="ヒラギノ角ゴ ProN W6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itle and Content: Build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Title and Content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990000"/>
      </a:accent1>
      <a:accent2>
        <a:srgbClr val="333399"/>
      </a:accent2>
      <a:accent3>
        <a:srgbClr val="FFFFFF"/>
      </a:accent3>
      <a:accent4>
        <a:srgbClr val="000000"/>
      </a:accent4>
      <a:accent5>
        <a:srgbClr val="CAAAAA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and Content">
      <a:majorFont>
        <a:latin typeface="Calibri Bold"/>
        <a:ea typeface="ヒラギノ角ゴ ProN W6"/>
        <a:cs typeface="ヒラギノ角ゴ ProN W6"/>
      </a:majorFont>
      <a:minorFont>
        <a:latin typeface="Calibri Bold"/>
        <a:ea typeface="ヒラギノ角ゴ ProN W6"/>
        <a:cs typeface="ヒラギノ角ゴ ProN W6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itle and Conten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04-float" id="{67944C2F-3416-D142-8702-985A1351DF87}" vid="{1F314E78-C04B-D443-8A36-28CC65374A53}"/>
    </a:ext>
  </a:ext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13510</TotalTime>
  <Pages>0</Pages>
  <Words>4476</Words>
  <Characters>0</Characters>
  <Application>Microsoft Office PowerPoint</Application>
  <PresentationFormat>On-screen Show (4:3)</PresentationFormat>
  <Lines>0</Lines>
  <Paragraphs>1381</Paragraphs>
  <Slides>60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5</vt:i4>
      </vt:variant>
      <vt:variant>
        <vt:lpstr>Slide Titles</vt:lpstr>
      </vt:variant>
      <vt:variant>
        <vt:i4>60</vt:i4>
      </vt:variant>
    </vt:vector>
  </HeadingPairs>
  <TitlesOfParts>
    <vt:vector size="65" baseType="lpstr">
      <vt:lpstr>Title Slide</vt:lpstr>
      <vt:lpstr>Title and Content</vt:lpstr>
      <vt:lpstr>Title Only</vt:lpstr>
      <vt:lpstr>Title and Content: Build</vt:lpstr>
      <vt:lpstr>Title and Content</vt:lpstr>
      <vt:lpstr>Machine-Level Programming: Procedures  COMP 222: Introduction to Computer Organization</vt:lpstr>
      <vt:lpstr>Mechanisms in Procedures</vt:lpstr>
      <vt:lpstr>Machine-Level Programming: Procedures</vt:lpstr>
      <vt:lpstr>x86-64 Stack</vt:lpstr>
      <vt:lpstr>x86-64 Stack: Push</vt:lpstr>
      <vt:lpstr>x86-64 Stack: Pop</vt:lpstr>
      <vt:lpstr>Machine-Level Programming: Procedures</vt:lpstr>
      <vt:lpstr>Code Examples</vt:lpstr>
      <vt:lpstr>Procedure Control Flow</vt:lpstr>
      <vt:lpstr>Control Flow Example #1</vt:lpstr>
      <vt:lpstr>Control Flow Example #2</vt:lpstr>
      <vt:lpstr>Control Flow Example #3</vt:lpstr>
      <vt:lpstr>Control Flow Example #4</vt:lpstr>
      <vt:lpstr>Machine-Level Programming: Procedures</vt:lpstr>
      <vt:lpstr>Procedure Data Flow</vt:lpstr>
      <vt:lpstr>Data Flow Examples</vt:lpstr>
      <vt:lpstr>Machine-Level Programming: Procedures</vt:lpstr>
      <vt:lpstr>Stack-Based Languages</vt:lpstr>
      <vt:lpstr>Call Chain Example</vt:lpstr>
      <vt:lpstr>Stack Frames</vt:lpstr>
      <vt:lpstr>Example</vt:lpstr>
      <vt:lpstr>Example</vt:lpstr>
      <vt:lpstr>Example</vt:lpstr>
      <vt:lpstr>Example</vt:lpstr>
      <vt:lpstr>Example</vt:lpstr>
      <vt:lpstr>Example</vt:lpstr>
      <vt:lpstr>Example</vt:lpstr>
      <vt:lpstr>Example</vt:lpstr>
      <vt:lpstr>Example</vt:lpstr>
      <vt:lpstr>Example</vt:lpstr>
      <vt:lpstr>Example</vt:lpstr>
      <vt:lpstr>x86-64/Linux Stack Frame</vt:lpstr>
      <vt:lpstr>Example: incr</vt:lpstr>
      <vt:lpstr>Example: Calling incr #1</vt:lpstr>
      <vt:lpstr>Example: Calling incr #2</vt:lpstr>
      <vt:lpstr>Example: Calling incr #3</vt:lpstr>
      <vt:lpstr>Example: Calling incr #4</vt:lpstr>
      <vt:lpstr>Example: Calling incr #5</vt:lpstr>
      <vt:lpstr>Register Saving Conventions</vt:lpstr>
      <vt:lpstr>Register Saving Conventions</vt:lpstr>
      <vt:lpstr>x86-64 Linux Register Usage #1</vt:lpstr>
      <vt:lpstr>x86-64 Linux Register Usage #2</vt:lpstr>
      <vt:lpstr>Callee-Saved Example #1</vt:lpstr>
      <vt:lpstr>Callee-Saved Example #2</vt:lpstr>
      <vt:lpstr>Floating Point: Background</vt:lpstr>
      <vt:lpstr>Programming with SSE3</vt:lpstr>
      <vt:lpstr>Scalar &amp; Parallel (SIMD) Operations</vt:lpstr>
      <vt:lpstr>FP Basics</vt:lpstr>
      <vt:lpstr>FP Memory Referencing</vt:lpstr>
      <vt:lpstr>Other Aspects of FP Code</vt:lpstr>
      <vt:lpstr>Machine-Level Programming: Procedures</vt:lpstr>
      <vt:lpstr>Recursive Function</vt:lpstr>
      <vt:lpstr>Recursive Function Terminal Case</vt:lpstr>
      <vt:lpstr>Recursive Function Register Save</vt:lpstr>
      <vt:lpstr>Recursive Function Call Setup</vt:lpstr>
      <vt:lpstr>Recursive Function Call</vt:lpstr>
      <vt:lpstr>Recursive Function Result</vt:lpstr>
      <vt:lpstr>Recursive Function Completion</vt:lpstr>
      <vt:lpstr>Observations About Recursion</vt:lpstr>
      <vt:lpstr>x86-64 Procedure 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Computer Systems 15-213/18-243, spring 2009</dc:title>
  <dc:creator>Markus Pueschel</dc:creator>
  <dc:description>Redesign of slides created by Randal E. Bryant and David R. O'Hallaron</dc:description>
  <cp:lastModifiedBy>Randal Bryant</cp:lastModifiedBy>
  <cp:revision>488</cp:revision>
  <dcterms:created xsi:type="dcterms:W3CDTF">2012-09-18T14:16:22Z</dcterms:created>
  <dcterms:modified xsi:type="dcterms:W3CDTF">2024-10-09T18:36:10Z</dcterms:modified>
</cp:coreProperties>
</file>