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</p:sldMasterIdLst>
  <p:notesMasterIdLst>
    <p:notesMasterId r:id="rId35"/>
  </p:notesMasterIdLst>
  <p:handoutMasterIdLst>
    <p:handoutMasterId r:id="rId36"/>
  </p:handoutMasterIdLst>
  <p:sldIdLst>
    <p:sldId id="1085" r:id="rId3"/>
    <p:sldId id="1052" r:id="rId4"/>
    <p:sldId id="1082" r:id="rId5"/>
    <p:sldId id="1083" r:id="rId6"/>
    <p:sldId id="1084" r:id="rId7"/>
    <p:sldId id="1063" r:id="rId8"/>
    <p:sldId id="1069" r:id="rId9"/>
    <p:sldId id="1070" r:id="rId10"/>
    <p:sldId id="977" r:id="rId11"/>
    <p:sldId id="954" r:id="rId12"/>
    <p:sldId id="955" r:id="rId13"/>
    <p:sldId id="957" r:id="rId14"/>
    <p:sldId id="1071" r:id="rId15"/>
    <p:sldId id="958" r:id="rId16"/>
    <p:sldId id="1072" r:id="rId17"/>
    <p:sldId id="1073" r:id="rId18"/>
    <p:sldId id="1074" r:id="rId19"/>
    <p:sldId id="1075" r:id="rId20"/>
    <p:sldId id="1077" r:id="rId21"/>
    <p:sldId id="966" r:id="rId22"/>
    <p:sldId id="1068" r:id="rId23"/>
    <p:sldId id="972" r:id="rId24"/>
    <p:sldId id="973" r:id="rId25"/>
    <p:sldId id="1076" r:id="rId26"/>
    <p:sldId id="1043" r:id="rId27"/>
    <p:sldId id="1044" r:id="rId28"/>
    <p:sldId id="1045" r:id="rId29"/>
    <p:sldId id="1046" r:id="rId30"/>
    <p:sldId id="1078" r:id="rId31"/>
    <p:sldId id="1079" r:id="rId32"/>
    <p:sldId id="1081" r:id="rId33"/>
    <p:sldId id="1080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38BB71-56DD-771C-193F-B9E0CB24FF64}" v="363" dt="2024-10-11T18:08:35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2676" autoAdjust="0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microsoft.com/office/2015/10/relationships/revisionInfo" Target="revisionInfo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6E38BB71-56DD-771C-193F-B9E0CB24FF64}"/>
    <pc:docChg chg="addSld delSld modSld sldOrd">
      <pc:chgData name="Alan Cox" userId="S::alc@rice.edu::4319d5d7-4895-438f-a090-42c4160e7830" providerId="AD" clId="Web-{6E38BB71-56DD-771C-193F-B9E0CB24FF64}" dt="2024-10-11T18:08:35.357" v="243" actId="20577"/>
      <pc:docMkLst>
        <pc:docMk/>
      </pc:docMkLst>
      <pc:sldChg chg="del">
        <pc:chgData name="Alan Cox" userId="S::alc@rice.edu::4319d5d7-4895-438f-a090-42c4160e7830" providerId="AD" clId="Web-{6E38BB71-56DD-771C-193F-B9E0CB24FF64}" dt="2024-10-11T06:45:44.635" v="15"/>
        <pc:sldMkLst>
          <pc:docMk/>
          <pc:sldMk cId="0" sldId="945"/>
        </pc:sldMkLst>
      </pc:sldChg>
      <pc:sldChg chg="modSp del">
        <pc:chgData name="Alan Cox" userId="S::alc@rice.edu::4319d5d7-4895-438f-a090-42c4160e7830" providerId="AD" clId="Web-{6E38BB71-56DD-771C-193F-B9E0CB24FF64}" dt="2024-10-11T06:45:52.932" v="16"/>
        <pc:sldMkLst>
          <pc:docMk/>
          <pc:sldMk cId="0" sldId="946"/>
        </pc:sldMkLst>
        <pc:spChg chg="mod">
          <ac:chgData name="Alan Cox" userId="S::alc@rice.edu::4319d5d7-4895-438f-a090-42c4160e7830" providerId="AD" clId="Web-{6E38BB71-56DD-771C-193F-B9E0CB24FF64}" dt="2024-10-11T06:27:47.894" v="1" actId="20577"/>
          <ac:spMkLst>
            <pc:docMk/>
            <pc:sldMk cId="0" sldId="946"/>
            <ac:spMk id="11267" creationId="{00000000-0000-0000-0000-000000000000}"/>
          </ac:spMkLst>
        </pc:spChg>
      </pc:sldChg>
      <pc:sldChg chg="del">
        <pc:chgData name="Alan Cox" userId="S::alc@rice.edu::4319d5d7-4895-438f-a090-42c4160e7830" providerId="AD" clId="Web-{6E38BB71-56DD-771C-193F-B9E0CB24FF64}" dt="2024-10-11T06:46:11.105" v="17"/>
        <pc:sldMkLst>
          <pc:docMk/>
          <pc:sldMk cId="0" sldId="948"/>
        </pc:sldMkLst>
      </pc:sldChg>
      <pc:sldChg chg="del">
        <pc:chgData name="Alan Cox" userId="S::alc@rice.edu::4319d5d7-4895-438f-a090-42c4160e7830" providerId="AD" clId="Web-{6E38BB71-56DD-771C-193F-B9E0CB24FF64}" dt="2024-10-11T07:11:12.106" v="136"/>
        <pc:sldMkLst>
          <pc:docMk/>
          <pc:sldMk cId="0" sldId="953"/>
        </pc:sldMkLst>
      </pc:sldChg>
      <pc:sldChg chg="modSp">
        <pc:chgData name="Alan Cox" userId="S::alc@rice.edu::4319d5d7-4895-438f-a090-42c4160e7830" providerId="AD" clId="Web-{6E38BB71-56DD-771C-193F-B9E0CB24FF64}" dt="2024-10-11T18:00:16.479" v="223" actId="20577"/>
        <pc:sldMkLst>
          <pc:docMk/>
          <pc:sldMk cId="0" sldId="954"/>
        </pc:sldMkLst>
        <pc:spChg chg="mod">
          <ac:chgData name="Alan Cox" userId="S::alc@rice.edu::4319d5d7-4895-438f-a090-42c4160e7830" providerId="AD" clId="Web-{6E38BB71-56DD-771C-193F-B9E0CB24FF64}" dt="2024-10-11T17:59:56.276" v="217" actId="20577"/>
          <ac:spMkLst>
            <pc:docMk/>
            <pc:sldMk cId="0" sldId="954"/>
            <ac:spMk id="22530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18:00:16.479" v="223" actId="20577"/>
          <ac:spMkLst>
            <pc:docMk/>
            <pc:sldMk cId="0" sldId="954"/>
            <ac:spMk id="22531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6:54:05.628" v="54" actId="20577"/>
          <ac:spMkLst>
            <pc:docMk/>
            <pc:sldMk cId="0" sldId="954"/>
            <ac:spMk id="22532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6:56:40.923" v="58" actId="20577"/>
        <pc:sldMkLst>
          <pc:docMk/>
          <pc:sldMk cId="0" sldId="955"/>
        </pc:sldMkLst>
        <pc:spChg chg="mod">
          <ac:chgData name="Alan Cox" userId="S::alc@rice.edu::4319d5d7-4895-438f-a090-42c4160e7830" providerId="AD" clId="Web-{6E38BB71-56DD-771C-193F-B9E0CB24FF64}" dt="2024-10-11T06:56:40.923" v="58" actId="20577"/>
          <ac:spMkLst>
            <pc:docMk/>
            <pc:sldMk cId="0" sldId="955"/>
            <ac:spMk id="23555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6:54:34.989" v="56" actId="20577"/>
          <ac:spMkLst>
            <pc:docMk/>
            <pc:sldMk cId="0" sldId="955"/>
            <ac:spMk id="23556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00:05.316" v="71" actId="20577"/>
        <pc:sldMkLst>
          <pc:docMk/>
          <pc:sldMk cId="0" sldId="957"/>
        </pc:sldMkLst>
        <pc:spChg chg="mod">
          <ac:chgData name="Alan Cox" userId="S::alc@rice.edu::4319d5d7-4895-438f-a090-42c4160e7830" providerId="AD" clId="Web-{6E38BB71-56DD-771C-193F-B9E0CB24FF64}" dt="2024-10-11T06:59:36.174" v="69" actId="20577"/>
          <ac:spMkLst>
            <pc:docMk/>
            <pc:sldMk cId="0" sldId="957"/>
            <ac:spMk id="5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6:59:03.266" v="64" actId="20577"/>
          <ac:spMkLst>
            <pc:docMk/>
            <pc:sldMk cId="0" sldId="957"/>
            <ac:spMk id="6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0:05.316" v="71" actId="20577"/>
          <ac:spMkLst>
            <pc:docMk/>
            <pc:sldMk cId="0" sldId="957"/>
            <ac:spMk id="24580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6:58:38.992" v="60" actId="20577"/>
          <ac:spMkLst>
            <pc:docMk/>
            <pc:sldMk cId="0" sldId="957"/>
            <ac:spMk id="448516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03:01.374" v="86" actId="20577"/>
        <pc:sldMkLst>
          <pc:docMk/>
          <pc:sldMk cId="0" sldId="958"/>
        </pc:sldMkLst>
        <pc:spChg chg="mod">
          <ac:chgData name="Alan Cox" userId="S::alc@rice.edu::4319d5d7-4895-438f-a090-42c4160e7830" providerId="AD" clId="Web-{6E38BB71-56DD-771C-193F-B9E0CB24FF64}" dt="2024-10-11T07:03:01.374" v="86" actId="20577"/>
          <ac:spMkLst>
            <pc:docMk/>
            <pc:sldMk cId="0" sldId="958"/>
            <ac:spMk id="25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2:46.623" v="84" actId="20577"/>
          <ac:spMkLst>
            <pc:docMk/>
            <pc:sldMk cId="0" sldId="958"/>
            <ac:spMk id="26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1:39.525" v="77" actId="20577"/>
          <ac:spMkLst>
            <pc:docMk/>
            <pc:sldMk cId="0" sldId="958"/>
            <ac:spMk id="2560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2:17.402" v="79" actId="20577"/>
          <ac:spMkLst>
            <pc:docMk/>
            <pc:sldMk cId="0" sldId="958"/>
            <ac:spMk id="360451" creationId="{00000000-0000-0000-0000-000000000000}"/>
          </ac:spMkLst>
        </pc:spChg>
      </pc:sldChg>
      <pc:sldChg chg="del">
        <pc:chgData name="Alan Cox" userId="S::alc@rice.edu::4319d5d7-4895-438f-a090-42c4160e7830" providerId="AD" clId="Web-{6E38BB71-56DD-771C-193F-B9E0CB24FF64}" dt="2024-10-11T07:11:27.529" v="137"/>
        <pc:sldMkLst>
          <pc:docMk/>
          <pc:sldMk cId="0" sldId="968"/>
        </pc:sldMkLst>
      </pc:sldChg>
      <pc:sldChg chg="modSp">
        <pc:chgData name="Alan Cox" userId="S::alc@rice.edu::4319d5d7-4895-438f-a090-42c4160e7830" providerId="AD" clId="Web-{6E38BB71-56DD-771C-193F-B9E0CB24FF64}" dt="2024-10-11T18:08:35.357" v="243" actId="20577"/>
        <pc:sldMkLst>
          <pc:docMk/>
          <pc:sldMk cId="0" sldId="972"/>
        </pc:sldMkLst>
        <pc:spChg chg="mod">
          <ac:chgData name="Alan Cox" userId="S::alc@rice.edu::4319d5d7-4895-438f-a090-42c4160e7830" providerId="AD" clId="Web-{6E38BB71-56DD-771C-193F-B9E0CB24FF64}" dt="2024-10-11T18:08:35.357" v="243" actId="20577"/>
          <ac:spMkLst>
            <pc:docMk/>
            <pc:sldMk cId="0" sldId="972"/>
            <ac:spMk id="37891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18:06:20.450" v="226" actId="20577"/>
          <ac:spMkLst>
            <pc:docMk/>
            <pc:sldMk cId="0" sldId="972"/>
            <ac:spMk id="37892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17:04.190" v="141" actId="1076"/>
        <pc:sldMkLst>
          <pc:docMk/>
          <pc:sldMk cId="0" sldId="973"/>
        </pc:sldMkLst>
        <pc:graphicFrameChg chg="mod">
          <ac:chgData name="Alan Cox" userId="S::alc@rice.edu::4319d5d7-4895-438f-a090-42c4160e7830" providerId="AD" clId="Web-{6E38BB71-56DD-771C-193F-B9E0CB24FF64}" dt="2024-10-11T07:17:04.190" v="141" actId="1076"/>
          <ac:graphicFrameMkLst>
            <pc:docMk/>
            <pc:sldMk cId="0" sldId="973"/>
            <ac:graphicFrameMk id="3" creationId="{00000000-0000-0000-0000-000000000000}"/>
          </ac:graphicFrameMkLst>
        </pc:graphicFrameChg>
      </pc:sldChg>
      <pc:sldChg chg="del">
        <pc:chgData name="Alan Cox" userId="S::alc@rice.edu::4319d5d7-4895-438f-a090-42c4160e7830" providerId="AD" clId="Web-{6E38BB71-56DD-771C-193F-B9E0CB24FF64}" dt="2024-10-11T07:13:32.755" v="140"/>
        <pc:sldMkLst>
          <pc:docMk/>
          <pc:sldMk cId="0" sldId="980"/>
        </pc:sldMkLst>
      </pc:sldChg>
      <pc:sldChg chg="modSp">
        <pc:chgData name="Alan Cox" userId="S::alc@rice.edu::4319d5d7-4895-438f-a090-42c4160e7830" providerId="AD" clId="Web-{6E38BB71-56DD-771C-193F-B9E0CB24FF64}" dt="2024-10-11T07:19:31.027" v="145" actId="20577"/>
        <pc:sldMkLst>
          <pc:docMk/>
          <pc:sldMk cId="0" sldId="1043"/>
        </pc:sldMkLst>
        <pc:spChg chg="mod">
          <ac:chgData name="Alan Cox" userId="S::alc@rice.edu::4319d5d7-4895-438f-a090-42c4160e7830" providerId="AD" clId="Web-{6E38BB71-56DD-771C-193F-B9E0CB24FF64}" dt="2024-10-11T07:18:46.040" v="143" actId="20577"/>
          <ac:spMkLst>
            <pc:docMk/>
            <pc:sldMk cId="0" sldId="1043"/>
            <ac:spMk id="5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19:31.027" v="145" actId="20577"/>
          <ac:spMkLst>
            <pc:docMk/>
            <pc:sldMk cId="0" sldId="1043"/>
            <ac:spMk id="6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28:21.246" v="169" actId="20577"/>
        <pc:sldMkLst>
          <pc:docMk/>
          <pc:sldMk cId="0" sldId="1044"/>
        </pc:sldMkLst>
        <pc:spChg chg="mod">
          <ac:chgData name="Alan Cox" userId="S::alc@rice.edu::4319d5d7-4895-438f-a090-42c4160e7830" providerId="AD" clId="Web-{6E38BB71-56DD-771C-193F-B9E0CB24FF64}" dt="2024-10-11T07:28:21.246" v="169" actId="20577"/>
          <ac:spMkLst>
            <pc:docMk/>
            <pc:sldMk cId="0" sldId="1044"/>
            <ac:spMk id="6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27:48.994" v="165" actId="20577"/>
          <ac:spMkLst>
            <pc:docMk/>
            <pc:sldMk cId="0" sldId="1044"/>
            <ac:spMk id="448516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27:27.196" v="164" actId="20577"/>
        <pc:sldMkLst>
          <pc:docMk/>
          <pc:sldMk cId="0" sldId="1045"/>
        </pc:sldMkLst>
        <pc:spChg chg="mod">
          <ac:chgData name="Alan Cox" userId="S::alc@rice.edu::4319d5d7-4895-438f-a090-42c4160e7830" providerId="AD" clId="Web-{6E38BB71-56DD-771C-193F-B9E0CB24FF64}" dt="2024-10-11T07:27:12.742" v="162" actId="20577"/>
          <ac:spMkLst>
            <pc:docMk/>
            <pc:sldMk cId="0" sldId="1045"/>
            <ac:spMk id="2560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27:27.196" v="164" actId="20577"/>
          <ac:spMkLst>
            <pc:docMk/>
            <pc:sldMk cId="0" sldId="1045"/>
            <ac:spMk id="360451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26:44.522" v="160" actId="20577"/>
        <pc:sldMkLst>
          <pc:docMk/>
          <pc:sldMk cId="0" sldId="1046"/>
        </pc:sldMkLst>
        <pc:spChg chg="mod">
          <ac:chgData name="Alan Cox" userId="S::alc@rice.edu::4319d5d7-4895-438f-a090-42c4160e7830" providerId="AD" clId="Web-{6E38BB71-56DD-771C-193F-B9E0CB24FF64}" dt="2024-10-11T07:26:28.693" v="158" actId="20577"/>
          <ac:spMkLst>
            <pc:docMk/>
            <pc:sldMk cId="0" sldId="1046"/>
            <ac:spMk id="2560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26:44.522" v="160" actId="20577"/>
          <ac:spMkLst>
            <pc:docMk/>
            <pc:sldMk cId="0" sldId="1046"/>
            <ac:spMk id="360451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17:57:32.228" v="207" actId="20577"/>
        <pc:sldMkLst>
          <pc:docMk/>
          <pc:sldMk cId="0" sldId="1052"/>
        </pc:sldMkLst>
        <pc:spChg chg="mod">
          <ac:chgData name="Alan Cox" userId="S::alc@rice.edu::4319d5d7-4895-438f-a090-42c4160e7830" providerId="AD" clId="Web-{6E38BB71-56DD-771C-193F-B9E0CB24FF64}" dt="2024-10-11T06:47:29.251" v="27" actId="20577"/>
          <ac:spMkLst>
            <pc:docMk/>
            <pc:sldMk cId="0" sldId="1052"/>
            <ac:spMk id="3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17:57:32.228" v="207" actId="20577"/>
          <ac:spMkLst>
            <pc:docMk/>
            <pc:sldMk cId="0" sldId="1052"/>
            <ac:spMk id="115713" creationId="{00000000-0000-0000-0000-000000000000}"/>
          </ac:spMkLst>
        </pc:spChg>
      </pc:sldChg>
      <pc:sldChg chg="del">
        <pc:chgData name="Alan Cox" userId="S::alc@rice.edu::4319d5d7-4895-438f-a090-42c4160e7830" providerId="AD" clId="Web-{6E38BB71-56DD-771C-193F-B9E0CB24FF64}" dt="2024-10-11T07:11:05.825" v="135"/>
        <pc:sldMkLst>
          <pc:docMk/>
          <pc:sldMk cId="0" sldId="1057"/>
        </pc:sldMkLst>
      </pc:sldChg>
      <pc:sldChg chg="addSp delSp modSp">
        <pc:chgData name="Alan Cox" userId="S::alc@rice.edu::4319d5d7-4895-438f-a090-42c4160e7830" providerId="AD" clId="Web-{6E38BB71-56DD-771C-193F-B9E0CB24FF64}" dt="2024-10-11T17:58:55.995" v="212" actId="20577"/>
        <pc:sldMkLst>
          <pc:docMk/>
          <pc:sldMk cId="4159856219" sldId="1063"/>
        </pc:sldMkLst>
        <pc:spChg chg="mod">
          <ac:chgData name="Alan Cox" userId="S::alc@rice.edu::4319d5d7-4895-438f-a090-42c4160e7830" providerId="AD" clId="Web-{6E38BB71-56DD-771C-193F-B9E0CB24FF64}" dt="2024-10-11T06:46:51.092" v="22" actId="20577"/>
          <ac:spMkLst>
            <pc:docMk/>
            <pc:sldMk cId="4159856219" sldId="1063"/>
            <ac:spMk id="3" creationId="{00000000-0000-0000-0000-000000000000}"/>
          </ac:spMkLst>
        </pc:spChg>
        <pc:spChg chg="add del mod">
          <ac:chgData name="Alan Cox" userId="S::alc@rice.edu::4319d5d7-4895-438f-a090-42c4160e7830" providerId="AD" clId="Web-{6E38BB71-56DD-771C-193F-B9E0CB24FF64}" dt="2024-10-11T17:57:52.150" v="209"/>
          <ac:spMkLst>
            <pc:docMk/>
            <pc:sldMk cId="4159856219" sldId="1063"/>
            <ac:spMk id="4" creationId="{461C87B8-A004-A05E-C46E-88E03380D36D}"/>
          </ac:spMkLst>
        </pc:spChg>
        <pc:spChg chg="add del mod">
          <ac:chgData name="Alan Cox" userId="S::alc@rice.edu::4319d5d7-4895-438f-a090-42c4160e7830" providerId="AD" clId="Web-{6E38BB71-56DD-771C-193F-B9E0CB24FF64}" dt="2024-10-11T17:58:55.995" v="212" actId="20577"/>
          <ac:spMkLst>
            <pc:docMk/>
            <pc:sldMk cId="4159856219" sldId="1063"/>
            <ac:spMk id="115713" creationId="{00000000-0000-0000-0000-000000000000}"/>
          </ac:spMkLst>
        </pc:spChg>
      </pc:sldChg>
      <pc:sldChg chg="del">
        <pc:chgData name="Alan Cox" userId="S::alc@rice.edu::4319d5d7-4895-438f-a090-42c4160e7830" providerId="AD" clId="Web-{6E38BB71-56DD-771C-193F-B9E0CB24FF64}" dt="2024-10-11T07:29:17.062" v="170"/>
        <pc:sldMkLst>
          <pc:docMk/>
          <pc:sldMk cId="1379723030" sldId="1067"/>
        </pc:sldMkLst>
      </pc:sldChg>
      <pc:sldChg chg="delSp">
        <pc:chgData name="Alan Cox" userId="S::alc@rice.edu::4319d5d7-4895-438f-a090-42c4160e7830" providerId="AD" clId="Web-{6E38BB71-56DD-771C-193F-B9E0CB24FF64}" dt="2024-10-11T06:47:51.424" v="28"/>
        <pc:sldMkLst>
          <pc:docMk/>
          <pc:sldMk cId="2553572871" sldId="1069"/>
        </pc:sldMkLst>
        <pc:spChg chg="del">
          <ac:chgData name="Alan Cox" userId="S::alc@rice.edu::4319d5d7-4895-438f-a090-42c4160e7830" providerId="AD" clId="Web-{6E38BB71-56DD-771C-193F-B9E0CB24FF64}" dt="2024-10-11T06:47:51.424" v="28"/>
          <ac:spMkLst>
            <pc:docMk/>
            <pc:sldMk cId="2553572871" sldId="1069"/>
            <ac:spMk id="18433" creationId="{00000000-0000-0000-0000-000000000000}"/>
          </ac:spMkLst>
        </pc:spChg>
      </pc:sldChg>
      <pc:sldChg chg="delSp">
        <pc:chgData name="Alan Cox" userId="S::alc@rice.edu::4319d5d7-4895-438f-a090-42c4160e7830" providerId="AD" clId="Web-{6E38BB71-56DD-771C-193F-B9E0CB24FF64}" dt="2024-10-11T06:48:09.237" v="29"/>
        <pc:sldMkLst>
          <pc:docMk/>
          <pc:sldMk cId="1969166303" sldId="1070"/>
        </pc:sldMkLst>
        <pc:spChg chg="del">
          <ac:chgData name="Alan Cox" userId="S::alc@rice.edu::4319d5d7-4895-438f-a090-42c4160e7830" providerId="AD" clId="Web-{6E38BB71-56DD-771C-193F-B9E0CB24FF64}" dt="2024-10-11T06:48:09.237" v="29"/>
          <ac:spMkLst>
            <pc:docMk/>
            <pc:sldMk cId="1969166303" sldId="1070"/>
            <ac:spMk id="19457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01:00.538" v="75" actId="20577"/>
        <pc:sldMkLst>
          <pc:docMk/>
          <pc:sldMk cId="1805681353" sldId="1071"/>
        </pc:sldMkLst>
        <pc:spChg chg="mod">
          <ac:chgData name="Alan Cox" userId="S::alc@rice.edu::4319d5d7-4895-438f-a090-42c4160e7830" providerId="AD" clId="Web-{6E38BB71-56DD-771C-193F-B9E0CB24FF64}" dt="2024-10-11T07:00:33.365" v="73" actId="20577"/>
          <ac:spMkLst>
            <pc:docMk/>
            <pc:sldMk cId="1805681353" sldId="1071"/>
            <ac:spMk id="2560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1:00.538" v="75" actId="20577"/>
          <ac:spMkLst>
            <pc:docMk/>
            <pc:sldMk cId="1805681353" sldId="1071"/>
            <ac:spMk id="360451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04:42.958" v="99" actId="20577"/>
        <pc:sldMkLst>
          <pc:docMk/>
          <pc:sldMk cId="2613562213" sldId="1072"/>
        </pc:sldMkLst>
        <pc:spChg chg="mod">
          <ac:chgData name="Alan Cox" userId="S::alc@rice.edu::4319d5d7-4895-438f-a090-42c4160e7830" providerId="AD" clId="Web-{6E38BB71-56DD-771C-193F-B9E0CB24FF64}" dt="2024-10-11T07:04:23.394" v="97" actId="20577"/>
          <ac:spMkLst>
            <pc:docMk/>
            <pc:sldMk cId="2613562213" sldId="1072"/>
            <ac:spMk id="25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4:05.612" v="95" actId="20577"/>
          <ac:spMkLst>
            <pc:docMk/>
            <pc:sldMk cId="2613562213" sldId="1072"/>
            <ac:spMk id="26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4:42.958" v="99" actId="20577"/>
          <ac:spMkLst>
            <pc:docMk/>
            <pc:sldMk cId="2613562213" sldId="1072"/>
            <ac:spMk id="37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3:26.891" v="88" actId="20577"/>
          <ac:spMkLst>
            <pc:docMk/>
            <pc:sldMk cId="2613562213" sldId="1072"/>
            <ac:spMk id="2560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3:35.235" v="90" actId="20577"/>
          <ac:spMkLst>
            <pc:docMk/>
            <pc:sldMk cId="2613562213" sldId="1072"/>
            <ac:spMk id="360451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06:45.340" v="112" actId="20577"/>
        <pc:sldMkLst>
          <pc:docMk/>
          <pc:sldMk cId="1306248189" sldId="1073"/>
        </pc:sldMkLst>
        <pc:spChg chg="mod">
          <ac:chgData name="Alan Cox" userId="S::alc@rice.edu::4319d5d7-4895-438f-a090-42c4160e7830" providerId="AD" clId="Web-{6E38BB71-56DD-771C-193F-B9E0CB24FF64}" dt="2024-10-11T07:05:59.103" v="110" actId="20577"/>
          <ac:spMkLst>
            <pc:docMk/>
            <pc:sldMk cId="1306248189" sldId="1073"/>
            <ac:spMk id="25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5:46.415" v="108" actId="20577"/>
          <ac:spMkLst>
            <pc:docMk/>
            <pc:sldMk cId="1306248189" sldId="1073"/>
            <ac:spMk id="26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6:45.340" v="112" actId="20577"/>
          <ac:spMkLst>
            <pc:docMk/>
            <pc:sldMk cId="1306248189" sldId="1073"/>
            <ac:spMk id="37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5:01.037" v="101" actId="20577"/>
          <ac:spMkLst>
            <pc:docMk/>
            <pc:sldMk cId="1306248189" sldId="1073"/>
            <ac:spMk id="2560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5:16.304" v="103" actId="20577"/>
          <ac:spMkLst>
            <pc:docMk/>
            <pc:sldMk cId="1306248189" sldId="1073"/>
            <ac:spMk id="360451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08:18.518" v="125" actId="20577"/>
        <pc:sldMkLst>
          <pc:docMk/>
          <pc:sldMk cId="2753105120" sldId="1074"/>
        </pc:sldMkLst>
        <pc:spChg chg="mod">
          <ac:chgData name="Alan Cox" userId="S::alc@rice.edu::4319d5d7-4895-438f-a090-42c4160e7830" providerId="AD" clId="Web-{6E38BB71-56DD-771C-193F-B9E0CB24FF64}" dt="2024-10-11T07:07:53.751" v="121" actId="20577"/>
          <ac:spMkLst>
            <pc:docMk/>
            <pc:sldMk cId="2753105120" sldId="1074"/>
            <ac:spMk id="25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7:37.062" v="119" actId="20577"/>
          <ac:spMkLst>
            <pc:docMk/>
            <pc:sldMk cId="2753105120" sldId="1074"/>
            <ac:spMk id="26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7:05.982" v="114" actId="20577"/>
          <ac:spMkLst>
            <pc:docMk/>
            <pc:sldMk cId="2753105120" sldId="1074"/>
            <ac:spMk id="37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8:07.767" v="123" actId="20577"/>
          <ac:spMkLst>
            <pc:docMk/>
            <pc:sldMk cId="2753105120" sldId="1074"/>
            <ac:spMk id="2560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8:18.518" v="125" actId="20577"/>
          <ac:spMkLst>
            <pc:docMk/>
            <pc:sldMk cId="2753105120" sldId="1074"/>
            <ac:spMk id="360451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09:18.240" v="131" actId="20577"/>
        <pc:sldMkLst>
          <pc:docMk/>
          <pc:sldMk cId="3674790786" sldId="1075"/>
        </pc:sldMkLst>
        <pc:spChg chg="mod">
          <ac:chgData name="Alan Cox" userId="S::alc@rice.edu::4319d5d7-4895-438f-a090-42c4160e7830" providerId="AD" clId="Web-{6E38BB71-56DD-771C-193F-B9E0CB24FF64}" dt="2024-10-11T07:09:18.240" v="131" actId="20577"/>
          <ac:spMkLst>
            <pc:docMk/>
            <pc:sldMk cId="3674790786" sldId="1075"/>
            <ac:spMk id="25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9:05.099" v="130" actId="20577"/>
          <ac:spMkLst>
            <pc:docMk/>
            <pc:sldMk cId="3674790786" sldId="1075"/>
            <ac:spMk id="26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09:42.320" v="134" actId="20577"/>
        <pc:sldMkLst>
          <pc:docMk/>
          <pc:sldMk cId="1113670031" sldId="1077"/>
        </pc:sldMkLst>
        <pc:spChg chg="mod">
          <ac:chgData name="Alan Cox" userId="S::alc@rice.edu::4319d5d7-4895-438f-a090-42c4160e7830" providerId="AD" clId="Web-{6E38BB71-56DD-771C-193F-B9E0CB24FF64}" dt="2024-10-11T07:09:36.632" v="133" actId="20577"/>
          <ac:spMkLst>
            <pc:docMk/>
            <pc:sldMk cId="1113670031" sldId="1077"/>
            <ac:spMk id="3072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09:42.320" v="134" actId="20577"/>
          <ac:spMkLst>
            <pc:docMk/>
            <pc:sldMk cId="1113670031" sldId="1077"/>
            <ac:spMk id="30725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23:37.901" v="156" actId="20577"/>
        <pc:sldMkLst>
          <pc:docMk/>
          <pc:sldMk cId="3999899443" sldId="1079"/>
        </pc:sldMkLst>
        <pc:spChg chg="mod">
          <ac:chgData name="Alan Cox" userId="S::alc@rice.edu::4319d5d7-4895-438f-a090-42c4160e7830" providerId="AD" clId="Web-{6E38BB71-56DD-771C-193F-B9E0CB24FF64}" dt="2024-10-11T07:23:30.229" v="155" actId="20577"/>
          <ac:spMkLst>
            <pc:docMk/>
            <pc:sldMk cId="3999899443" sldId="1079"/>
            <ac:spMk id="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23:37.901" v="156" actId="20577"/>
          <ac:spMkLst>
            <pc:docMk/>
            <pc:sldMk cId="3999899443" sldId="1079"/>
            <ac:spMk id="5" creationId="{00000000-0000-0000-0000-000000000000}"/>
          </ac:spMkLst>
        </pc:spChg>
      </pc:sldChg>
      <pc:sldChg chg="modSp">
        <pc:chgData name="Alan Cox" userId="S::alc@rice.edu::4319d5d7-4895-438f-a090-42c4160e7830" providerId="AD" clId="Web-{6E38BB71-56DD-771C-193F-B9E0CB24FF64}" dt="2024-10-11T07:21:09.423" v="150" actId="1076"/>
        <pc:sldMkLst>
          <pc:docMk/>
          <pc:sldMk cId="2899472353" sldId="1081"/>
        </pc:sldMkLst>
        <pc:spChg chg="mod">
          <ac:chgData name="Alan Cox" userId="S::alc@rice.edu::4319d5d7-4895-438f-a090-42c4160e7830" providerId="AD" clId="Web-{6E38BB71-56DD-771C-193F-B9E0CB24FF64}" dt="2024-10-11T07:20:19.827" v="147" actId="20577"/>
          <ac:spMkLst>
            <pc:docMk/>
            <pc:sldMk cId="2899472353" sldId="1081"/>
            <ac:spMk id="4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21:05.595" v="149" actId="20577"/>
          <ac:spMkLst>
            <pc:docMk/>
            <pc:sldMk cId="2899472353" sldId="1081"/>
            <ac:spMk id="5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7:21:09.423" v="150" actId="1076"/>
          <ac:spMkLst>
            <pc:docMk/>
            <pc:sldMk cId="2899472353" sldId="1081"/>
            <ac:spMk id="7" creationId="{00000000-0000-0000-0000-000000000000}"/>
          </ac:spMkLst>
        </pc:spChg>
      </pc:sldChg>
      <pc:sldChg chg="modSp add">
        <pc:chgData name="Alan Cox" userId="S::alc@rice.edu::4319d5d7-4895-438f-a090-42c4160e7830" providerId="AD" clId="Web-{6E38BB71-56DD-771C-193F-B9E0CB24FF64}" dt="2024-10-11T06:45:37.400" v="14" actId="20577"/>
        <pc:sldMkLst>
          <pc:docMk/>
          <pc:sldMk cId="4046618515" sldId="1082"/>
        </pc:sldMkLst>
        <pc:spChg chg="mod">
          <ac:chgData name="Alan Cox" userId="S::alc@rice.edu::4319d5d7-4895-438f-a090-42c4160e7830" providerId="AD" clId="Web-{6E38BB71-56DD-771C-193F-B9E0CB24FF64}" dt="2024-10-11T06:45:37.400" v="14" actId="20577"/>
          <ac:spMkLst>
            <pc:docMk/>
            <pc:sldMk cId="4046618515" sldId="1082"/>
            <ac:spMk id="10243" creationId="{00000000-0000-0000-0000-000000000000}"/>
          </ac:spMkLst>
        </pc:spChg>
      </pc:sldChg>
      <pc:sldChg chg="modSp add">
        <pc:chgData name="Alan Cox" userId="S::alc@rice.edu::4319d5d7-4895-438f-a090-42c4160e7830" providerId="AD" clId="Web-{6E38BB71-56DD-771C-193F-B9E0CB24FF64}" dt="2024-10-11T06:52:40.355" v="52" actId="20577"/>
        <pc:sldMkLst>
          <pc:docMk/>
          <pc:sldMk cId="1680660963" sldId="1083"/>
        </pc:sldMkLst>
        <pc:spChg chg="mod">
          <ac:chgData name="Alan Cox" userId="S::alc@rice.edu::4319d5d7-4895-438f-a090-42c4160e7830" providerId="AD" clId="Web-{6E38BB71-56DD-771C-193F-B9E0CB24FF64}" dt="2024-10-11T06:51:49.446" v="47" actId="20577"/>
          <ac:spMkLst>
            <pc:docMk/>
            <pc:sldMk cId="1680660963" sldId="1083"/>
            <ac:spMk id="16" creationId="{00000000-0000-0000-0000-000000000000}"/>
          </ac:spMkLst>
        </pc:spChg>
        <pc:spChg chg="mod">
          <ac:chgData name="Alan Cox" userId="S::alc@rice.edu::4319d5d7-4895-438f-a090-42c4160e7830" providerId="AD" clId="Web-{6E38BB71-56DD-771C-193F-B9E0CB24FF64}" dt="2024-10-11T06:52:40.355" v="52" actId="20577"/>
          <ac:spMkLst>
            <pc:docMk/>
            <pc:sldMk cId="1680660963" sldId="1083"/>
            <ac:spMk id="11267" creationId="{00000000-0000-0000-0000-000000000000}"/>
          </ac:spMkLst>
        </pc:spChg>
      </pc:sldChg>
      <pc:sldChg chg="add">
        <pc:chgData name="Alan Cox" userId="S::alc@rice.edu::4319d5d7-4895-438f-a090-42c4160e7830" providerId="AD" clId="Web-{6E38BB71-56DD-771C-193F-B9E0CB24FF64}" dt="2024-10-11T06:43:08.684" v="4"/>
        <pc:sldMkLst>
          <pc:docMk/>
          <pc:sldMk cId="1301593476" sldId="1084"/>
        </pc:sldMkLst>
      </pc:sldChg>
      <pc:sldChg chg="modSp add ord">
        <pc:chgData name="Alan Cox" userId="S::alc@rice.edu::4319d5d7-4895-438f-a090-42c4160e7830" providerId="AD" clId="Web-{6E38BB71-56DD-771C-193F-B9E0CB24FF64}" dt="2024-10-11T17:57:21.822" v="202" actId="20577"/>
        <pc:sldMkLst>
          <pc:docMk/>
          <pc:sldMk cId="633573053" sldId="1085"/>
        </pc:sldMkLst>
        <pc:spChg chg="mod">
          <ac:chgData name="Alan Cox" userId="S::alc@rice.edu::4319d5d7-4895-438f-a090-42c4160e7830" providerId="AD" clId="Web-{6E38BB71-56DD-771C-193F-B9E0CB24FF64}" dt="2024-10-11T17:57:21.822" v="202" actId="20577"/>
          <ac:spMkLst>
            <pc:docMk/>
            <pc:sldMk cId="633573053" sldId="1085"/>
            <ac:spMk id="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0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9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99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b="1" dirty="0"/>
              <a:t>achine-Level Programming:</a:t>
            </a:r>
            <a:r>
              <a:rPr lang="en-US" dirty="0"/>
              <a:t> Bugs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3357305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r>
              <a:rPr lang="en-US" dirty="0"/>
              <a:t>(Old) Standard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/>
              <a:t>Implementation of function </a:t>
            </a:r>
            <a:r>
              <a:rPr lang="en-US" dirty="0">
                <a:latin typeface="Courier New"/>
              </a:rPr>
              <a:t>gets()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No way to specify limit on number of characters to read</a:t>
            </a:r>
          </a:p>
          <a:p>
            <a:pPr eaLnBrk="1" hangingPunct="1"/>
            <a:r>
              <a:rPr lang="en-US" dirty="0"/>
              <a:t>Similar problems with other library functions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/* Get string from stdin */</a:t>
            </a:r>
            <a:endParaRPr lang="en-US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char *gets(char *</a:t>
            </a:r>
            <a:r>
              <a:rPr lang="en-US" sz="1800" dirty="0" err="1">
                <a:latin typeface="Courier New"/>
                <a:ea typeface="MS Mincho"/>
              </a:rPr>
              <a:t>dest</a:t>
            </a:r>
            <a:r>
              <a:rPr lang="en-US" sz="1800" dirty="0">
                <a:latin typeface="Courier New"/>
                <a:ea typeface="MS Mincho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/>
                <a:ea typeface="MS Mincho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/>
                <a:ea typeface="MS Mincho"/>
              </a:rPr>
              <a:t>    int c = </a:t>
            </a:r>
            <a:r>
              <a:rPr lang="en-US" sz="1800" dirty="0" err="1">
                <a:latin typeface="Courier New"/>
                <a:ea typeface="MS Mincho"/>
              </a:rPr>
              <a:t>getchar</a:t>
            </a:r>
            <a:r>
              <a:rPr lang="en-US" sz="1800" dirty="0">
                <a:latin typeface="Courier New"/>
                <a:ea typeface="MS Mincho"/>
              </a:rPr>
              <a:t>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  char *p = </a:t>
            </a:r>
            <a:r>
              <a:rPr lang="en-US" sz="1800" err="1">
                <a:latin typeface="Courier New"/>
                <a:ea typeface="MS Mincho"/>
              </a:rPr>
              <a:t>dest</a:t>
            </a:r>
            <a:r>
              <a:rPr lang="en-US" sz="1800" dirty="0">
                <a:latin typeface="Courier New"/>
                <a:ea typeface="MS Mincho"/>
              </a:rPr>
              <a:t>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      c = </a:t>
            </a:r>
            <a:r>
              <a:rPr lang="en-US" sz="1800" err="1">
                <a:latin typeface="Courier New"/>
                <a:ea typeface="MS Mincho"/>
              </a:rPr>
              <a:t>getchar</a:t>
            </a:r>
            <a:r>
              <a:rPr lang="en-US" sz="1800" dirty="0">
                <a:latin typeface="Courier New"/>
                <a:ea typeface="MS Mincho"/>
              </a:rPr>
              <a:t>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  return </a:t>
            </a:r>
            <a:r>
              <a:rPr lang="en-US" sz="1800" err="1">
                <a:latin typeface="Courier New"/>
                <a:ea typeface="MS Mincho"/>
              </a:rPr>
              <a:t>dest</a:t>
            </a:r>
            <a:r>
              <a:rPr lang="en-US" sz="1800" dirty="0">
                <a:latin typeface="Courier New"/>
                <a:ea typeface="MS Mincho"/>
              </a:rPr>
              <a:t>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void </a:t>
            </a:r>
            <a:r>
              <a:rPr lang="en-US" sz="1600" err="1">
                <a:latin typeface="Courier New"/>
                <a:ea typeface="MS Mincho"/>
              </a:rPr>
              <a:t>call_echo</a:t>
            </a:r>
            <a:r>
              <a:rPr lang="en-US" sz="1600" dirty="0">
                <a:latin typeface="Courier New"/>
                <a:ea typeface="MS Mincho"/>
              </a:rPr>
              <a:t>() {</a:t>
            </a:r>
            <a:endParaRPr lang="en-US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char 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gets(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puts(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}</a:t>
            </a:r>
            <a:endParaRPr lang="en-US">
              <a:latin typeface="Courier New"/>
              <a:ea typeface="MS Mincho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936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	is big enough?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00000000004006cf &lt;echo&gt;:</a:t>
            </a:r>
            <a:endParaRPr lang="en-US"/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/>
                <a:ea typeface="MS Mincho"/>
                <a:cs typeface="+mn-cs"/>
              </a:rPr>
              <a:t>  4006cf:	48 83 </a:t>
            </a:r>
            <a:r>
              <a:rPr lang="en-US" sz="1800" err="1">
                <a:latin typeface="Courier New"/>
                <a:ea typeface="MS Mincho"/>
                <a:cs typeface="+mn-cs"/>
              </a:rPr>
              <a:t>ec</a:t>
            </a:r>
            <a:r>
              <a:rPr lang="en-US" sz="1800" dirty="0">
                <a:latin typeface="Courier New"/>
                <a:ea typeface="MS Mincho"/>
                <a:cs typeface="+mn-cs"/>
              </a:rPr>
              <a:t> 18          	sub    </a:t>
            </a:r>
            <a:r>
              <a:rPr lang="en-US" sz="1800" dirty="0">
                <a:solidFill>
                  <a:srgbClr val="FF0000"/>
                </a:solidFill>
                <a:latin typeface="Courier New"/>
                <a:ea typeface="MS Mincho"/>
                <a:cs typeface="+mn-cs"/>
              </a:rPr>
              <a:t>$0x18</a:t>
            </a:r>
            <a:r>
              <a:rPr lang="en-US" sz="1800" dirty="0">
                <a:latin typeface="Courier New"/>
                <a:ea typeface="MS Mincho"/>
                <a:cs typeface="+mn-cs"/>
              </a:rPr>
              <a:t>,%rsp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/>
                <a:ea typeface="MS Mincho"/>
                <a:cs typeface="+mn-cs"/>
              </a:rPr>
              <a:t>  4006d3:	48 89 e7             	</a:t>
            </a:r>
            <a:r>
              <a:rPr lang="en-US" sz="1800" err="1">
                <a:latin typeface="Courier New"/>
                <a:ea typeface="MS Mincho"/>
                <a:cs typeface="+mn-cs"/>
              </a:rPr>
              <a:t>mov</a:t>
            </a:r>
            <a:r>
              <a:rPr lang="en-US" sz="1800" dirty="0">
                <a:latin typeface="Courier New"/>
                <a:ea typeface="MS Mincho"/>
                <a:cs typeface="+mn-cs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/>
                <a:ea typeface="MS Mincho"/>
                <a:cs typeface="+mn-cs"/>
              </a:rPr>
              <a:t>%</a:t>
            </a:r>
            <a:r>
              <a:rPr lang="en-US" sz="1800" err="1">
                <a:solidFill>
                  <a:srgbClr val="FF0000"/>
                </a:solidFill>
                <a:latin typeface="Courier New"/>
                <a:ea typeface="MS Mincho"/>
                <a:cs typeface="+mn-cs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/>
                <a:ea typeface="MS Mincho"/>
                <a:cs typeface="+mn-cs"/>
              </a:rPr>
              <a:t>,%</a:t>
            </a:r>
            <a:r>
              <a:rPr lang="en-US" sz="1800" err="1">
                <a:solidFill>
                  <a:srgbClr val="FF0000"/>
                </a:solidFill>
                <a:latin typeface="Courier New"/>
                <a:ea typeface="MS Mincho"/>
                <a:cs typeface="+mn-cs"/>
              </a:rPr>
              <a:t>rdi</a:t>
            </a:r>
            <a:endParaRPr lang="en-US" sz="1800">
              <a:solidFill>
                <a:srgbClr val="FF0000"/>
              </a:solidFill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/>
                <a:ea typeface="MS Mincho"/>
                <a:cs typeface="+mn-cs"/>
              </a:rPr>
              <a:t>  4006d6:	e8 a5 </a:t>
            </a:r>
            <a:r>
              <a:rPr lang="en-US" sz="1800" err="1">
                <a:latin typeface="Courier New"/>
                <a:ea typeface="MS Mincho"/>
                <a:cs typeface="+mn-cs"/>
              </a:rPr>
              <a:t>ff</a:t>
            </a:r>
            <a:r>
              <a:rPr lang="en-US" sz="1800" dirty="0">
                <a:latin typeface="Courier New"/>
                <a:ea typeface="MS Mincho"/>
                <a:cs typeface="+mn-cs"/>
              </a:rPr>
              <a:t> </a:t>
            </a:r>
            <a:r>
              <a:rPr lang="en-US" sz="1800" err="1">
                <a:latin typeface="Courier New"/>
                <a:ea typeface="MS Mincho"/>
                <a:cs typeface="+mn-cs"/>
              </a:rPr>
              <a:t>ff</a:t>
            </a:r>
            <a:r>
              <a:rPr lang="en-US" sz="1800" dirty="0">
                <a:latin typeface="Courier New"/>
                <a:ea typeface="MS Mincho"/>
                <a:cs typeface="+mn-cs"/>
              </a:rPr>
              <a:t> </a:t>
            </a:r>
            <a:r>
              <a:rPr lang="en-US" sz="1800" err="1">
                <a:latin typeface="Courier New"/>
                <a:ea typeface="MS Mincho"/>
                <a:cs typeface="+mn-cs"/>
              </a:rPr>
              <a:t>ff</a:t>
            </a:r>
            <a:r>
              <a:rPr lang="en-US" sz="1800" dirty="0">
                <a:latin typeface="Courier New"/>
                <a:ea typeface="MS Mincho"/>
                <a:cs typeface="+mn-cs"/>
              </a:rPr>
              <a:t>       	</a:t>
            </a:r>
            <a:r>
              <a:rPr lang="en-US" sz="1800" err="1">
                <a:latin typeface="Courier New"/>
                <a:ea typeface="MS Mincho"/>
                <a:cs typeface="+mn-cs"/>
              </a:rPr>
              <a:t>callq</a:t>
            </a:r>
            <a:r>
              <a:rPr lang="en-US" sz="1800" dirty="0">
                <a:latin typeface="Courier New"/>
                <a:ea typeface="MS Mincho"/>
                <a:cs typeface="+mn-cs"/>
              </a:rPr>
              <a:t>  400680 &lt;gets&gt;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/>
                <a:ea typeface="MS Mincho"/>
                <a:cs typeface="+mn-cs"/>
              </a:rPr>
              <a:t>  4006db:	48 89 e7             	</a:t>
            </a:r>
            <a:r>
              <a:rPr lang="en-US" sz="1800" err="1">
                <a:latin typeface="Courier New"/>
                <a:ea typeface="MS Mincho"/>
                <a:cs typeface="+mn-cs"/>
              </a:rPr>
              <a:t>mov</a:t>
            </a:r>
            <a:r>
              <a:rPr lang="en-US" sz="1800" dirty="0">
                <a:latin typeface="Courier New"/>
                <a:ea typeface="MS Mincho"/>
                <a:cs typeface="+mn-cs"/>
              </a:rPr>
              <a:t>    %</a:t>
            </a:r>
            <a:r>
              <a:rPr lang="en-US" sz="1800" err="1">
                <a:latin typeface="Courier New"/>
                <a:ea typeface="MS Mincho"/>
                <a:cs typeface="+mn-cs"/>
              </a:rPr>
              <a:t>rsp</a:t>
            </a:r>
            <a:r>
              <a:rPr lang="en-US" sz="1800" dirty="0">
                <a:latin typeface="Courier New"/>
                <a:ea typeface="MS Mincho"/>
                <a:cs typeface="+mn-cs"/>
              </a:rPr>
              <a:t>,%</a:t>
            </a:r>
            <a:r>
              <a:rPr lang="en-US" sz="1800" err="1">
                <a:latin typeface="Courier New"/>
                <a:ea typeface="MS Mincho"/>
                <a:cs typeface="+mn-cs"/>
              </a:rPr>
              <a:t>rdi</a:t>
            </a:r>
            <a:endParaRPr lang="en-US" sz="18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/>
                <a:ea typeface="MS Mincho"/>
                <a:cs typeface="+mn-cs"/>
              </a:rPr>
              <a:t>  4006de:	e8 3d </a:t>
            </a:r>
            <a:r>
              <a:rPr lang="en-US" sz="1800" err="1">
                <a:latin typeface="Courier New"/>
                <a:ea typeface="MS Mincho"/>
                <a:cs typeface="+mn-cs"/>
              </a:rPr>
              <a:t>fe</a:t>
            </a:r>
            <a:r>
              <a:rPr lang="en-US" sz="1800" dirty="0">
                <a:latin typeface="Courier New"/>
                <a:ea typeface="MS Mincho"/>
                <a:cs typeface="+mn-cs"/>
              </a:rPr>
              <a:t> </a:t>
            </a:r>
            <a:r>
              <a:rPr lang="en-US" sz="1800" err="1">
                <a:latin typeface="Courier New"/>
                <a:ea typeface="MS Mincho"/>
                <a:cs typeface="+mn-cs"/>
              </a:rPr>
              <a:t>ff</a:t>
            </a:r>
            <a:r>
              <a:rPr lang="en-US" sz="1800" dirty="0">
                <a:latin typeface="Courier New"/>
                <a:ea typeface="MS Mincho"/>
                <a:cs typeface="+mn-cs"/>
              </a:rPr>
              <a:t> </a:t>
            </a:r>
            <a:r>
              <a:rPr lang="en-US" sz="1800" err="1">
                <a:latin typeface="Courier New"/>
                <a:ea typeface="MS Mincho"/>
                <a:cs typeface="+mn-cs"/>
              </a:rPr>
              <a:t>ff</a:t>
            </a:r>
            <a:r>
              <a:rPr lang="en-US" sz="1800" dirty="0">
                <a:latin typeface="Courier New"/>
                <a:ea typeface="MS Mincho"/>
                <a:cs typeface="+mn-cs"/>
              </a:rPr>
              <a:t>       	</a:t>
            </a:r>
            <a:r>
              <a:rPr lang="en-US" sz="1800" err="1">
                <a:latin typeface="Courier New"/>
                <a:ea typeface="MS Mincho"/>
                <a:cs typeface="+mn-cs"/>
              </a:rPr>
              <a:t>callq</a:t>
            </a:r>
            <a:r>
              <a:rPr lang="en-US" sz="1800" dirty="0">
                <a:latin typeface="Courier New"/>
                <a:ea typeface="MS Mincho"/>
                <a:cs typeface="+mn-cs"/>
              </a:rPr>
              <a:t>  400520 &lt;</a:t>
            </a:r>
            <a:r>
              <a:rPr lang="en-US" sz="1800" err="1">
                <a:latin typeface="Courier New"/>
                <a:ea typeface="MS Mincho"/>
                <a:cs typeface="+mn-cs"/>
              </a:rPr>
              <a:t>puts@plt</a:t>
            </a:r>
            <a:r>
              <a:rPr lang="en-US" sz="1800" dirty="0">
                <a:latin typeface="Courier New"/>
                <a:ea typeface="MS Mincho"/>
                <a:cs typeface="+mn-cs"/>
              </a:rPr>
              <a:t>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4006e3:	48 83 c4 18          	add    $0x18,%rsp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/>
                <a:ea typeface="MS Mincho"/>
                <a:cs typeface="+mn-cs"/>
              </a:rPr>
              <a:t>  4006e7:	c3                   	</a:t>
            </a:r>
            <a:r>
              <a:rPr lang="en-US" sz="1800" err="1">
                <a:latin typeface="Courier New"/>
                <a:ea typeface="MS Mincho"/>
                <a:cs typeface="+mn-cs"/>
              </a:rPr>
              <a:t>retq</a:t>
            </a:r>
            <a:r>
              <a:rPr lang="en-US" sz="1800" dirty="0">
                <a:latin typeface="Courier New"/>
                <a:ea typeface="MS Mincho"/>
                <a:cs typeface="+mn-cs"/>
              </a:rPr>
              <a:t> </a:t>
            </a:r>
            <a:endParaRPr lang="ro-RO" sz="1800" dirty="0">
              <a:latin typeface="Courier New"/>
              <a:ea typeface="MS Mincho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4006e8:	48 83 </a:t>
            </a:r>
            <a:r>
              <a:rPr lang="en-US" sz="1800" err="1">
                <a:latin typeface="Courier New"/>
                <a:ea typeface="MS Mincho"/>
              </a:rPr>
              <a:t>ec</a:t>
            </a:r>
            <a:r>
              <a:rPr lang="en-US" sz="1800" dirty="0">
                <a:latin typeface="Courier New"/>
                <a:ea typeface="MS Mincho"/>
              </a:rPr>
              <a:t> 08          	sub    $0x8,%rsp</a:t>
            </a:r>
            <a:endParaRPr lang="en-US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4006ec:	b8 00 00 00 00       	</a:t>
            </a:r>
            <a:r>
              <a:rPr lang="en-US" sz="1800" err="1">
                <a:latin typeface="Courier New"/>
                <a:ea typeface="MS Mincho"/>
              </a:rPr>
              <a:t>mov</a:t>
            </a:r>
            <a:r>
              <a:rPr lang="en-US" sz="1800" dirty="0">
                <a:latin typeface="Courier New"/>
                <a:ea typeface="MS Mincho"/>
              </a:rPr>
              <a:t>    $0x0,%eax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4006f1:	e8 d9 </a:t>
            </a:r>
            <a:r>
              <a:rPr lang="en-US" sz="1800" err="1">
                <a:latin typeface="Courier New"/>
                <a:ea typeface="MS Mincho"/>
              </a:rPr>
              <a:t>ff</a:t>
            </a:r>
            <a:r>
              <a:rPr lang="en-US" sz="1800" dirty="0">
                <a:latin typeface="Courier New"/>
                <a:ea typeface="MS Mincho"/>
              </a:rPr>
              <a:t> </a:t>
            </a:r>
            <a:r>
              <a:rPr lang="en-US" sz="1800" err="1">
                <a:latin typeface="Courier New"/>
                <a:ea typeface="MS Mincho"/>
              </a:rPr>
              <a:t>ff</a:t>
            </a:r>
            <a:r>
              <a:rPr lang="en-US" sz="1800" dirty="0">
                <a:latin typeface="Courier New"/>
                <a:ea typeface="MS Mincho"/>
              </a:rPr>
              <a:t> </a:t>
            </a:r>
            <a:r>
              <a:rPr lang="en-US" sz="1800" err="1">
                <a:latin typeface="Courier New"/>
                <a:ea typeface="MS Mincho"/>
              </a:rPr>
              <a:t>ff</a:t>
            </a:r>
            <a:r>
              <a:rPr lang="en-US" sz="1800" dirty="0">
                <a:latin typeface="Courier New"/>
                <a:ea typeface="MS Mincho"/>
              </a:rPr>
              <a:t>       	</a:t>
            </a:r>
            <a:r>
              <a:rPr lang="en-US" sz="1800" err="1">
                <a:latin typeface="Courier New"/>
                <a:ea typeface="MS Mincho"/>
              </a:rPr>
              <a:t>callq</a:t>
            </a:r>
            <a:r>
              <a:rPr lang="en-US" sz="1800" dirty="0">
                <a:latin typeface="Courier New"/>
                <a:ea typeface="MS Mincho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4006fa:	c3                   	</a:t>
            </a:r>
            <a:r>
              <a:rPr lang="en-US" sz="1800" err="1">
                <a:latin typeface="Courier New"/>
                <a:ea typeface="MS Mincho"/>
              </a:rPr>
              <a:t>retq</a:t>
            </a:r>
            <a:r>
              <a:rPr lang="en-US" sz="1800" dirty="0">
                <a:latin typeface="Courier New"/>
                <a:ea typeface="MS Mincho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28" y="4419600"/>
            <a:ext cx="144366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err="1">
                <a:latin typeface="Calibri"/>
              </a:rPr>
              <a:t>call_echo</a:t>
            </a:r>
            <a:r>
              <a:rPr lang="en-US" sz="2400" dirty="0">
                <a:latin typeface="Calibri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309" y="1138535"/>
            <a:ext cx="873957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dirty="0">
                <a:latin typeface="Calibri"/>
              </a:rPr>
              <a:t>echo: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  <a:endParaRPr lang="en-US"/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subq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$24,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movq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r>
              <a:rPr lang="en-US" sz="1600" dirty="0">
                <a:latin typeface="Courier New"/>
                <a:ea typeface="MS Mincho"/>
                <a:cs typeface="+mn-cs"/>
              </a:rPr>
              <a:t>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rdi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char </a:t>
            </a:r>
            <a:r>
              <a:rPr lang="en-US" sz="1600" dirty="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gets(</a:t>
            </a:r>
            <a:r>
              <a:rPr lang="en-US" sz="1600" dirty="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puts(</a:t>
            </a:r>
            <a:r>
              <a:rPr lang="en-US" sz="1600" dirty="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}</a:t>
            </a:r>
            <a:endParaRPr lang="en-US" dirty="0">
              <a:latin typeface="Courier New"/>
              <a:ea typeface="MS Mincho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  <a:endParaRPr lang="en-US"/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subq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$24,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movq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r>
              <a:rPr lang="en-US" sz="1600" dirty="0">
                <a:latin typeface="Courier New"/>
                <a:ea typeface="MS Mincho"/>
                <a:cs typeface="+mn-cs"/>
              </a:rPr>
              <a:t>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rdi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char 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[4]; </a:t>
            </a:r>
            <a:endParaRPr lang="en-US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    gets(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  <a:endParaRPr lang="en-US"/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4006f1:	</a:t>
            </a:r>
            <a:r>
              <a:rPr lang="en-US" sz="1800" err="1">
                <a:latin typeface="Courier New"/>
                <a:ea typeface="MS Mincho"/>
              </a:rPr>
              <a:t>callq</a:t>
            </a:r>
            <a:r>
              <a:rPr lang="en-US" sz="1800" dirty="0">
                <a:latin typeface="Courier New"/>
                <a:ea typeface="MS Mincho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95678" y="3037113"/>
            <a:ext cx="144366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err="1">
                <a:latin typeface="Calibri"/>
              </a:rPr>
              <a:t>call_echo</a:t>
            </a:r>
            <a:r>
              <a:rPr lang="en-US" sz="2400" dirty="0">
                <a:latin typeface="Calibri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  <a:endParaRPr lang="en-US"/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subq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$24,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movq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r>
              <a:rPr lang="en-US" sz="1600" dirty="0">
                <a:latin typeface="Courier New"/>
                <a:ea typeface="MS Mincho"/>
                <a:cs typeface="+mn-cs"/>
              </a:rPr>
              <a:t>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rdi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char 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[4]; </a:t>
            </a:r>
            <a:endParaRPr lang="en-US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    gets(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  <a:endParaRPr lang="en-US"/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4006f1:	</a:t>
            </a:r>
            <a:r>
              <a:rPr lang="en-US" sz="1800" err="1">
                <a:latin typeface="Courier New"/>
                <a:ea typeface="MS Mincho"/>
              </a:rPr>
              <a:t>callq</a:t>
            </a:r>
            <a:r>
              <a:rPr lang="en-US" sz="1800" dirty="0">
                <a:latin typeface="Courier New"/>
                <a:ea typeface="MS Mincho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95678" y="3037113"/>
            <a:ext cx="144366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err="1">
                <a:latin typeface="Calibri"/>
              </a:rPr>
              <a:t>call_echo</a:t>
            </a:r>
            <a:r>
              <a:rPr lang="en-US" sz="2400" dirty="0">
                <a:latin typeface="Calibri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err="1">
                <a:latin typeface="Courier New"/>
                <a:ea typeface="MS Mincho"/>
                <a:cs typeface="+mn-cs"/>
              </a:rPr>
              <a:t>unix</a:t>
            </a:r>
            <a:r>
              <a:rPr lang="en-US" sz="1600" dirty="0">
                <a:latin typeface="Courier New"/>
                <a:ea typeface="MS Mincho"/>
                <a:cs typeface="+mn-cs"/>
              </a:rPr>
              <a:t>&gt;</a:t>
            </a:r>
            <a:r>
              <a:rPr lang="en-US" sz="1600" i="1" dirty="0">
                <a:latin typeface="Courier New"/>
                <a:ea typeface="MS Mincho"/>
                <a:cs typeface="+mn-cs"/>
              </a:rPr>
              <a:t>./</a:t>
            </a:r>
            <a:r>
              <a:rPr lang="en-US" sz="1600" i="1" err="1">
                <a:latin typeface="Courier New"/>
                <a:ea typeface="MS Mincho"/>
                <a:cs typeface="+mn-cs"/>
              </a:rPr>
              <a:t>bufdemo-nsp</a:t>
            </a:r>
            <a:endParaRPr lang="en-US" sz="1600" i="1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  <a:endParaRPr lang="en-US"/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subq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$24,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movq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r>
              <a:rPr lang="en-US" sz="1600" dirty="0">
                <a:latin typeface="Courier New"/>
                <a:ea typeface="MS Mincho"/>
                <a:cs typeface="+mn-cs"/>
              </a:rPr>
              <a:t>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rdi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char 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[4]; </a:t>
            </a:r>
            <a:endParaRPr lang="en-US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    gets(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  <a:endParaRPr lang="en-US"/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4006f1:	</a:t>
            </a:r>
            <a:r>
              <a:rPr lang="en-US" sz="1800" err="1">
                <a:latin typeface="Courier New"/>
                <a:ea typeface="MS Mincho"/>
              </a:rPr>
              <a:t>callq</a:t>
            </a:r>
            <a:r>
              <a:rPr lang="en-US" sz="1800" dirty="0">
                <a:latin typeface="Courier New"/>
                <a:ea typeface="MS Mincho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95678" y="3037113"/>
            <a:ext cx="144366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err="1">
                <a:latin typeface="Calibri"/>
              </a:rPr>
              <a:t>call_echo</a:t>
            </a:r>
            <a:r>
              <a:rPr lang="en-US" sz="2400" dirty="0">
                <a:latin typeface="Calibri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err="1">
                <a:latin typeface="Courier New"/>
                <a:ea typeface="MS Mincho"/>
                <a:cs typeface="+mn-cs"/>
              </a:rPr>
              <a:t>unix</a:t>
            </a:r>
            <a:r>
              <a:rPr lang="en-US" sz="1600" dirty="0">
                <a:latin typeface="Courier New"/>
                <a:ea typeface="MS Mincho"/>
                <a:cs typeface="+mn-cs"/>
              </a:rPr>
              <a:t>&gt;</a:t>
            </a:r>
            <a:r>
              <a:rPr lang="en-US" sz="1600" i="1" dirty="0">
                <a:latin typeface="Courier New"/>
                <a:ea typeface="MS Mincho"/>
                <a:cs typeface="+mn-cs"/>
              </a:rPr>
              <a:t>./</a:t>
            </a:r>
            <a:r>
              <a:rPr lang="en-US" sz="1600" i="1" err="1">
                <a:latin typeface="Courier New"/>
                <a:ea typeface="MS Mincho"/>
                <a:cs typeface="+mn-cs"/>
              </a:rPr>
              <a:t>bufdemo-nsp</a:t>
            </a:r>
            <a:endParaRPr lang="en-US" sz="1600" i="1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0123456789012345678901234</a:t>
            </a: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787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62481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  <a:endParaRPr lang="en-US"/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subq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$24,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  </a:t>
            </a:r>
            <a:r>
              <a:rPr lang="en-US" sz="1600" err="1">
                <a:latin typeface="Courier New"/>
                <a:ea typeface="MS Mincho"/>
                <a:cs typeface="+mn-cs"/>
              </a:rPr>
              <a:t>movq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r>
              <a:rPr lang="en-US" sz="1600" dirty="0">
                <a:latin typeface="Courier New"/>
                <a:ea typeface="MS Mincho"/>
                <a:cs typeface="+mn-cs"/>
              </a:rPr>
              <a:t>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rdi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algn="l"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char 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[4]; </a:t>
            </a:r>
            <a:endParaRPr lang="en-US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    gets(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  <a:endParaRPr lang="en-US"/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  4006f1:	</a:t>
            </a:r>
            <a:r>
              <a:rPr lang="en-US" sz="1800" err="1">
                <a:latin typeface="Courier New"/>
                <a:ea typeface="MS Mincho"/>
              </a:rPr>
              <a:t>callq</a:t>
            </a:r>
            <a:r>
              <a:rPr lang="en-US" sz="1800" dirty="0">
                <a:latin typeface="Courier New"/>
                <a:ea typeface="MS Mincho"/>
              </a:rPr>
              <a:t>  4006cf &lt;echo&gt;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95678" y="3037113"/>
            <a:ext cx="144366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err="1">
                <a:latin typeface="Calibri"/>
              </a:rPr>
              <a:t>call_echo</a:t>
            </a:r>
            <a:r>
              <a:rPr lang="en-US" sz="2400" dirty="0">
                <a:latin typeface="Calibri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err="1">
                <a:latin typeface="Courier New"/>
                <a:ea typeface="MS Mincho"/>
                <a:cs typeface="+mn-cs"/>
              </a:rPr>
              <a:t>unix</a:t>
            </a:r>
            <a:r>
              <a:rPr lang="en-US" sz="1600" dirty="0">
                <a:latin typeface="Courier New"/>
                <a:ea typeface="MS Mincho"/>
                <a:cs typeface="+mn-cs"/>
              </a:rPr>
              <a:t>&gt;</a:t>
            </a:r>
            <a:r>
              <a:rPr lang="en-US" sz="1600" i="1" dirty="0">
                <a:latin typeface="Courier New"/>
                <a:ea typeface="MS Mincho"/>
                <a:cs typeface="+mn-cs"/>
              </a:rPr>
              <a:t>./</a:t>
            </a:r>
            <a:r>
              <a:rPr lang="en-US" sz="1600" i="1" err="1">
                <a:latin typeface="Courier New"/>
                <a:ea typeface="MS Mincho"/>
                <a:cs typeface="+mn-cs"/>
              </a:rPr>
              <a:t>bufdemo-nsp</a:t>
            </a:r>
            <a:endParaRPr lang="en-US" sz="1600" i="1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727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924175" y="1832820"/>
            <a:ext cx="4162425" cy="258275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  <a:endParaRPr lang="en-US"/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400600:	mov    %rsp,%rbp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400603:	mov    %rax,%rdx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400606:	shr    $0x3f,%rdx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40060a:	add    %rdx,%rax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40060d:	sar    %rax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400610:	jne    400614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400612:	pop    %rbp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400613:	retq 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31485" y="1425919"/>
            <a:ext cx="266970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err="1">
                <a:latin typeface="Calibri"/>
              </a:rPr>
              <a:t>register_tm_clones</a:t>
            </a:r>
            <a:r>
              <a:rPr lang="en-US" sz="2400" dirty="0">
                <a:latin typeface="Calibri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14400" y="5410200"/>
            <a:ext cx="5357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“Returns” to unrelated code</a:t>
            </a:r>
          </a:p>
          <a:p>
            <a:r>
              <a:rPr lang="en-US" sz="1800" dirty="0"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sz="1800" dirty="0">
                <a:latin typeface="Calibri" pitchFamily="34" charset="0"/>
              </a:rPr>
              <a:t>Eventually executes </a:t>
            </a:r>
            <a:r>
              <a:rPr lang="en-US" sz="1800" dirty="0" err="1">
                <a:latin typeface="Courier"/>
                <a:cs typeface="Courier"/>
              </a:rPr>
              <a:t>retq</a:t>
            </a:r>
            <a:r>
              <a:rPr lang="en-US" sz="1800" b="0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 pitchFamily="34" charset="0"/>
              </a:rPr>
              <a:t>back to </a:t>
            </a:r>
            <a:r>
              <a:rPr lang="en-US" sz="1800" dirty="0">
                <a:latin typeface="Courier"/>
                <a:cs typeface="Courier"/>
              </a:rPr>
              <a:t>main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479078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err="1">
                <a:latin typeface="Courier New"/>
              </a:rPr>
              <a:t>int</a:t>
            </a:r>
            <a:r>
              <a:rPr lang="en-US" sz="1800" dirty="0">
                <a:latin typeface="Courier New"/>
              </a:rPr>
              <a:t> Q() {</a:t>
            </a:r>
            <a:endParaRPr lang="en-US">
              <a:latin typeface="Courier New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</a:rPr>
              <a:t>  char </a:t>
            </a:r>
            <a:r>
              <a:rPr lang="en-US" sz="1800" err="1">
                <a:latin typeface="Courier New"/>
              </a:rPr>
              <a:t>buf</a:t>
            </a:r>
            <a:r>
              <a:rPr lang="en-US" sz="1800" dirty="0">
                <a:latin typeface="Courier New"/>
              </a:rPr>
              <a:t>[64]; 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</a:rPr>
              <a:t>  gets(</a:t>
            </a:r>
            <a:r>
              <a:rPr lang="en-US" sz="1800" err="1">
                <a:latin typeface="Courier New"/>
              </a:rPr>
              <a:t>buf</a:t>
            </a:r>
            <a:r>
              <a:rPr lang="en-US" sz="1800" dirty="0">
                <a:latin typeface="Courier New"/>
              </a:rPr>
              <a:t>); 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  <a:endParaRPr lang="en-US"/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365575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365576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65579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0732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30733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30734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30735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5586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65587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0738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30739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740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741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/>
              </a:rPr>
              <a:t>Machine-level Programming: Bugs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  <a:latin typeface="Calibri"/>
              </a:rPr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</a:t>
            </a:r>
            <a:r>
              <a:rPr lang="en-US" dirty="0" err="1"/>
              <a:t>progams</a:t>
            </a:r>
            <a:endParaRPr lang="en-US" dirty="0"/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</a:t>
            </a:r>
            <a:r>
              <a:rPr lang="en-US" dirty="0" err="1"/>
              <a:t>attacklab</a:t>
            </a:r>
            <a:endParaRPr lang="en-US" dirty="0"/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/>
              <a:t>OK, 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/>
                <a:cs typeface="Courier New"/>
              </a:rPr>
              <a:t>strlcpy</a:t>
            </a:r>
            <a:r>
              <a:rPr lang="en-US" dirty="0">
                <a:latin typeface="Calibri"/>
              </a:rPr>
              <a:t> instead of </a:t>
            </a:r>
            <a:r>
              <a:rPr lang="en-US" b="1" dirty="0" err="1">
                <a:latin typeface="Courier New"/>
              </a:rPr>
              <a:t>strcpy</a:t>
            </a:r>
            <a:r>
              <a:rPr lang="en-US" dirty="0">
                <a:latin typeface="Calibri"/>
                <a:cs typeface="Calibri"/>
              </a:rPr>
              <a:t> or </a:t>
            </a:r>
            <a:r>
              <a:rPr lang="en-US" b="1" dirty="0" err="1">
                <a:latin typeface="Courier New"/>
                <a:cs typeface="Courier New"/>
              </a:rPr>
              <a:t>strncpy</a:t>
            </a:r>
            <a:endParaRPr lang="en-US" b="1">
              <a:latin typeface="Courier New"/>
              <a:cs typeface="Courier New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alibri"/>
              </a:rPr>
              <a:t>Don’t use </a:t>
            </a:r>
            <a:r>
              <a:rPr lang="en-US" b="1" dirty="0" err="1">
                <a:latin typeface="Courier New"/>
              </a:rPr>
              <a:t>scanf</a:t>
            </a:r>
            <a:r>
              <a:rPr lang="en-US" dirty="0">
                <a:latin typeface="Calibri"/>
              </a:rPr>
              <a:t> with </a:t>
            </a:r>
            <a:r>
              <a:rPr lang="en-US" b="1" dirty="0">
                <a:latin typeface="Courier New"/>
              </a:rPr>
              <a:t>%s</a:t>
            </a:r>
            <a:r>
              <a:rPr lang="en-US" dirty="0">
                <a:latin typeface="Calibri"/>
              </a:rPr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%ns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S Mincho"/>
              </a:rPr>
              <a:t>/* Echo Line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/>
                <a:ea typeface="MS Mincho"/>
              </a:rPr>
              <a:t>void echo(void)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/>
                <a:ea typeface="MS Mincho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/>
                <a:ea typeface="MS Mincho"/>
              </a:rPr>
              <a:t>    char </a:t>
            </a:r>
            <a:r>
              <a:rPr lang="en-US" sz="1800" dirty="0" err="1">
                <a:latin typeface="Courier New"/>
                <a:ea typeface="MS Mincho"/>
              </a:rPr>
              <a:t>buf</a:t>
            </a:r>
            <a:r>
              <a:rPr lang="en-US" sz="1800" dirty="0">
                <a:latin typeface="Courier New"/>
                <a:ea typeface="MS Mincho"/>
              </a:rPr>
              <a:t>[4];  /* Way too small!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/>
                <a:ea typeface="MS Mincho"/>
              </a:rPr>
              <a:t>    </a:t>
            </a:r>
            <a:r>
              <a:rPr lang="en-US" sz="1800" dirty="0" err="1">
                <a:latin typeface="Courier New"/>
                <a:ea typeface="MS Mincho"/>
              </a:rPr>
              <a:t>fgets</a:t>
            </a:r>
            <a:r>
              <a:rPr lang="en-US" sz="1800" dirty="0">
                <a:latin typeface="Courier New"/>
                <a:ea typeface="MS Mincho"/>
              </a:rPr>
              <a:t>(</a:t>
            </a:r>
            <a:r>
              <a:rPr lang="en-US" sz="1800" dirty="0" err="1">
                <a:latin typeface="Courier New"/>
                <a:ea typeface="MS Mincho"/>
              </a:rPr>
              <a:t>buf</a:t>
            </a:r>
            <a:r>
              <a:rPr lang="en-US" sz="1800" dirty="0">
                <a:latin typeface="Courier New"/>
                <a:ea typeface="MS Mincho"/>
              </a:rPr>
              <a:t>, 4, stdin);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/>
                <a:ea typeface="MS Mincho"/>
              </a:rPr>
              <a:t>    puts(</a:t>
            </a:r>
            <a:r>
              <a:rPr lang="en-US" sz="1800" dirty="0" err="1">
                <a:latin typeface="Courier New"/>
                <a:ea typeface="MS Mincho"/>
              </a:rPr>
              <a:t>buf</a:t>
            </a:r>
            <a:r>
              <a:rPr lang="en-US" sz="1800" dirty="0">
                <a:latin typeface="Courier New"/>
                <a:ea typeface="MS Mincho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/>
                <a:ea typeface="MS Mincho"/>
              </a:rPr>
              <a:t>}</a:t>
            </a:r>
            <a:endParaRPr lang="en-US" dirty="0">
              <a:latin typeface="Courier New"/>
              <a:ea typeface="MS Mincho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Shifts stack addresses for entire program</a:t>
            </a:r>
          </a:p>
          <a:p>
            <a:pPr lvl="1" eaLnBrk="1" hangingPunct="1"/>
            <a:r>
              <a:rPr lang="en-US" dirty="0"/>
              <a:t>Makes it difficult for hacker to predict beginning of inserted code</a:t>
            </a:r>
          </a:p>
          <a:p>
            <a:pPr lvl="1" eaLnBrk="1" hangingPunct="1"/>
            <a:r>
              <a:rPr lang="en-US" dirty="0"/>
              <a:t>E.g.: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626752"/>
              </p:ext>
            </p:extLst>
          </p:nvPr>
        </p:nvGraphicFramePr>
        <p:xfrm>
          <a:off x="261549" y="45229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6553200" imgH="203200" progId="Excel.Sheet.12">
                  <p:embed/>
                </p:oleObj>
              </mc:Choice>
              <mc:Fallback>
                <p:oleObj name="Worksheet" r:id="rId5" imgW="6553200" imgH="20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1549" y="45229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052887" cy="5224462"/>
          </a:xfrm>
        </p:spPr>
        <p:txBody>
          <a:bodyPr/>
          <a:lstStyle/>
          <a:p>
            <a:pPr eaLnBrk="1" hangingPunct="1"/>
            <a:r>
              <a:rPr lang="en-US" dirty="0" err="1"/>
              <a:t>Nonexecutable</a:t>
            </a:r>
            <a:r>
              <a:rPr lang="en-US" dirty="0"/>
              <a:t> code segments</a:t>
            </a:r>
          </a:p>
          <a:p>
            <a:pPr lvl="1" eaLnBrk="1" hangingPunct="1"/>
            <a:r>
              <a:rPr lang="en-US" dirty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/>
              <a:t>Can execute anything readable</a:t>
            </a:r>
          </a:p>
          <a:p>
            <a:pPr lvl="1" eaLnBrk="1" hangingPunct="1"/>
            <a:r>
              <a:rPr lang="en-US" dirty="0"/>
              <a:t>X86-64 added  explicit “execute” permission</a:t>
            </a:r>
          </a:p>
          <a:p>
            <a:pPr lvl="1" eaLnBrk="1" hangingPunct="1"/>
            <a:r>
              <a:rPr lang="en-US" dirty="0"/>
              <a:t>Stack marked as non-executable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earlier)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err="1">
                <a:latin typeface="Courier New"/>
                <a:ea typeface="MS Mincho"/>
                <a:cs typeface="+mn-cs"/>
              </a:rPr>
              <a:t>unix</a:t>
            </a:r>
            <a:r>
              <a:rPr lang="en-US" sz="1600" dirty="0">
                <a:latin typeface="Courier New"/>
                <a:ea typeface="MS Mincho"/>
                <a:cs typeface="+mn-cs"/>
              </a:rPr>
              <a:t>&gt;</a:t>
            </a:r>
            <a:r>
              <a:rPr lang="en-US" sz="1600" i="1" dirty="0">
                <a:latin typeface="Courier New"/>
                <a:ea typeface="MS Mincho"/>
                <a:cs typeface="+mn-cs"/>
              </a:rPr>
              <a:t>./</a:t>
            </a:r>
            <a:r>
              <a:rPr lang="en-US" sz="1600" i="1" err="1">
                <a:latin typeface="Courier New"/>
                <a:ea typeface="MS Mincho"/>
                <a:cs typeface="+mn-cs"/>
              </a:rPr>
              <a:t>bufdemo-sp</a:t>
            </a:r>
            <a:endParaRPr lang="en-US" sz="1600" i="1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err="1">
                <a:latin typeface="Courier New"/>
                <a:ea typeface="MS Mincho"/>
                <a:cs typeface="+mn-cs"/>
              </a:rPr>
              <a:t>unix</a:t>
            </a:r>
            <a:r>
              <a:rPr lang="en-US" sz="1600" dirty="0">
                <a:latin typeface="Courier New"/>
                <a:ea typeface="MS Mincho"/>
                <a:cs typeface="+mn-cs"/>
              </a:rPr>
              <a:t>&gt;./</a:t>
            </a:r>
            <a:r>
              <a:rPr lang="en-US" sz="1600" err="1">
                <a:latin typeface="Courier New"/>
                <a:ea typeface="MS Mincho"/>
                <a:cs typeface="+mn-cs"/>
              </a:rPr>
              <a:t>bufdemo-sp</a:t>
            </a:r>
            <a:endParaRPr lang="en-US" sz="1600">
              <a:latin typeface="Courier New"/>
              <a:ea typeface="MS Mincho"/>
              <a:cs typeface="+mn-cs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</a:t>
            </a:r>
          </a:p>
          <a:p>
            <a:pPr algn="l"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40072f:	sub    $0x18,%rsp</a:t>
            </a:r>
            <a:endParaRPr lang="en-US"/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mov    %fs:0x28,%rax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mov    %rax,0x8(%rsp)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400741:	xor    %eax,%eax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mov    %rsp,%rdi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callq  4006e0 &lt;gets&gt;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mov    %rsp,%rdi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callq  400570 &lt;puts@plt&gt;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400753:	mov    0x8(%rsp),%rax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xor    %fs:0x28,%rax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400761:	je     400768 &lt;echo+0x39&gt;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400763:	callq  400580 &lt;__stack_chk_fail@plt&gt;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add    $0x18,%rsp</a:t>
            </a:r>
          </a:p>
          <a:p>
            <a:pPr algn="l"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884" y="1221363"/>
            <a:ext cx="873957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dirty="0">
                <a:latin typeface="Calibri"/>
              </a:rPr>
              <a:t>echo: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181600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  <a:endParaRPr lang="en-US"/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	</a:t>
            </a:r>
            <a:r>
              <a:rPr lang="en-US" sz="1600" err="1">
                <a:latin typeface="Courier New"/>
                <a:ea typeface="MS Mincho"/>
                <a:cs typeface="+mn-cs"/>
              </a:rPr>
              <a:t>movq</a:t>
            </a:r>
            <a:r>
              <a:rPr lang="en-US" sz="1600" dirty="0">
                <a:latin typeface="Courier New"/>
                <a:ea typeface="MS Mincho"/>
                <a:cs typeface="+mn-cs"/>
              </a:rPr>
              <a:t>	%fs:40,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rax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# Get canary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	</a:t>
            </a:r>
            <a:r>
              <a:rPr lang="en-US" sz="1600" err="1">
                <a:latin typeface="Courier New"/>
                <a:ea typeface="MS Mincho"/>
                <a:cs typeface="+mn-cs"/>
              </a:rPr>
              <a:t>movq</a:t>
            </a:r>
            <a:r>
              <a:rPr lang="en-US" sz="1600" dirty="0">
                <a:latin typeface="Courier New"/>
                <a:ea typeface="MS Mincho"/>
                <a:cs typeface="+mn-cs"/>
              </a:rPr>
              <a:t>	%</a:t>
            </a:r>
            <a:r>
              <a:rPr lang="en-US" sz="1600" err="1">
                <a:latin typeface="Courier New"/>
                <a:ea typeface="MS Mincho"/>
                <a:cs typeface="+mn-cs"/>
              </a:rPr>
              <a:t>rax</a:t>
            </a:r>
            <a:r>
              <a:rPr lang="en-US" sz="1600" dirty="0">
                <a:latin typeface="Courier New"/>
                <a:ea typeface="MS Mincho"/>
                <a:cs typeface="+mn-cs"/>
              </a:rPr>
              <a:t>, 8(%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r>
              <a:rPr lang="en-US" sz="1600" dirty="0">
                <a:latin typeface="Courier New"/>
                <a:ea typeface="MS Mincho"/>
                <a:cs typeface="+mn-cs"/>
              </a:rPr>
              <a:t>) # Place on stack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	</a:t>
            </a:r>
            <a:r>
              <a:rPr lang="en-US" sz="1600" err="1">
                <a:latin typeface="Courier New"/>
                <a:ea typeface="MS Mincho"/>
                <a:cs typeface="+mn-cs"/>
              </a:rPr>
              <a:t>xorl</a:t>
            </a:r>
            <a:r>
              <a:rPr lang="en-US" sz="1600" dirty="0">
                <a:latin typeface="Courier New"/>
                <a:ea typeface="MS Mincho"/>
                <a:cs typeface="+mn-cs"/>
              </a:rPr>
              <a:t>	%</a:t>
            </a:r>
            <a:r>
              <a:rPr lang="en-US" sz="1600" err="1">
                <a:latin typeface="Courier New"/>
                <a:ea typeface="MS Mincho"/>
                <a:cs typeface="+mn-cs"/>
              </a:rPr>
              <a:t>eax</a:t>
            </a:r>
            <a:r>
              <a:rPr lang="en-US" sz="1600" dirty="0">
                <a:latin typeface="Courier New"/>
                <a:ea typeface="MS Mincho"/>
                <a:cs typeface="+mn-cs"/>
              </a:rPr>
              <a:t>, %</a:t>
            </a:r>
            <a:r>
              <a:rPr lang="en-US" sz="1600" err="1">
                <a:latin typeface="Courier New"/>
                <a:ea typeface="MS Mincho"/>
                <a:cs typeface="+mn-cs"/>
              </a:rPr>
              <a:t>eax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  # Erase canary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char 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gets(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    puts(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 dirty="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/>
                <a:ea typeface="MS Mincho"/>
              </a:rPr>
              <a:t>}</a:t>
            </a:r>
            <a:endParaRPr lang="en-US">
              <a:latin typeface="Courier New"/>
              <a:ea typeface="MS Mincho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7775" y="5044683"/>
            <a:ext cx="6473825" cy="20595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  <a:endParaRPr lang="en-US"/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	</a:t>
            </a:r>
            <a:r>
              <a:rPr lang="en-US" sz="1600" err="1">
                <a:latin typeface="Courier New"/>
                <a:ea typeface="MS Mincho"/>
                <a:cs typeface="+mn-cs"/>
              </a:rPr>
              <a:t>movq</a:t>
            </a:r>
            <a:r>
              <a:rPr lang="en-US" sz="1600" dirty="0">
                <a:latin typeface="Courier New"/>
                <a:ea typeface="MS Mincho"/>
                <a:cs typeface="+mn-cs"/>
              </a:rPr>
              <a:t>	8(%</a:t>
            </a:r>
            <a:r>
              <a:rPr lang="en-US" sz="1600" err="1">
                <a:latin typeface="Courier New"/>
                <a:ea typeface="MS Mincho"/>
                <a:cs typeface="+mn-cs"/>
              </a:rPr>
              <a:t>rsp</a:t>
            </a:r>
            <a:r>
              <a:rPr lang="en-US" sz="1600" dirty="0">
                <a:latin typeface="Courier New"/>
                <a:ea typeface="MS Mincho"/>
                <a:cs typeface="+mn-cs"/>
              </a:rPr>
              <a:t>),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rax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   # Retrieve from stack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	</a:t>
            </a:r>
            <a:r>
              <a:rPr lang="en-US" sz="1600" err="1">
                <a:latin typeface="Courier New"/>
                <a:ea typeface="MS Mincho"/>
                <a:cs typeface="+mn-cs"/>
              </a:rPr>
              <a:t>xorq</a:t>
            </a:r>
            <a:r>
              <a:rPr lang="en-US" sz="1600" dirty="0">
                <a:latin typeface="Courier New"/>
                <a:ea typeface="MS Mincho"/>
                <a:cs typeface="+mn-cs"/>
              </a:rPr>
              <a:t>	%fs:40, %</a:t>
            </a:r>
            <a:r>
              <a:rPr lang="en-US" sz="1600" err="1">
                <a:latin typeface="Courier New"/>
                <a:ea typeface="MS Mincho"/>
                <a:cs typeface="+mn-cs"/>
              </a:rPr>
              <a:t>rax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    # Compare to canary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.L6               # If same, OK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/>
                <a:ea typeface="MS Mincho"/>
                <a:cs typeface="+mn-cs"/>
              </a:rPr>
              <a:t>	call	__</a:t>
            </a:r>
            <a:r>
              <a:rPr lang="en-US" sz="1600" err="1">
                <a:latin typeface="Courier New"/>
                <a:ea typeface="MS Mincho"/>
                <a:cs typeface="+mn-cs"/>
              </a:rPr>
              <a:t>stack_chk_fail</a:t>
            </a:r>
            <a:r>
              <a:rPr lang="en-US" sz="1600" dirty="0">
                <a:latin typeface="Courier New"/>
                <a:ea typeface="MS Mincho"/>
                <a:cs typeface="+mn-cs"/>
              </a:rPr>
              <a:t>  # FAIL</a:t>
            </a:r>
          </a:p>
          <a:p>
            <a:pPr algn="l"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.L6: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/>
                <a:ea typeface="MS Mincho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/>
                <a:ea typeface="MS Mincho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/>
                <a:ea typeface="MS Mincho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/>
                <a:ea typeface="MS Mincho"/>
              </a:rPr>
              <a:t>    char 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>
                <a:latin typeface="Courier New"/>
                <a:ea typeface="MS Mincho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/>
                <a:ea typeface="MS Mincho"/>
              </a:rPr>
              <a:t>    gets(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/>
                <a:ea typeface="MS Mincho"/>
              </a:rPr>
              <a:t>    puts(</a:t>
            </a:r>
            <a:r>
              <a:rPr lang="en-US" sz="1600" err="1">
                <a:latin typeface="Courier New"/>
                <a:ea typeface="MS Mincho"/>
              </a:rPr>
              <a:t>buf</a:t>
            </a:r>
            <a:r>
              <a:rPr lang="en-US" sz="1600">
                <a:latin typeface="Courier New"/>
                <a:ea typeface="MS Mincho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/>
                <a:ea typeface="MS Mincho"/>
              </a:rPr>
              <a:t>}</a:t>
            </a:r>
            <a:endParaRPr lang="en-US">
              <a:latin typeface="Courier New"/>
              <a:ea typeface="MS Mincho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Input: </a:t>
            </a:r>
            <a:r>
              <a:rPr lang="en-US" sz="1800" i="1" dirty="0">
                <a:latin typeface="Calibri" pitchFamily="34" charset="0"/>
              </a:rPr>
              <a:t>0123456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(for hackers)</a:t>
            </a:r>
          </a:p>
          <a:p>
            <a:pPr lvl="1"/>
            <a:r>
              <a:rPr lang="en-US" dirty="0"/>
              <a:t>Stack randomization makes it hard to predict buffer location</a:t>
            </a:r>
          </a:p>
          <a:p>
            <a:pPr lvl="1"/>
            <a:r>
              <a:rPr lang="en-US" dirty="0"/>
              <a:t>Marking stack </a:t>
            </a:r>
            <a:r>
              <a:rPr lang="en-US" dirty="0" err="1"/>
              <a:t>nonexecutable</a:t>
            </a:r>
            <a:r>
              <a:rPr lang="en-US" dirty="0"/>
              <a:t> makes it hard to insert binary code</a:t>
            </a:r>
          </a:p>
          <a:p>
            <a:r>
              <a:rPr lang="en-US" dirty="0"/>
              <a:t>Alternative Strategy</a:t>
            </a:r>
          </a:p>
          <a:p>
            <a:pPr lvl="1"/>
            <a:r>
              <a:rPr lang="en-US" dirty="0"/>
              <a:t>Use existing code</a:t>
            </a:r>
          </a:p>
          <a:p>
            <a:pPr lvl="2"/>
            <a:r>
              <a:rPr lang="en-US" dirty="0"/>
              <a:t>E.g., library code from </a:t>
            </a:r>
            <a:r>
              <a:rPr lang="en-US" dirty="0" err="1"/>
              <a:t>stdlib</a:t>
            </a:r>
            <a:endParaRPr lang="en-US" dirty="0"/>
          </a:p>
          <a:p>
            <a:pPr lvl="1"/>
            <a:r>
              <a:rPr lang="en-US" dirty="0"/>
              <a:t>String together fragments to achieve overall desired outcome</a:t>
            </a:r>
          </a:p>
          <a:p>
            <a:pPr lvl="1"/>
            <a:r>
              <a:rPr lang="en-US" i="1" dirty="0"/>
              <a:t>Does not overcome stack canaries</a:t>
            </a:r>
          </a:p>
          <a:p>
            <a:r>
              <a:rPr lang="en-US" dirty="0"/>
              <a:t>Construct program from </a:t>
            </a:r>
            <a:r>
              <a:rPr lang="en-US" i="1" dirty="0"/>
              <a:t>gadgets</a:t>
            </a:r>
            <a:endParaRPr lang="en-US" dirty="0"/>
          </a:p>
          <a:p>
            <a:pPr lvl="1"/>
            <a:r>
              <a:rPr lang="en-US" dirty="0"/>
              <a:t>Sequence of instructions ending in </a:t>
            </a:r>
            <a:r>
              <a:rPr lang="en-US" b="1" dirty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Encoded by single byte </a:t>
            </a:r>
            <a:r>
              <a:rPr lang="en-US" b="1" dirty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is executable</a:t>
            </a: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66800"/>
            <a:ext cx="1447800" cy="55599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6E6EFAB2-046C-477D-991C-341C5874F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233" y="1581234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B02DA8-6AB7-4E94-A054-34DB86479956}"/>
              </a:ext>
            </a:extLst>
          </p:cNvPr>
          <p:cNvCxnSpPr>
            <a:cxnSpLocks/>
          </p:cNvCxnSpPr>
          <p:nvPr/>
        </p:nvCxnSpPr>
        <p:spPr bwMode="auto">
          <a:xfrm>
            <a:off x="6857603" y="1752600"/>
            <a:ext cx="1448198" cy="0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>
                <a:latin typeface="Calibri"/>
              </a:rPr>
              <a:t>Runtime stack (8MB limit)</a:t>
            </a:r>
          </a:p>
          <a:p>
            <a:pPr lvl="1"/>
            <a:r>
              <a:rPr lang="en-US" dirty="0">
                <a:latin typeface="Calibri"/>
              </a:rPr>
              <a:t>e.g.,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>
                <a:latin typeface="Calibri"/>
              </a:rPr>
              <a:t>When call  </a:t>
            </a:r>
            <a:r>
              <a:rPr lang="en-US" sz="1800" b="1" dirty="0">
                <a:latin typeface="Courier New"/>
                <a:cs typeface="Courier New"/>
              </a:rPr>
              <a:t>malloc()</a:t>
            </a:r>
            <a:r>
              <a:rPr lang="en-US" dirty="0">
                <a:latin typeface="Calibri"/>
                <a:cs typeface="Courier New"/>
              </a:rPr>
              <a:t>, </a:t>
            </a:r>
            <a:r>
              <a:rPr lang="en-US" sz="1800" b="1" dirty="0">
                <a:latin typeface="Courier New"/>
                <a:cs typeface="Courier New"/>
              </a:rPr>
              <a:t>new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Data</a:t>
            </a:r>
          </a:p>
          <a:p>
            <a:pPr lvl="1"/>
            <a:r>
              <a:rPr lang="en-US" dirty="0">
                <a:latin typeface="Calibri"/>
              </a:rPr>
              <a:t>Statically allocated data</a:t>
            </a:r>
          </a:p>
          <a:p>
            <a:pPr lvl="1"/>
            <a:r>
              <a:rPr lang="en-US" dirty="0">
                <a:latin typeface="Calibri"/>
              </a:rPr>
              <a:t>e.g., global vars, </a:t>
            </a:r>
            <a:r>
              <a:rPr lang="en-US" sz="1800" b="1" dirty="0">
                <a:latin typeface="Courier New"/>
                <a:cs typeface="Courier New"/>
              </a:rPr>
              <a:t>static</a:t>
            </a:r>
            <a:r>
              <a:rPr lang="en-US" dirty="0">
                <a:latin typeface="Calibri"/>
              </a:rPr>
              <a:t> vars,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12"/>
              <p:cNvSpPr txBox="1">
                <a:spLocks noChangeArrowheads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0" hangingPunct="0"/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47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−4096=</m:t>
                    </m:r>
                  </m:oMath>
                </a14:m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  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0000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7FFF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F000</a:t>
                </a:r>
                <a:endParaRPr lang="en-US" sz="1400" b="0" dirty="0"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24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blipFill>
                <a:blip r:embed="rId3"/>
                <a:stretch>
                  <a:fillRect t="-6000" r="-391" b="-22000"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583626"/>
            <a:ext cx="1447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7603" y="228094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30406" y="1141123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59271" y="1388663"/>
            <a:ext cx="5357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128</a:t>
            </a:r>
            <a:b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</a:b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AF48CB-E284-42CD-B447-A6E7B05336ED}"/>
              </a:ext>
            </a:extLst>
          </p:cNvPr>
          <p:cNvSpPr/>
          <p:nvPr/>
        </p:nvSpPr>
        <p:spPr bwMode="auto">
          <a:xfrm>
            <a:off x="6858001" y="1063687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2735017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402174" y="2130623"/>
            <a:ext cx="2455826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7FFF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F800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F9E431-BCDF-420F-AD0F-400D840A3F5C}"/>
              </a:ext>
            </a:extLst>
          </p:cNvPr>
          <p:cNvSpPr/>
          <p:nvPr/>
        </p:nvSpPr>
        <p:spPr bwMode="auto">
          <a:xfrm>
            <a:off x="6858001" y="6549344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2EE9D1E-85CE-45CA-8C68-5E7703756F7C}"/>
              </a:ext>
            </a:extLst>
          </p:cNvPr>
          <p:cNvSpPr/>
          <p:nvPr/>
        </p:nvSpPr>
        <p:spPr bwMode="auto">
          <a:xfrm>
            <a:off x="6705600" y="1583626"/>
            <a:ext cx="110807" cy="393093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7632FC-ABF8-44C1-ABE6-0FE3EB020B28}"/>
              </a:ext>
            </a:extLst>
          </p:cNvPr>
          <p:cNvSpPr/>
          <p:nvPr/>
        </p:nvSpPr>
        <p:spPr>
          <a:xfrm>
            <a:off x="6137181" y="159351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9" name="Line 34">
            <a:extLst>
              <a:ext uri="{FF2B5EF4-FFF2-40B4-BE49-F238E27FC236}">
                <a16:creationId xmlns:a16="http://schemas.microsoft.com/office/drawing/2014/main" id="{A1941E3C-BD19-47F5-8057-C5DDF4E36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6133" y="3344617"/>
            <a:ext cx="0" cy="41425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3C898145-02C9-4800-9174-A03D5707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176674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40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79E3EB7F-BC50-415E-8422-C1063DBC0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540126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E84054FF-6868-4A78-B0A6-DBC5DECF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385023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63E5727-3A83-4B88-9E7C-311D0B8F5E50}"/>
              </a:ext>
            </a:extLst>
          </p:cNvPr>
          <p:cNvCxnSpPr/>
          <p:nvPr/>
        </p:nvCxnSpPr>
        <p:spPr bwMode="auto">
          <a:xfrm>
            <a:off x="7162800" y="1141123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1B98EA3-6DE1-406D-AD7A-BD2FFFB55A10}"/>
              </a:ext>
            </a:extLst>
          </p:cNvPr>
          <p:cNvCxnSpPr/>
          <p:nvPr/>
        </p:nvCxnSpPr>
        <p:spPr bwMode="auto">
          <a:xfrm>
            <a:off x="7162800" y="2280949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FFB0027-255F-47B6-867F-E51E3FA4E633}"/>
              </a:ext>
            </a:extLst>
          </p:cNvPr>
          <p:cNvSpPr txBox="1"/>
          <p:nvPr/>
        </p:nvSpPr>
        <p:spPr>
          <a:xfrm>
            <a:off x="7158335" y="1210254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904663-C20B-4B6E-9383-C5C375BF9C4B}"/>
              </a:ext>
            </a:extLst>
          </p:cNvPr>
          <p:cNvSpPr txBox="1"/>
          <p:nvPr/>
        </p:nvSpPr>
        <p:spPr>
          <a:xfrm>
            <a:off x="7158335" y="2347429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 flipH="1">
            <a:off x="7726363" y="1752600"/>
            <a:ext cx="0" cy="1807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797CA8-0182-40A6-B5BA-F07345313536}"/>
              </a:ext>
            </a:extLst>
          </p:cNvPr>
          <p:cNvSpPr txBox="1"/>
          <p:nvPr/>
        </p:nvSpPr>
        <p:spPr>
          <a:xfrm>
            <a:off x="7847596" y="1670361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618515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/>
              <a:t>Use tail end of existing functions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long </a:t>
            </a:r>
            <a:r>
              <a:rPr lang="en-US" sz="1600" err="1">
                <a:latin typeface="Courier New"/>
                <a:ea typeface="MS Mincho"/>
              </a:rPr>
              <a:t>ab_plus_c</a:t>
            </a:r>
            <a:endParaRPr lang="en-US" sz="1600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  (long a, long b, long c)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{                                                             </a:t>
            </a:r>
            <a:endParaRPr lang="en-US" dirty="0"/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return a*b + c;                                                                           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F99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0487" tIns="44450" rIns="90487" bIns="44450" anchor="t">
              <a:spAutoFit/>
            </a:bodyPr>
            <a:lstStyle/>
            <a:p>
              <a:pPr algn="l"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&lt;ab_plus_c&gt;:</a:t>
              </a:r>
              <a:endParaRPr lang="en-US"/>
            </a:p>
            <a:p>
              <a:pPr algn="l"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4004d0:  48 0f af fe  imul %rsi,%rdi                                                </a:t>
              </a:r>
            </a:p>
            <a:p>
              <a:pPr algn="l"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4004d4:  48 8d 04 17  lea (%rdi,%rdx,1),%rax                                   </a:t>
              </a:r>
            </a:p>
            <a:p>
              <a:pPr algn="l"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4004d8:  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rax</a:t>
              </a:r>
              <a:r>
                <a:rPr lang="en-US" sz="1800" dirty="0">
                  <a:latin typeface="Calibri" pitchFamily="34" charset="0"/>
                </a:rPr>
                <a:t> </a:t>
              </a:r>
              <a:r>
                <a:rPr lang="en-US" sz="1800" dirty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rdx</a:t>
              </a:r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#2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/>
              <a:t>Repurpose byte codes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/>
                <a:ea typeface="MS Mincho"/>
              </a:rPr>
              <a:t>void </a:t>
            </a:r>
            <a:r>
              <a:rPr lang="en-US" sz="1600" err="1">
                <a:latin typeface="Courier New"/>
                <a:ea typeface="MS Mincho"/>
              </a:rPr>
              <a:t>setval</a:t>
            </a:r>
            <a:r>
              <a:rPr lang="en-US" sz="1600" dirty="0">
                <a:latin typeface="Courier New"/>
                <a:ea typeface="MS Mincho"/>
              </a:rPr>
              <a:t>(unsigned *p) {                                                                         </a:t>
            </a:r>
            <a:endParaRPr lang="en-US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                                                                             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/>
                <a:ea typeface="MS Mincho"/>
              </a:rPr>
              <a:t>&lt;</a:t>
            </a:r>
            <a:r>
              <a:rPr lang="da-DK" sz="1600" err="1">
                <a:latin typeface="Courier New"/>
                <a:ea typeface="MS Mincho"/>
              </a:rPr>
              <a:t>setval</a:t>
            </a:r>
            <a:r>
              <a:rPr lang="da-DK" sz="1600" dirty="0">
                <a:latin typeface="Courier New"/>
                <a:ea typeface="MS Mincho"/>
              </a:rPr>
              <a:t>&gt;:</a:t>
            </a:r>
            <a:endParaRPr lang="en-US">
              <a:latin typeface="Courier New"/>
              <a:ea typeface="MS Mincho"/>
            </a:endParaRP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/>
                <a:ea typeface="MS Mincho"/>
              </a:rPr>
              <a:t>  4004d9:  c7 07 d4 48 89 c7  </a:t>
            </a:r>
            <a:r>
              <a:rPr lang="da-DK" sz="1600" err="1">
                <a:latin typeface="Courier New"/>
                <a:ea typeface="MS Mincho"/>
              </a:rPr>
              <a:t>movl</a:t>
            </a:r>
            <a:r>
              <a:rPr lang="da-DK" sz="1600" dirty="0">
                <a:latin typeface="Courier New"/>
                <a:ea typeface="MS Mincho"/>
              </a:rPr>
              <a:t>  $0xc78948d4,(%</a:t>
            </a:r>
            <a:r>
              <a:rPr lang="da-DK" sz="1600" err="1">
                <a:latin typeface="Courier New"/>
                <a:ea typeface="MS Mincho"/>
              </a:rPr>
              <a:t>rdi</a:t>
            </a:r>
            <a:r>
              <a:rPr lang="da-DK" sz="1600" dirty="0">
                <a:latin typeface="Courier New"/>
                <a:ea typeface="MS Mincho"/>
              </a:rPr>
              <a:t>)</a:t>
            </a:r>
          </a:p>
          <a:p>
            <a:pPr algn="l"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/>
                <a:ea typeface="MS Mincho"/>
              </a:rPr>
              <a:t>  4004df:  c3                 </a:t>
            </a:r>
            <a:r>
              <a:rPr lang="da-DK" sz="1600" err="1">
                <a:latin typeface="Courier New"/>
                <a:ea typeface="MS Mincho"/>
              </a:rPr>
              <a:t>retq</a:t>
            </a:r>
            <a:endParaRPr lang="da-DK" sz="1600">
              <a:latin typeface="Courier New"/>
              <a:ea typeface="MS Mincho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rdi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sym typeface="Wingdings"/>
              </a:rPr>
              <a:t> </a:t>
            </a:r>
            <a:r>
              <a:rPr lang="en-US" sz="1800" dirty="0" err="1">
                <a:latin typeface="Calibri" pitchFamily="34" charset="0"/>
                <a:sym typeface="Wingdings"/>
              </a:rPr>
              <a:t>rax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998485" y="2542338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Encodes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ROP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/>
              <a:t>Trigger with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Will start executing Gadget 1</a:t>
            </a:r>
          </a:p>
          <a:p>
            <a:r>
              <a:rPr lang="en-US" dirty="0"/>
              <a:t>Final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 each gadget will start next one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alibri"/>
                  <a:cs typeface="Calibri"/>
                </a:rPr>
                <a:t>Stack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52400" y="1371600"/>
            <a:ext cx="6477000" cy="47987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spAutoFit/>
          </a:bodyPr>
          <a:lstStyle/>
          <a:p>
            <a:pPr algn="l" eaLnBrk="0" hangingPunct="0"/>
            <a:r>
              <a:rPr lang="fi-FI" sz="1800" dirty="0" err="1">
                <a:latin typeface="Courier New"/>
              </a:rPr>
              <a:t>char</a:t>
            </a:r>
            <a:r>
              <a:rPr lang="fi-FI" sz="1800" dirty="0">
                <a:latin typeface="Courier New"/>
              </a:rPr>
              <a:t> </a:t>
            </a:r>
            <a:r>
              <a:rPr lang="fi-FI" sz="1800" dirty="0" err="1">
                <a:latin typeface="Courier New"/>
              </a:rPr>
              <a:t>big_array</a:t>
            </a:r>
            <a:r>
              <a:rPr lang="fi-FI" sz="1800" dirty="0">
                <a:latin typeface="Courier New"/>
              </a:rPr>
              <a:t>[1L &lt;&lt; 24];  /* 16 MB */</a:t>
            </a:r>
            <a:endParaRPr lang="en-US" dirty="0">
              <a:latin typeface="Courier New"/>
            </a:endParaRPr>
          </a:p>
          <a:p>
            <a:pPr algn="l" eaLnBrk="0" hangingPunct="0"/>
            <a:r>
              <a:rPr lang="fi-FI" sz="1800" dirty="0" err="1">
                <a:latin typeface="Courier New"/>
              </a:rPr>
              <a:t>char</a:t>
            </a:r>
            <a:r>
              <a:rPr lang="fi-FI" sz="1800" dirty="0">
                <a:latin typeface="Courier New"/>
              </a:rPr>
              <a:t> </a:t>
            </a:r>
            <a:r>
              <a:rPr lang="fi-FI" sz="1800" dirty="0" err="1">
                <a:latin typeface="Courier New"/>
              </a:rPr>
              <a:t>huge_array</a:t>
            </a:r>
            <a:r>
              <a:rPr lang="fi-FI" sz="1800" dirty="0">
                <a:latin typeface="Courier New"/>
              </a:rPr>
              <a:t>[1L &lt;&lt; 31]; /*  2 GB */</a:t>
            </a:r>
          </a:p>
          <a:p>
            <a:pPr algn="l" eaLnBrk="0" hangingPunct="0"/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fi-FI" sz="1800" err="1">
                <a:latin typeface="Courier New"/>
              </a:rPr>
              <a:t>int</a:t>
            </a:r>
            <a:r>
              <a:rPr lang="fi-FI" sz="1800" dirty="0">
                <a:latin typeface="Courier New"/>
              </a:rPr>
              <a:t> </a:t>
            </a:r>
            <a:r>
              <a:rPr lang="fi-FI" sz="1800" err="1">
                <a:latin typeface="Courier New"/>
              </a:rPr>
              <a:t>global</a:t>
            </a:r>
            <a:r>
              <a:rPr lang="fi-FI" sz="1800" dirty="0">
                <a:latin typeface="Courier New"/>
              </a:rPr>
              <a:t> = 0;</a:t>
            </a:r>
          </a:p>
          <a:p>
            <a:pPr algn="l" eaLnBrk="0" hangingPunct="0"/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fi-FI" sz="1800" dirty="0" err="1">
                <a:latin typeface="Courier New"/>
              </a:rPr>
              <a:t>int</a:t>
            </a:r>
            <a:r>
              <a:rPr lang="fi-FI" sz="1800" dirty="0">
                <a:latin typeface="Courier New"/>
              </a:rPr>
              <a:t> </a:t>
            </a:r>
            <a:r>
              <a:rPr lang="fi-FI" sz="1800" dirty="0" err="1">
                <a:latin typeface="Courier New"/>
              </a:rPr>
              <a:t>useless</a:t>
            </a:r>
            <a:r>
              <a:rPr lang="fi-FI" sz="1800" dirty="0">
                <a:latin typeface="Courier New"/>
              </a:rPr>
              <a:t>(</a:t>
            </a:r>
            <a:r>
              <a:rPr lang="fi-FI" sz="1800" dirty="0" err="1">
                <a:latin typeface="Courier New"/>
              </a:rPr>
              <a:t>void</a:t>
            </a:r>
            <a:r>
              <a:rPr lang="fi-FI" sz="1800" dirty="0">
                <a:latin typeface="Courier New"/>
              </a:rPr>
              <a:t>) { </a:t>
            </a:r>
            <a:r>
              <a:rPr lang="fi-FI" sz="1800" dirty="0" err="1">
                <a:latin typeface="Courier New"/>
              </a:rPr>
              <a:t>return</a:t>
            </a:r>
            <a:r>
              <a:rPr lang="fi-FI" sz="1800" dirty="0">
                <a:latin typeface="Courier New"/>
              </a:rPr>
              <a:t> 0; }</a:t>
            </a:r>
          </a:p>
          <a:p>
            <a:pPr algn="l" eaLnBrk="0" hangingPunct="0"/>
            <a:endParaRPr lang="fi-FI" sz="1800" dirty="0">
              <a:latin typeface="Courier New" pitchFamily="49" charset="0"/>
            </a:endParaRPr>
          </a:p>
          <a:p>
            <a:pPr algn="l" eaLnBrk="0" hangingPunct="0"/>
            <a:r>
              <a:rPr lang="fi-FI" sz="1800" dirty="0" err="1">
                <a:latin typeface="Courier New"/>
              </a:rPr>
              <a:t>int</a:t>
            </a:r>
            <a:r>
              <a:rPr lang="fi-FI" sz="1800" dirty="0">
                <a:latin typeface="Courier New"/>
              </a:rPr>
              <a:t> main(</a:t>
            </a:r>
            <a:r>
              <a:rPr lang="fi-FI" sz="1800" dirty="0" err="1">
                <a:latin typeface="Courier New"/>
              </a:rPr>
              <a:t>void</a:t>
            </a:r>
            <a:r>
              <a:rPr lang="fi-FI" sz="1800" dirty="0">
                <a:latin typeface="Courier New"/>
              </a:rPr>
              <a:t>)</a:t>
            </a: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algn="l" eaLnBrk="0" hangingPunct="0"/>
            <a:r>
              <a:rPr lang="fi-FI" sz="1800" dirty="0">
                <a:latin typeface="Courier New"/>
              </a:rPr>
              <a:t>    </a:t>
            </a:r>
            <a:r>
              <a:rPr lang="fi-FI" sz="1800" err="1">
                <a:latin typeface="Courier New"/>
              </a:rPr>
              <a:t>void</a:t>
            </a:r>
            <a:r>
              <a:rPr lang="fi-FI" sz="1800" dirty="0">
                <a:latin typeface="Courier New"/>
              </a:rPr>
              <a:t> *phuge1, *psmall2, *phuge3, *psmall4;</a:t>
            </a:r>
          </a:p>
          <a:p>
            <a:pPr algn="l" eaLnBrk="0" hangingPunct="0"/>
            <a:r>
              <a:rPr lang="fi-FI" sz="1800" dirty="0">
                <a:latin typeface="Courier New"/>
              </a:rPr>
              <a:t>    </a:t>
            </a:r>
            <a:r>
              <a:rPr lang="fi-FI" sz="1800" err="1">
                <a:latin typeface="Courier New"/>
              </a:rPr>
              <a:t>int</a:t>
            </a:r>
            <a:r>
              <a:rPr lang="fi-FI" sz="1800" dirty="0">
                <a:latin typeface="Courier New"/>
              </a:rPr>
              <a:t> </a:t>
            </a:r>
            <a:r>
              <a:rPr lang="fi-FI" sz="1800" err="1">
                <a:latin typeface="Courier New"/>
              </a:rPr>
              <a:t>local</a:t>
            </a:r>
            <a:r>
              <a:rPr lang="fi-FI" sz="1800" dirty="0">
                <a:latin typeface="Courier New"/>
              </a:rPr>
              <a:t> = 0;</a:t>
            </a: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phuge1 = malloc(1L &lt;&lt; 28);  /* 256 MB */</a:t>
            </a: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psmall2 = malloc(1L &lt;&lt; 8);  /* 256  B */</a:t>
            </a: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phuge3 = malloc(1L &lt;&lt; 32);  /*   4 GB */</a:t>
            </a:r>
          </a:p>
          <a:p>
            <a:pPr algn="l" eaLnBrk="0" hangingPunct="0"/>
            <a:r>
              <a:rPr lang="fi-FI" sz="1800" dirty="0">
                <a:latin typeface="Courier New" pitchFamily="49" charset="0"/>
              </a:rPr>
              <a:t>    psmall4 = malloc(1L &lt;&lt; 8);  /* 256  B */</a:t>
            </a:r>
          </a:p>
          <a:p>
            <a:pPr algn="l" eaLnBrk="0" hangingPunct="0"/>
            <a:r>
              <a:rPr lang="en-US" sz="1800" dirty="0">
                <a:latin typeface="Courier New"/>
              </a:rPr>
              <a:t> // Some print statements ...</a:t>
            </a:r>
          </a:p>
          <a:p>
            <a:pPr algn="l"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2628" y="6267855"/>
            <a:ext cx="3597075" cy="461665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+mn-cs"/>
              </a:rPr>
              <a:t>Where does everything go?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FC0653-2D83-4A94-BB64-2DCC724F522E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21313FD9-33CF-4FD8-A6BC-572E1A7B6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B962C76-7561-43FC-A464-43A9137F1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2AE0659E-CE8A-4DEA-BC94-CAF0934BF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73A972C9-6630-4477-85C8-C29E13F77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3E461B5B-0311-459D-AE6A-843996B3E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F59386EB-A286-464D-B46B-8CE5BA03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03110573-7D6D-4DD4-A87D-78D05F151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35" name="Line 35">
              <a:extLst>
                <a:ext uri="{FF2B5EF4-FFF2-40B4-BE49-F238E27FC236}">
                  <a16:creationId xmlns:a16="http://schemas.microsoft.com/office/drawing/2014/main" id="{396691AA-5F27-474E-B879-973D0FF79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DC6837A-85A5-421C-938F-7612ED29915F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698BFB-CC35-442F-B8E7-1CBD4177F071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6719BECE-496A-483B-9508-E7ABA087F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7"/>
              <a:ext cx="1447800" cy="6096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CBCA678-F9B9-49D5-ACB0-609C2F0D23AE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3" name="Line 34">
              <a:extLst>
                <a:ext uri="{FF2B5EF4-FFF2-40B4-BE49-F238E27FC236}">
                  <a16:creationId xmlns:a16="http://schemas.microsoft.com/office/drawing/2014/main" id="{43BE8FEE-37EA-430D-B1FB-81F04F58E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6133" y="3344617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2">
              <a:extLst>
                <a:ext uri="{FF2B5EF4-FFF2-40B4-BE49-F238E27FC236}">
                  <a16:creationId xmlns:a16="http://schemas.microsoft.com/office/drawing/2014/main" id="{87D6B9EC-A188-4CF4-B2B8-B05A44240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EB629DA-BEE6-43B7-8EFB-10B91E83AEFD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733F36D-DC12-4CFE-B1FE-790824E45DB4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C85E06-AA9E-43E9-A7D1-8E0C991A8A3F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374ACEF-645D-4FE3-8444-3438C2E294DB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06609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751667" y="4826087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751667" y="4286492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751667" y="2895600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751667" y="3225887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209550" y="288318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local	0x00007ffe4d3be87c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phuge1 	0x00007f7262a1e010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phuge3 	0x00007f7162a1d010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psmall4	0x000000008359d120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psmall2	0x000000008359d010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0x0000000080601060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0x0000000000601060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0x000000000040060c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V="1">
            <a:off x="5486400" y="3048001"/>
            <a:ext cx="1371600" cy="56572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cxnSpLocks/>
            <a:endCxn id="42" idx="1"/>
          </p:cNvCxnSpPr>
          <p:nvPr/>
        </p:nvCxnSpPr>
        <p:spPr bwMode="auto">
          <a:xfrm>
            <a:off x="5486400" y="3890789"/>
            <a:ext cx="1371600" cy="1518101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cxnSpLocks/>
          </p:cNvCxnSpPr>
          <p:nvPr/>
        </p:nvCxnSpPr>
        <p:spPr bwMode="auto">
          <a:xfrm>
            <a:off x="5457404" y="4195589"/>
            <a:ext cx="1399322" cy="143154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V="1">
            <a:off x="5486400" y="2895600"/>
            <a:ext cx="1380067" cy="438784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6944C0D-A168-874D-A15E-514B265A5B23}"/>
              </a:ext>
            </a:extLst>
          </p:cNvPr>
          <p:cNvSpPr txBox="1"/>
          <p:nvPr/>
        </p:nvSpPr>
        <p:spPr>
          <a:xfrm>
            <a:off x="2821424" y="5506559"/>
            <a:ext cx="234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(Exact values can vary)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A659CE-E109-4063-AB41-51ADA3E39921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34" name="Rectangle 20">
              <a:extLst>
                <a:ext uri="{FF2B5EF4-FFF2-40B4-BE49-F238E27FC236}">
                  <a16:creationId xmlns:a16="http://schemas.microsoft.com/office/drawing/2014/main" id="{1C64E520-54BC-404E-853C-F88B9E19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8917F5B-C84D-48FA-ADA4-BE7F2D88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7" name="Text Box 12">
              <a:extLst>
                <a:ext uri="{FF2B5EF4-FFF2-40B4-BE49-F238E27FC236}">
                  <a16:creationId xmlns:a16="http://schemas.microsoft.com/office/drawing/2014/main" id="{44AF7240-36BC-4C6B-A30B-8A36D735C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21">
              <a:extLst>
                <a:ext uri="{FF2B5EF4-FFF2-40B4-BE49-F238E27FC236}">
                  <a16:creationId xmlns:a16="http://schemas.microsoft.com/office/drawing/2014/main" id="{DF4837B0-0388-4379-B03B-40573C18F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4E37ABD4-6E4C-47D1-BA79-FDB693EFB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41" name="Rectangle 24">
              <a:extLst>
                <a:ext uri="{FF2B5EF4-FFF2-40B4-BE49-F238E27FC236}">
                  <a16:creationId xmlns:a16="http://schemas.microsoft.com/office/drawing/2014/main" id="{9DD9D7A0-3FD8-4EC4-A6B1-C531F2F42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6950CF68-711B-4A37-9F4F-C704E9BB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43" name="Line 35">
              <a:extLst>
                <a:ext uri="{FF2B5EF4-FFF2-40B4-BE49-F238E27FC236}">
                  <a16:creationId xmlns:a16="http://schemas.microsoft.com/office/drawing/2014/main" id="{51D3B430-74DE-46A0-878C-1EF4DFE60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9209EA7-51E2-458D-82BB-7B452CE77CFE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2442D43-9945-453B-8AC7-7726F23ABCB8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D9B84423-7AA6-433E-9DFE-D631A75F6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6"/>
              <a:ext cx="1447800" cy="1233209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and Huge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Malloc Blocks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6D34976-C0FC-4E23-A2C6-2B0FE721F13F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8" name="Line 34">
              <a:extLst>
                <a:ext uri="{FF2B5EF4-FFF2-40B4-BE49-F238E27FC236}">
                  <a16:creationId xmlns:a16="http://schemas.microsoft.com/office/drawing/2014/main" id="{7F707861-2F8A-4185-90E2-9B0AD1106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98833" y="3968225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Text Box 12">
              <a:extLst>
                <a:ext uri="{FF2B5EF4-FFF2-40B4-BE49-F238E27FC236}">
                  <a16:creationId xmlns:a16="http://schemas.microsoft.com/office/drawing/2014/main" id="{0301F028-F24A-48F4-BA39-D92A7D0AB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D33F2B6-A82D-45EA-939E-A24E13E024A1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5ACEB54-FE30-4843-8EA0-66859D6E4BC2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30E3A6F-2B27-43EE-A88C-3C04224CCA0B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6BB3766-618D-4C39-B05D-00EBC56C5EAF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159347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Machine-level Programming: Bugs</a:t>
            </a:r>
            <a:endParaRPr lang="en-US" dirty="0"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>
                <a:latin typeface="Calibri"/>
              </a:rPr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Recall: 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2004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/>
        </p:nvGraphicFramePr>
        <p:xfrm>
          <a:off x="2514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stack smashing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02832A9C-35A8-454D-BA11-0FC3DDDE4E0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Pages>0</Pages>
  <Words>3524</Words>
  <Characters>0</Characters>
  <Application>Microsoft Office PowerPoint</Application>
  <PresentationFormat>On-screen Show (4:3)</PresentationFormat>
  <Lines>0</Lines>
  <Paragraphs>788</Paragraphs>
  <Slides>32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Title and Content</vt:lpstr>
      <vt:lpstr>Title Only</vt:lpstr>
      <vt:lpstr>Machine-Level Programming: Bugs  COMP 222: Introduction to Computer Organization</vt:lpstr>
      <vt:lpstr>Machine-level Programming: Bugs</vt:lpstr>
      <vt:lpstr>x86-64 Linux Memory Layout</vt:lpstr>
      <vt:lpstr>Memory Allocation Example</vt:lpstr>
      <vt:lpstr>x86-64 Example Addresses</vt:lpstr>
      <vt:lpstr>Machine-level Programming: Bugs</vt:lpstr>
      <vt:lpstr>Recall: Memory Referencing Bug Example</vt:lpstr>
      <vt:lpstr>Memory Referencing Bug Example</vt:lpstr>
      <vt:lpstr>Such problems are a BIG deal</vt:lpstr>
      <vt:lpstr>(Old) Standard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Buffer Overflow Stack Example #3</vt:lpstr>
      <vt:lpstr>Buffer Overflow Stack Example #3 Explained</vt:lpstr>
      <vt:lpstr>Code Injection Attacks</vt:lpstr>
      <vt:lpstr>Exploits Based on Buffer Overflows</vt:lpstr>
      <vt:lpstr>OK, 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Return-Oriented Programming Attacks</vt:lpstr>
      <vt:lpstr>Gadget Example #1</vt:lpstr>
      <vt:lpstr>Gadget Example #2</vt:lpstr>
      <vt:lpstr>ROP Execution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Alan Cox</cp:lastModifiedBy>
  <cp:revision>236</cp:revision>
  <cp:lastPrinted>2012-09-05T04:08:39Z</cp:lastPrinted>
  <dcterms:created xsi:type="dcterms:W3CDTF">2012-09-06T15:16:51Z</dcterms:created>
  <dcterms:modified xsi:type="dcterms:W3CDTF">2024-10-11T18:08:40Z</dcterms:modified>
</cp:coreProperties>
</file>