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61"/>
  </p:notesMasterIdLst>
  <p:handoutMasterIdLst>
    <p:handoutMasterId r:id="rId62"/>
  </p:handoutMasterIdLst>
  <p:sldIdLst>
    <p:sldId id="1251" r:id="rId3"/>
    <p:sldId id="124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1219" r:id="rId25"/>
    <p:sldId id="1190" r:id="rId26"/>
    <p:sldId id="1191" r:id="rId27"/>
    <p:sldId id="283" r:id="rId28"/>
    <p:sldId id="1245" r:id="rId29"/>
    <p:sldId id="285" r:id="rId30"/>
    <p:sldId id="1247" r:id="rId31"/>
    <p:sldId id="286" r:id="rId32"/>
    <p:sldId id="1248" r:id="rId33"/>
    <p:sldId id="287" r:id="rId34"/>
    <p:sldId id="1250" r:id="rId35"/>
    <p:sldId id="288" r:id="rId36"/>
    <p:sldId id="289" r:id="rId37"/>
    <p:sldId id="290" r:id="rId38"/>
    <p:sldId id="1198" r:id="rId39"/>
    <p:sldId id="1249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1241" r:id="rId51"/>
    <p:sldId id="1182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33A65-5006-35CD-F3AD-A69AE70FAE48}" v="294" dt="2024-10-25T15:37:09.613"/>
    <p1510:client id="{E8562682-C4FC-1C0C-4F43-F545AA4EB6E6}" v="6" dt="2024-10-25T19:33:22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76" autoAdjust="0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3648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Cox" userId="S::alc@rice.edu::4319d5d7-4895-438f-a090-42c4160e7830" providerId="AD" clId="Web-{BE733A65-5006-35CD-F3AD-A69AE70FAE48}"/>
    <pc:docChg chg="addSld modSld sldOrd">
      <pc:chgData name="Alan Cox" userId="S::alc@rice.edu::4319d5d7-4895-438f-a090-42c4160e7830" providerId="AD" clId="Web-{BE733A65-5006-35CD-F3AD-A69AE70FAE48}" dt="2024-10-25T15:37:09.613" v="260"/>
      <pc:docMkLst>
        <pc:docMk/>
      </pc:docMkLst>
      <pc:sldChg chg="delSp">
        <pc:chgData name="Alan Cox" userId="S::alc@rice.edu::4319d5d7-4895-438f-a090-42c4160e7830" providerId="AD" clId="Web-{BE733A65-5006-35CD-F3AD-A69AE70FAE48}" dt="2024-10-25T07:59:11.784" v="19"/>
        <pc:sldMkLst>
          <pc:docMk/>
          <pc:sldMk cId="0" sldId="259"/>
        </pc:sldMkLst>
        <pc:spChg chg="del">
          <ac:chgData name="Alan Cox" userId="S::alc@rice.edu::4319d5d7-4895-438f-a090-42c4160e7830" providerId="AD" clId="Web-{BE733A65-5006-35CD-F3AD-A69AE70FAE48}" dt="2024-10-25T07:59:11.784" v="19"/>
          <ac:spMkLst>
            <pc:docMk/>
            <pc:sldMk cId="0" sldId="259"/>
            <ac:spMk id="127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7:59:31.426" v="20"/>
        <pc:sldMkLst>
          <pc:docMk/>
          <pc:sldMk cId="0" sldId="260"/>
        </pc:sldMkLst>
        <pc:spChg chg="del">
          <ac:chgData name="Alan Cox" userId="S::alc@rice.edu::4319d5d7-4895-438f-a090-42c4160e7830" providerId="AD" clId="Web-{BE733A65-5006-35CD-F3AD-A69AE70FAE48}" dt="2024-10-25T07:59:31.426" v="20"/>
          <ac:spMkLst>
            <pc:docMk/>
            <pc:sldMk cId="0" sldId="260"/>
            <ac:spMk id="132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7:59:47.317" v="21"/>
        <pc:sldMkLst>
          <pc:docMk/>
          <pc:sldMk cId="0" sldId="261"/>
        </pc:sldMkLst>
        <pc:spChg chg="del">
          <ac:chgData name="Alan Cox" userId="S::alc@rice.edu::4319d5d7-4895-438f-a090-42c4160e7830" providerId="AD" clId="Web-{BE733A65-5006-35CD-F3AD-A69AE70FAE48}" dt="2024-10-25T07:59:47.317" v="21"/>
          <ac:spMkLst>
            <pc:docMk/>
            <pc:sldMk cId="0" sldId="261"/>
            <ac:spMk id="159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0:15.692" v="22"/>
        <pc:sldMkLst>
          <pc:docMk/>
          <pc:sldMk cId="0" sldId="262"/>
        </pc:sldMkLst>
        <pc:spChg chg="del">
          <ac:chgData name="Alan Cox" userId="S::alc@rice.edu::4319d5d7-4895-438f-a090-42c4160e7830" providerId="AD" clId="Web-{BE733A65-5006-35CD-F3AD-A69AE70FAE48}" dt="2024-10-25T08:00:15.692" v="22"/>
          <ac:spMkLst>
            <pc:docMk/>
            <pc:sldMk cId="0" sldId="262"/>
            <ac:spMk id="191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0:28.349" v="23"/>
        <pc:sldMkLst>
          <pc:docMk/>
          <pc:sldMk cId="0" sldId="263"/>
        </pc:sldMkLst>
        <pc:spChg chg="del">
          <ac:chgData name="Alan Cox" userId="S::alc@rice.edu::4319d5d7-4895-438f-a090-42c4160e7830" providerId="AD" clId="Web-{BE733A65-5006-35CD-F3AD-A69AE70FAE48}" dt="2024-10-25T08:00:28.349" v="23"/>
          <ac:spMkLst>
            <pc:docMk/>
            <pc:sldMk cId="0" sldId="263"/>
            <ac:spMk id="223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0:52.959" v="24"/>
        <pc:sldMkLst>
          <pc:docMk/>
          <pc:sldMk cId="0" sldId="264"/>
        </pc:sldMkLst>
        <pc:spChg chg="del">
          <ac:chgData name="Alan Cox" userId="S::alc@rice.edu::4319d5d7-4895-438f-a090-42c4160e7830" providerId="AD" clId="Web-{BE733A65-5006-35CD-F3AD-A69AE70FAE48}" dt="2024-10-25T08:00:52.959" v="24"/>
          <ac:spMkLst>
            <pc:docMk/>
            <pc:sldMk cId="0" sldId="264"/>
            <ac:spMk id="256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1:07.319" v="25"/>
        <pc:sldMkLst>
          <pc:docMk/>
          <pc:sldMk cId="0" sldId="265"/>
        </pc:sldMkLst>
        <pc:spChg chg="del">
          <ac:chgData name="Alan Cox" userId="S::alc@rice.edu::4319d5d7-4895-438f-a090-42c4160e7830" providerId="AD" clId="Web-{BE733A65-5006-35CD-F3AD-A69AE70FAE48}" dt="2024-10-25T08:01:07.319" v="25"/>
          <ac:spMkLst>
            <pc:docMk/>
            <pc:sldMk cId="0" sldId="265"/>
            <ac:spMk id="288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1:20.788" v="26"/>
        <pc:sldMkLst>
          <pc:docMk/>
          <pc:sldMk cId="0" sldId="266"/>
        </pc:sldMkLst>
        <pc:spChg chg="del">
          <ac:chgData name="Alan Cox" userId="S::alc@rice.edu::4319d5d7-4895-438f-a090-42c4160e7830" providerId="AD" clId="Web-{BE733A65-5006-35CD-F3AD-A69AE70FAE48}" dt="2024-10-25T08:01:20.788" v="26"/>
          <ac:spMkLst>
            <pc:docMk/>
            <pc:sldMk cId="0" sldId="266"/>
            <ac:spMk id="321" creationId="{00000000-0000-0000-0000-000000000000}"/>
          </ac:spMkLst>
        </pc:spChg>
      </pc:sldChg>
      <pc:sldChg chg="delSp modSp">
        <pc:chgData name="Alan Cox" userId="S::alc@rice.edu::4319d5d7-4895-438f-a090-42c4160e7830" providerId="AD" clId="Web-{BE733A65-5006-35CD-F3AD-A69AE70FAE48}" dt="2024-10-25T15:22:25.097" v="174" actId="20577"/>
        <pc:sldMkLst>
          <pc:docMk/>
          <pc:sldMk cId="0" sldId="267"/>
        </pc:sldMkLst>
        <pc:spChg chg="del">
          <ac:chgData name="Alan Cox" userId="S::alc@rice.edu::4319d5d7-4895-438f-a090-42c4160e7830" providerId="AD" clId="Web-{BE733A65-5006-35CD-F3AD-A69AE70FAE48}" dt="2024-10-25T08:01:37.741" v="27"/>
          <ac:spMkLst>
            <pc:docMk/>
            <pc:sldMk cId="0" sldId="267"/>
            <ac:spMk id="352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1:53.143" v="154" actId="20577"/>
          <ac:spMkLst>
            <pc:docMk/>
            <pc:sldMk cId="0" sldId="267"/>
            <ac:spMk id="353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2:25.097" v="174" actId="20577"/>
          <ac:spMkLst>
            <pc:docMk/>
            <pc:sldMk cId="0" sldId="267"/>
            <ac:spMk id="354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7:58:50.299" v="18"/>
        <pc:sldMkLst>
          <pc:docMk/>
          <pc:sldMk cId="0" sldId="268"/>
        </pc:sldMkLst>
        <pc:spChg chg="del">
          <ac:chgData name="Alan Cox" userId="S::alc@rice.edu::4319d5d7-4895-438f-a090-42c4160e7830" providerId="AD" clId="Web-{BE733A65-5006-35CD-F3AD-A69AE70FAE48}" dt="2024-10-25T07:58:50.299" v="18"/>
          <ac:spMkLst>
            <pc:docMk/>
            <pc:sldMk cId="0" sldId="268"/>
            <ac:spMk id="356" creationId="{00000000-0000-0000-0000-000000000000}"/>
          </ac:spMkLst>
        </pc:spChg>
      </pc:sldChg>
      <pc:sldChg chg="delSp modSp">
        <pc:chgData name="Alan Cox" userId="S::alc@rice.edu::4319d5d7-4895-438f-a090-42c4160e7830" providerId="AD" clId="Web-{BE733A65-5006-35CD-F3AD-A69AE70FAE48}" dt="2024-10-25T08:03:26.494" v="30"/>
        <pc:sldMkLst>
          <pc:docMk/>
          <pc:sldMk cId="0" sldId="269"/>
        </pc:sldMkLst>
        <pc:spChg chg="del">
          <ac:chgData name="Alan Cox" userId="S::alc@rice.edu::4319d5d7-4895-438f-a090-42c4160e7830" providerId="AD" clId="Web-{BE733A65-5006-35CD-F3AD-A69AE70FAE48}" dt="2024-10-25T08:03:26.494" v="30"/>
          <ac:spMkLst>
            <pc:docMk/>
            <pc:sldMk cId="0" sldId="269"/>
            <ac:spMk id="360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08:02:52.603" v="29" actId="1076"/>
          <ac:spMkLst>
            <pc:docMk/>
            <pc:sldMk cId="0" sldId="269"/>
            <ac:spMk id="362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08:02:41.884" v="28" actId="1076"/>
          <ac:spMkLst>
            <pc:docMk/>
            <pc:sldMk cId="0" sldId="269"/>
            <ac:spMk id="363" creationId="{00000000-0000-0000-0000-000000000000}"/>
          </ac:spMkLst>
        </pc:spChg>
      </pc:sldChg>
      <pc:sldChg chg="delSp modSp">
        <pc:chgData name="Alan Cox" userId="S::alc@rice.edu::4319d5d7-4895-438f-a090-42c4160e7830" providerId="AD" clId="Web-{BE733A65-5006-35CD-F3AD-A69AE70FAE48}" dt="2024-10-25T08:04:50.199" v="32" actId="20577"/>
        <pc:sldMkLst>
          <pc:docMk/>
          <pc:sldMk cId="0" sldId="270"/>
        </pc:sldMkLst>
        <pc:spChg chg="del">
          <ac:chgData name="Alan Cox" userId="S::alc@rice.edu::4319d5d7-4895-438f-a090-42c4160e7830" providerId="AD" clId="Web-{BE733A65-5006-35CD-F3AD-A69AE70FAE48}" dt="2024-10-25T08:04:00.276" v="31"/>
          <ac:spMkLst>
            <pc:docMk/>
            <pc:sldMk cId="0" sldId="270"/>
            <ac:spMk id="367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08:04:50.199" v="32" actId="20577"/>
          <ac:spMkLst>
            <pc:docMk/>
            <pc:sldMk cId="0" sldId="270"/>
            <ac:spMk id="370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5:30.247" v="33"/>
        <pc:sldMkLst>
          <pc:docMk/>
          <pc:sldMk cId="0" sldId="272"/>
        </pc:sldMkLst>
        <pc:spChg chg="del">
          <ac:chgData name="Alan Cox" userId="S::alc@rice.edu::4319d5d7-4895-438f-a090-42c4160e7830" providerId="AD" clId="Web-{BE733A65-5006-35CD-F3AD-A69AE70FAE48}" dt="2024-10-25T08:05:30.247" v="33"/>
          <ac:spMkLst>
            <pc:docMk/>
            <pc:sldMk cId="0" sldId="272"/>
            <ac:spMk id="377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5:46.529" v="34"/>
        <pc:sldMkLst>
          <pc:docMk/>
          <pc:sldMk cId="0" sldId="273"/>
        </pc:sldMkLst>
        <pc:spChg chg="del">
          <ac:chgData name="Alan Cox" userId="S::alc@rice.edu::4319d5d7-4895-438f-a090-42c4160e7830" providerId="AD" clId="Web-{BE733A65-5006-35CD-F3AD-A69AE70FAE48}" dt="2024-10-25T08:05:46.529" v="34"/>
          <ac:spMkLst>
            <pc:docMk/>
            <pc:sldMk cId="0" sldId="273"/>
            <ac:spMk id="429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6:10.795" v="35"/>
        <pc:sldMkLst>
          <pc:docMk/>
          <pc:sldMk cId="0" sldId="274"/>
        </pc:sldMkLst>
        <pc:spChg chg="del">
          <ac:chgData name="Alan Cox" userId="S::alc@rice.edu::4319d5d7-4895-438f-a090-42c4160e7830" providerId="AD" clId="Web-{BE733A65-5006-35CD-F3AD-A69AE70FAE48}" dt="2024-10-25T08:06:10.795" v="35"/>
          <ac:spMkLst>
            <pc:docMk/>
            <pc:sldMk cId="0" sldId="274"/>
            <ac:spMk id="488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08:06:38.452" v="36"/>
        <pc:sldMkLst>
          <pc:docMk/>
          <pc:sldMk cId="0" sldId="275"/>
        </pc:sldMkLst>
        <pc:spChg chg="del">
          <ac:chgData name="Alan Cox" userId="S::alc@rice.edu::4319d5d7-4895-438f-a090-42c4160e7830" providerId="AD" clId="Web-{BE733A65-5006-35CD-F3AD-A69AE70FAE48}" dt="2024-10-25T08:06:38.452" v="36"/>
          <ac:spMkLst>
            <pc:docMk/>
            <pc:sldMk cId="0" sldId="275"/>
            <ac:spMk id="548" creationId="{00000000-0000-0000-0000-000000000000}"/>
          </ac:spMkLst>
        </pc:spChg>
      </pc:sldChg>
      <pc:sldChg chg="delSp modSp">
        <pc:chgData name="Alan Cox" userId="S::alc@rice.edu::4319d5d7-4895-438f-a090-42c4160e7830" providerId="AD" clId="Web-{BE733A65-5006-35CD-F3AD-A69AE70FAE48}" dt="2024-10-25T15:23:51.585" v="198" actId="20577"/>
        <pc:sldMkLst>
          <pc:docMk/>
          <pc:sldMk cId="0" sldId="276"/>
        </pc:sldMkLst>
        <pc:spChg chg="del">
          <ac:chgData name="Alan Cox" userId="S::alc@rice.edu::4319d5d7-4895-438f-a090-42c4160e7830" providerId="AD" clId="Web-{BE733A65-5006-35CD-F3AD-A69AE70FAE48}" dt="2024-10-25T08:06:55.984" v="37"/>
          <ac:spMkLst>
            <pc:docMk/>
            <pc:sldMk cId="0" sldId="276"/>
            <ac:spMk id="666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3:14.474" v="180" actId="20577"/>
          <ac:spMkLst>
            <pc:docMk/>
            <pc:sldMk cId="0" sldId="276"/>
            <ac:spMk id="667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3:51.585" v="198" actId="20577"/>
          <ac:spMkLst>
            <pc:docMk/>
            <pc:sldMk cId="0" sldId="276"/>
            <ac:spMk id="668" creationId="{00000000-0000-0000-0000-000000000000}"/>
          </ac:spMkLst>
        </pc:spChg>
      </pc:sldChg>
      <pc:sldChg chg="modSp">
        <pc:chgData name="Alan Cox" userId="S::alc@rice.edu::4319d5d7-4895-438f-a090-42c4160e7830" providerId="AD" clId="Web-{BE733A65-5006-35CD-F3AD-A69AE70FAE48}" dt="2024-10-25T07:43:12.894" v="3" actId="20577"/>
        <pc:sldMkLst>
          <pc:docMk/>
          <pc:sldMk cId="0" sldId="277"/>
        </pc:sldMkLst>
        <pc:spChg chg="mod">
          <ac:chgData name="Alan Cox" userId="S::alc@rice.edu::4319d5d7-4895-438f-a090-42c4160e7830" providerId="AD" clId="Web-{BE733A65-5006-35CD-F3AD-A69AE70FAE48}" dt="2024-10-25T07:43:12.894" v="3" actId="20577"/>
          <ac:spMkLst>
            <pc:docMk/>
            <pc:sldMk cId="0" sldId="277"/>
            <ac:spMk id="672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37:09.613" v="260"/>
        <pc:sldMkLst>
          <pc:docMk/>
          <pc:sldMk cId="0" sldId="278"/>
        </pc:sldMkLst>
        <pc:spChg chg="del">
          <ac:chgData name="Alan Cox" userId="S::alc@rice.edu::4319d5d7-4895-438f-a090-42c4160e7830" providerId="AD" clId="Web-{BE733A65-5006-35CD-F3AD-A69AE70FAE48}" dt="2024-10-25T15:37:09.613" v="260"/>
          <ac:spMkLst>
            <pc:docMk/>
            <pc:sldMk cId="0" sldId="278"/>
            <ac:spMk id="679" creationId="{00000000-0000-0000-0000-000000000000}"/>
          </ac:spMkLst>
        </pc:spChg>
      </pc:sldChg>
      <pc:sldChg chg="delSp modSp">
        <pc:chgData name="Alan Cox" userId="S::alc@rice.edu::4319d5d7-4895-438f-a090-42c4160e7830" providerId="AD" clId="Web-{BE733A65-5006-35CD-F3AD-A69AE70FAE48}" dt="2024-10-25T15:25:41.511" v="220"/>
        <pc:sldMkLst>
          <pc:docMk/>
          <pc:sldMk cId="0" sldId="283"/>
        </pc:sldMkLst>
        <pc:spChg chg="del">
          <ac:chgData name="Alan Cox" userId="S::alc@rice.edu::4319d5d7-4895-438f-a090-42c4160e7830" providerId="AD" clId="Web-{BE733A65-5006-35CD-F3AD-A69AE70FAE48}" dt="2024-10-25T15:25:41.511" v="220"/>
          <ac:spMkLst>
            <pc:docMk/>
            <pc:sldMk cId="0" sldId="283"/>
            <ac:spMk id="787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4:56.712" v="215" actId="20577"/>
          <ac:spMkLst>
            <pc:docMk/>
            <pc:sldMk cId="0" sldId="283"/>
            <ac:spMk id="790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5:26.432" v="219" actId="20577"/>
          <ac:spMkLst>
            <pc:docMk/>
            <pc:sldMk cId="0" sldId="283"/>
            <ac:spMk id="791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31:19.007" v="232"/>
        <pc:sldMkLst>
          <pc:docMk/>
          <pc:sldMk cId="0" sldId="285"/>
        </pc:sldMkLst>
        <pc:spChg chg="del">
          <ac:chgData name="Alan Cox" userId="S::alc@rice.edu::4319d5d7-4895-438f-a090-42c4160e7830" providerId="AD" clId="Web-{BE733A65-5006-35CD-F3AD-A69AE70FAE48}" dt="2024-10-25T15:31:19.007" v="232"/>
          <ac:spMkLst>
            <pc:docMk/>
            <pc:sldMk cId="0" sldId="285"/>
            <ac:spMk id="797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31:00.460" v="231"/>
        <pc:sldMkLst>
          <pc:docMk/>
          <pc:sldMk cId="0" sldId="286"/>
        </pc:sldMkLst>
        <pc:spChg chg="del">
          <ac:chgData name="Alan Cox" userId="S::alc@rice.edu::4319d5d7-4895-438f-a090-42c4160e7830" providerId="AD" clId="Web-{BE733A65-5006-35CD-F3AD-A69AE70FAE48}" dt="2024-10-25T15:31:00.460" v="231"/>
          <ac:spMkLst>
            <pc:docMk/>
            <pc:sldMk cId="0" sldId="286"/>
            <ac:spMk id="801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29:42.863" v="229"/>
        <pc:sldMkLst>
          <pc:docMk/>
          <pc:sldMk cId="0" sldId="287"/>
        </pc:sldMkLst>
        <pc:spChg chg="del">
          <ac:chgData name="Alan Cox" userId="S::alc@rice.edu::4319d5d7-4895-438f-a090-42c4160e7830" providerId="AD" clId="Web-{BE733A65-5006-35CD-F3AD-A69AE70FAE48}" dt="2024-10-25T15:29:42.863" v="229"/>
          <ac:spMkLst>
            <pc:docMk/>
            <pc:sldMk cId="0" sldId="287"/>
            <ac:spMk id="835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28:33.970" v="225"/>
        <pc:sldMkLst>
          <pc:docMk/>
          <pc:sldMk cId="0" sldId="288"/>
        </pc:sldMkLst>
        <pc:spChg chg="del">
          <ac:chgData name="Alan Cox" userId="S::alc@rice.edu::4319d5d7-4895-438f-a090-42c4160e7830" providerId="AD" clId="Web-{BE733A65-5006-35CD-F3AD-A69AE70FAE48}" dt="2024-10-25T15:28:33.970" v="225"/>
          <ac:spMkLst>
            <pc:docMk/>
            <pc:sldMk cId="0" sldId="288"/>
            <ac:spMk id="839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28:18.344" v="224"/>
        <pc:sldMkLst>
          <pc:docMk/>
          <pc:sldMk cId="0" sldId="289"/>
        </pc:sldMkLst>
        <pc:spChg chg="del">
          <ac:chgData name="Alan Cox" userId="S::alc@rice.edu::4319d5d7-4895-438f-a090-42c4160e7830" providerId="AD" clId="Web-{BE733A65-5006-35CD-F3AD-A69AE70FAE48}" dt="2024-10-25T15:28:18.344" v="224"/>
          <ac:spMkLst>
            <pc:docMk/>
            <pc:sldMk cId="0" sldId="289"/>
            <ac:spMk id="929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28:03.188" v="223"/>
        <pc:sldMkLst>
          <pc:docMk/>
          <pc:sldMk cId="0" sldId="290"/>
        </pc:sldMkLst>
        <pc:spChg chg="del">
          <ac:chgData name="Alan Cox" userId="S::alc@rice.edu::4319d5d7-4895-438f-a090-42c4160e7830" providerId="AD" clId="Web-{BE733A65-5006-35CD-F3AD-A69AE70FAE48}" dt="2024-10-25T15:28:03.188" v="223"/>
          <ac:spMkLst>
            <pc:docMk/>
            <pc:sldMk cId="0" sldId="290"/>
            <ac:spMk id="1005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27:34.546" v="222"/>
        <pc:sldMkLst>
          <pc:docMk/>
          <pc:sldMk cId="0" sldId="292"/>
        </pc:sldMkLst>
        <pc:spChg chg="del">
          <ac:chgData name="Alan Cox" userId="S::alc@rice.edu::4319d5d7-4895-438f-a090-42c4160e7830" providerId="AD" clId="Web-{BE733A65-5006-35CD-F3AD-A69AE70FAE48}" dt="2024-10-25T15:27:34.546" v="222"/>
          <ac:spMkLst>
            <pc:docMk/>
            <pc:sldMk cId="0" sldId="292"/>
            <ac:spMk id="1094" creationId="{00000000-0000-0000-0000-000000000000}"/>
          </ac:spMkLst>
        </pc:spChg>
      </pc:sldChg>
      <pc:sldChg chg="modSp">
        <pc:chgData name="Alan Cox" userId="S::alc@rice.edu::4319d5d7-4895-438f-a090-42c4160e7830" providerId="AD" clId="Web-{BE733A65-5006-35CD-F3AD-A69AE70FAE48}" dt="2024-10-25T15:35:56.736" v="258" actId="20577"/>
        <pc:sldMkLst>
          <pc:docMk/>
          <pc:sldMk cId="0" sldId="1190"/>
        </pc:sldMkLst>
        <pc:spChg chg="mod">
          <ac:chgData name="Alan Cox" userId="S::alc@rice.edu::4319d5d7-4895-438f-a090-42c4160e7830" providerId="AD" clId="Web-{BE733A65-5006-35CD-F3AD-A69AE70FAE48}" dt="2024-10-25T15:35:13.937" v="252" actId="20577"/>
          <ac:spMkLst>
            <pc:docMk/>
            <pc:sldMk cId="0" sldId="1190"/>
            <ac:spMk id="5" creationId="{19D55A12-B9B0-4731-B3AB-1F55AC0A25D8}"/>
          </ac:spMkLst>
        </pc:spChg>
        <pc:spChg chg="mod">
          <ac:chgData name="Alan Cox" userId="S::alc@rice.edu::4319d5d7-4895-438f-a090-42c4160e7830" providerId="AD" clId="Web-{BE733A65-5006-35CD-F3AD-A69AE70FAE48}" dt="2024-10-25T15:35:56.736" v="258" actId="20577"/>
          <ac:spMkLst>
            <pc:docMk/>
            <pc:sldMk cId="0" sldId="1190"/>
            <ac:spMk id="6" creationId="{ED45EC20-4737-4863-9787-07ADA35D357A}"/>
          </ac:spMkLst>
        </pc:spChg>
      </pc:sldChg>
      <pc:sldChg chg="modSp">
        <pc:chgData name="Alan Cox" userId="S::alc@rice.edu::4319d5d7-4895-438f-a090-42c4160e7830" providerId="AD" clId="Web-{BE733A65-5006-35CD-F3AD-A69AE70FAE48}" dt="2024-10-25T15:34:09.701" v="246" actId="20577"/>
        <pc:sldMkLst>
          <pc:docMk/>
          <pc:sldMk cId="0" sldId="1191"/>
        </pc:sldMkLst>
        <pc:spChg chg="mod">
          <ac:chgData name="Alan Cox" userId="S::alc@rice.edu::4319d5d7-4895-438f-a090-42c4160e7830" providerId="AD" clId="Web-{BE733A65-5006-35CD-F3AD-A69AE70FAE48}" dt="2024-10-25T15:33:47.465" v="245" actId="20577"/>
          <ac:spMkLst>
            <pc:docMk/>
            <pc:sldMk cId="0" sldId="1191"/>
            <ac:spMk id="5" creationId="{53810A75-937C-4D6F-9C78-6B0DF0D10DC9}"/>
          </ac:spMkLst>
        </pc:spChg>
        <pc:spChg chg="mod">
          <ac:chgData name="Alan Cox" userId="S::alc@rice.edu::4319d5d7-4895-438f-a090-42c4160e7830" providerId="AD" clId="Web-{BE733A65-5006-35CD-F3AD-A69AE70FAE48}" dt="2024-10-25T15:32:59.776" v="241" actId="20577"/>
          <ac:spMkLst>
            <pc:docMk/>
            <pc:sldMk cId="0" sldId="1191"/>
            <ac:spMk id="6" creationId="{E5566AD5-FDF4-45C7-8C7F-7D736D0CB2EF}"/>
          </ac:spMkLst>
        </pc:spChg>
        <pc:spChg chg="mod">
          <ac:chgData name="Alan Cox" userId="S::alc@rice.edu::4319d5d7-4895-438f-a090-42c4160e7830" providerId="AD" clId="Web-{BE733A65-5006-35CD-F3AD-A69AE70FAE48}" dt="2024-10-25T15:34:09.701" v="246" actId="20577"/>
          <ac:spMkLst>
            <pc:docMk/>
            <pc:sldMk cId="0" sldId="1191"/>
            <ac:spMk id="23" creationId="{9C368AE6-F19A-4370-828B-407605A7695D}"/>
          </ac:spMkLst>
        </pc:spChg>
      </pc:sldChg>
      <pc:sldChg chg="modSp">
        <pc:chgData name="Alan Cox" userId="S::alc@rice.edu::4319d5d7-4895-438f-a090-42c4160e7830" providerId="AD" clId="Web-{BE733A65-5006-35CD-F3AD-A69AE70FAE48}" dt="2024-10-25T15:36:37.940" v="259" actId="20577"/>
        <pc:sldMkLst>
          <pc:docMk/>
          <pc:sldMk cId="0" sldId="1219"/>
        </pc:sldMkLst>
        <pc:spChg chg="mod">
          <ac:chgData name="Alan Cox" userId="S::alc@rice.edu::4319d5d7-4895-438f-a090-42c4160e7830" providerId="AD" clId="Web-{BE733A65-5006-35CD-F3AD-A69AE70FAE48}" dt="2024-10-25T15:36:37.940" v="259" actId="20577"/>
          <ac:spMkLst>
            <pc:docMk/>
            <pc:sldMk cId="0" sldId="1219"/>
            <ac:spMk id="13" creationId="{00000000-0000-0000-0000-000000000000}"/>
          </ac:spMkLst>
        </pc:spChg>
      </pc:sldChg>
      <pc:sldChg chg="modSp">
        <pc:chgData name="Alan Cox" userId="S::alc@rice.edu::4319d5d7-4895-438f-a090-42c4160e7830" providerId="AD" clId="Web-{BE733A65-5006-35CD-F3AD-A69AE70FAE48}" dt="2024-10-25T15:22:54.380" v="177" actId="20577"/>
        <pc:sldMkLst>
          <pc:docMk/>
          <pc:sldMk cId="779955422" sldId="1243"/>
        </pc:sldMkLst>
        <pc:spChg chg="mod">
          <ac:chgData name="Alan Cox" userId="S::alc@rice.edu::4319d5d7-4895-438f-a090-42c4160e7830" providerId="AD" clId="Web-{BE733A65-5006-35CD-F3AD-A69AE70FAE48}" dt="2024-10-25T15:19:35.701" v="64" actId="20577"/>
          <ac:spMkLst>
            <pc:docMk/>
            <pc:sldMk cId="779955422" sldId="1243"/>
            <ac:spMk id="2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2:54.380" v="177" actId="20577"/>
          <ac:spMkLst>
            <pc:docMk/>
            <pc:sldMk cId="779955422" sldId="1243"/>
            <ac:spMk id="3" creationId="{00000000-0000-0000-0000-000000000000}"/>
          </ac:spMkLst>
        </pc:spChg>
      </pc:sldChg>
      <pc:sldChg chg="delSp modSp">
        <pc:chgData name="Alan Cox" userId="S::alc@rice.edu::4319d5d7-4895-438f-a090-42c4160e7830" providerId="AD" clId="Web-{BE733A65-5006-35CD-F3AD-A69AE70FAE48}" dt="2024-10-25T15:24:33.336" v="213"/>
        <pc:sldMkLst>
          <pc:docMk/>
          <pc:sldMk cId="3208859592" sldId="1245"/>
        </pc:sldMkLst>
        <pc:spChg chg="del">
          <ac:chgData name="Alan Cox" userId="S::alc@rice.edu::4319d5d7-4895-438f-a090-42c4160e7830" providerId="AD" clId="Web-{BE733A65-5006-35CD-F3AD-A69AE70FAE48}" dt="2024-10-25T15:24:33.336" v="213"/>
          <ac:spMkLst>
            <pc:docMk/>
            <pc:sldMk cId="3208859592" sldId="1245"/>
            <ac:spMk id="666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4:00.476" v="200" actId="20577"/>
          <ac:spMkLst>
            <pc:docMk/>
            <pc:sldMk cId="3208859592" sldId="1245"/>
            <ac:spMk id="667" creationId="{00000000-0000-0000-0000-000000000000}"/>
          </ac:spMkLst>
        </pc:spChg>
        <pc:spChg chg="mod">
          <ac:chgData name="Alan Cox" userId="S::alc@rice.edu::4319d5d7-4895-438f-a090-42c4160e7830" providerId="AD" clId="Web-{BE733A65-5006-35CD-F3AD-A69AE70FAE48}" dt="2024-10-25T15:24:29.133" v="212" actId="20577"/>
          <ac:spMkLst>
            <pc:docMk/>
            <pc:sldMk cId="3208859592" sldId="1245"/>
            <ac:spMk id="668" creationId="{00000000-0000-0000-0000-000000000000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26:13.699" v="221"/>
        <pc:sldMkLst>
          <pc:docMk/>
          <pc:sldMk cId="4187107737" sldId="1247"/>
        </pc:sldMkLst>
        <pc:spChg chg="del">
          <ac:chgData name="Alan Cox" userId="S::alc@rice.edu::4319d5d7-4895-438f-a090-42c4160e7830" providerId="AD" clId="Web-{BE733A65-5006-35CD-F3AD-A69AE70FAE48}" dt="2024-10-25T15:26:13.699" v="221"/>
          <ac:spMkLst>
            <pc:docMk/>
            <pc:sldMk cId="4187107737" sldId="1247"/>
            <ac:spMk id="10243" creationId="{F4CABBCC-23CD-4DF0-8D46-4AE23AF200E6}"/>
          </ac:spMkLst>
        </pc:spChg>
      </pc:sldChg>
      <pc:sldChg chg="delSp">
        <pc:chgData name="Alan Cox" userId="S::alc@rice.edu::4319d5d7-4895-438f-a090-42c4160e7830" providerId="AD" clId="Web-{BE733A65-5006-35CD-F3AD-A69AE70FAE48}" dt="2024-10-25T15:30:46.990" v="230"/>
        <pc:sldMkLst>
          <pc:docMk/>
          <pc:sldMk cId="377582728" sldId="1248"/>
        </pc:sldMkLst>
        <pc:spChg chg="del">
          <ac:chgData name="Alan Cox" userId="S::alc@rice.edu::4319d5d7-4895-438f-a090-42c4160e7830" providerId="AD" clId="Web-{BE733A65-5006-35CD-F3AD-A69AE70FAE48}" dt="2024-10-25T15:30:46.990" v="230"/>
          <ac:spMkLst>
            <pc:docMk/>
            <pc:sldMk cId="377582728" sldId="1248"/>
            <ac:spMk id="10243" creationId="{F0CE94E8-9441-1C9E-A250-142BDAE6E50C}"/>
          </ac:spMkLst>
        </pc:spChg>
      </pc:sldChg>
      <pc:sldChg chg="modSp">
        <pc:chgData name="Alan Cox" userId="S::alc@rice.edu::4319d5d7-4895-438f-a090-42c4160e7830" providerId="AD" clId="Web-{BE733A65-5006-35CD-F3AD-A69AE70FAE48}" dt="2024-10-25T15:29:28.941" v="228" actId="20577"/>
        <pc:sldMkLst>
          <pc:docMk/>
          <pc:sldMk cId="1662668848" sldId="1250"/>
        </pc:sldMkLst>
        <pc:spChg chg="mod">
          <ac:chgData name="Alan Cox" userId="S::alc@rice.edu::4319d5d7-4895-438f-a090-42c4160e7830" providerId="AD" clId="Web-{BE733A65-5006-35CD-F3AD-A69AE70FAE48}" dt="2024-10-25T15:29:28.941" v="228" actId="20577"/>
          <ac:spMkLst>
            <pc:docMk/>
            <pc:sldMk cId="1662668848" sldId="1250"/>
            <ac:spMk id="2" creationId="{52CBD8A3-A48B-4C88-AC0A-4CB873446530}"/>
          </ac:spMkLst>
        </pc:spChg>
      </pc:sldChg>
      <pc:sldChg chg="modSp add ord">
        <pc:chgData name="Alan Cox" userId="S::alc@rice.edu::4319d5d7-4895-438f-a090-42c4160e7830" providerId="AD" clId="Web-{BE733A65-5006-35CD-F3AD-A69AE70FAE48}" dt="2024-10-25T15:19:25.013" v="56" actId="20577"/>
        <pc:sldMkLst>
          <pc:docMk/>
          <pc:sldMk cId="633573053" sldId="1251"/>
        </pc:sldMkLst>
        <pc:spChg chg="mod">
          <ac:chgData name="Alan Cox" userId="S::alc@rice.edu::4319d5d7-4895-438f-a090-42c4160e7830" providerId="AD" clId="Web-{BE733A65-5006-35CD-F3AD-A69AE70FAE48}" dt="2024-10-25T15:19:25.013" v="56" actId="20577"/>
          <ac:spMkLst>
            <pc:docMk/>
            <pc:sldMk cId="633573053" sldId="1251"/>
            <ac:spMk id="8" creationId="{00000000-0000-0000-0000-000000000000}"/>
          </ac:spMkLst>
        </pc:spChg>
      </pc:sldChg>
    </pc:docChg>
  </pc:docChgLst>
  <pc:docChgLst>
    <pc:chgData name="Alan Cox" userId="S::alc@rice.edu::4319d5d7-4895-438f-a090-42c4160e7830" providerId="AD" clId="Web-{E8562682-C4FC-1C0C-4F43-F545AA4EB6E6}"/>
    <pc:docChg chg="addSld sldOrd">
      <pc:chgData name="Alan Cox" userId="S::alc@rice.edu::4319d5d7-4895-438f-a090-42c4160e7830" providerId="AD" clId="Web-{E8562682-C4FC-1C0C-4F43-F545AA4EB6E6}" dt="2024-10-25T19:33:22.641" v="5"/>
      <pc:docMkLst>
        <pc:docMk/>
      </pc:docMkLst>
      <pc:sldChg chg="add ord">
        <pc:chgData name="Alan Cox" userId="S::alc@rice.edu::4319d5d7-4895-438f-a090-42c4160e7830" providerId="AD" clId="Web-{E8562682-C4FC-1C0C-4F43-F545AA4EB6E6}" dt="2024-10-25T19:31:43.138" v="1"/>
        <pc:sldMkLst>
          <pc:docMk/>
          <pc:sldMk cId="182496936" sldId="1252"/>
        </pc:sldMkLst>
      </pc:sldChg>
      <pc:sldChg chg="add">
        <pc:chgData name="Alan Cox" userId="S::alc@rice.edu::4319d5d7-4895-438f-a090-42c4160e7830" providerId="AD" clId="Web-{E8562682-C4FC-1C0C-4F43-F545AA4EB6E6}" dt="2024-10-25T19:32:15.045" v="2"/>
        <pc:sldMkLst>
          <pc:docMk/>
          <pc:sldMk cId="3663050661" sldId="1253"/>
        </pc:sldMkLst>
      </pc:sldChg>
      <pc:sldChg chg="add">
        <pc:chgData name="Alan Cox" userId="S::alc@rice.edu::4319d5d7-4895-438f-a090-42c4160e7830" providerId="AD" clId="Web-{E8562682-C4FC-1C0C-4F43-F545AA4EB6E6}" dt="2024-10-25T19:32:22.795" v="3"/>
        <pc:sldMkLst>
          <pc:docMk/>
          <pc:sldMk cId="1557042242" sldId="1254"/>
        </pc:sldMkLst>
      </pc:sldChg>
      <pc:sldChg chg="add">
        <pc:chgData name="Alan Cox" userId="S::alc@rice.edu::4319d5d7-4895-438f-a090-42c4160e7830" providerId="AD" clId="Web-{E8562682-C4FC-1C0C-4F43-F545AA4EB6E6}" dt="2024-10-25T19:32:36.671" v="4"/>
        <pc:sldMkLst>
          <pc:docMk/>
          <pc:sldMk cId="1485040199" sldId="1255"/>
        </pc:sldMkLst>
      </pc:sldChg>
      <pc:sldChg chg="add">
        <pc:chgData name="Alan Cox" userId="S::alc@rice.edu::4319d5d7-4895-438f-a090-42c4160e7830" providerId="AD" clId="Web-{E8562682-C4FC-1C0C-4F43-F545AA4EB6E6}" dt="2024-10-25T19:33:22.641" v="5"/>
        <pc:sldMkLst>
          <pc:docMk/>
          <pc:sldMk cId="722463204" sldId="12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E1-4090-A332-4E585CA819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E1-4090-A332-4E585CA819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E1-4090-A332-4E585CA819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E1-4090-A332-4E585CA8198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E1-4090-A332-4E585CA8198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E1-4090-A332-4E585CA81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as high as 15,000 RPMs</a:t>
            </a:r>
          </a:p>
        </p:txBody>
      </p:sp>
    </p:spTree>
    <p:extLst>
      <p:ext uri="{BB962C8B-B14F-4D97-AF65-F5344CB8AC3E}">
        <p14:creationId xmlns:p14="http://schemas.microsoft.com/office/powerpoint/2010/main" val="292442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row buffer</a:t>
            </a:r>
          </a:p>
        </p:txBody>
      </p:sp>
    </p:spTree>
    <p:extLst>
      <p:ext uri="{BB962C8B-B14F-4D97-AF65-F5344CB8AC3E}">
        <p14:creationId xmlns:p14="http://schemas.microsoft.com/office/powerpoint/2010/main" val="8426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 CPU cycle time = CPU cycle time /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1320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a[0][0] fetches cache line with a[0][1], a[0][2], etc. With small M, this cache line will still be in cache when later access these items.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Text in red describes an inclusive memory hierarchy.  Latest Intel CPUs have exclusive L2s, i.e. any data item in L2  is NOT in L3.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A599-6BAB-7A68-BDE8-BE305A02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28795EA-13CA-B282-0579-CB033F3E3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174DD73-5901-4B96-3205-77CD6388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4638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9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685800" y="4076700"/>
            <a:ext cx="1251368" cy="75661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t">
            <a:spAutoFit/>
          </a:bodyPr>
          <a:lstStyle/>
          <a:p>
            <a:pPr algn="l">
              <a:spcBef>
                <a:spcPts val="475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 Bold"/>
                <a:cs typeface="Calibri Bold"/>
                <a:sym typeface="Calibri Bold" charset="0"/>
              </a:rPr>
              <a:t>Instructor: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 charset="0"/>
              </a:rPr>
              <a:t> </a:t>
            </a:r>
          </a:p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 charset="0"/>
              </a:rPr>
              <a:t>Alan L. Cox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COMP 222: Introduction to Computer Organization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35730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(3)</a:t>
            </a:r>
          </a:p>
        </p:txBody>
      </p:sp>
      <p:sp>
        <p:nvSpPr>
          <p:cNvPr id="323" name="Rectangl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The Memory Hierarchy</a:t>
            </a:r>
            <a:endParaRPr lang="en-US" dirty="0"/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Random-Access Memory (RAM)</a:t>
            </a:r>
            <a:r>
              <a:rPr dirty="0"/>
              <a:t>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Random-Access Memory (RAM)</a:t>
            </a:r>
          </a:p>
        </p:txBody>
      </p:sp>
      <p:sp>
        <p:nvSpPr>
          <p:cNvPr id="358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r>
              <a:rPr dirty="0"/>
              <a:t>Key features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rPr dirty="0"/>
              <a:t>RAM </a:t>
            </a:r>
            <a:r>
              <a:rPr dirty="0">
                <a:solidFill>
                  <a:srgbClr val="000000"/>
                </a:solidFill>
              </a:rPr>
              <a:t>is traditionally packaged as a chip.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or embedded as part of processor chip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Basic storage unit is normally a </a:t>
            </a:r>
            <a:r>
              <a:rPr dirty="0">
                <a:solidFill>
                  <a:srgbClr val="C00000"/>
                </a:solidFill>
              </a:rPr>
              <a:t>cell </a:t>
            </a:r>
            <a:r>
              <a:rPr dirty="0"/>
              <a:t>(one bit per cell).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lang="en-US" dirty="0"/>
              <a:t>System “main memory” comprises m</a:t>
            </a:r>
            <a:r>
              <a:rPr dirty="0"/>
              <a:t>ultiple RAM chips.</a:t>
            </a:r>
          </a:p>
          <a:p>
            <a:endParaRPr sz="2000" b="0" dirty="0"/>
          </a:p>
          <a:p>
            <a:r>
              <a:rPr dirty="0"/>
              <a:t>RAM comes in two</a:t>
            </a:r>
            <a:r>
              <a:rPr lang="en-US" dirty="0"/>
              <a:t> main</a:t>
            </a:r>
            <a:r>
              <a:rPr dirty="0"/>
              <a:t> varieties: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SRAM (Static RAM)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DRAM (Dynamic RAM)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RAM Technologies</a:t>
            </a:r>
          </a:p>
        </p:txBody>
      </p:sp>
      <p:sp>
        <p:nvSpPr>
          <p:cNvPr id="36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377700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buNone/>
              <a:defRPr sz="2576"/>
            </a:pPr>
            <a:r>
              <a:rPr dirty="0"/>
              <a:t>DRAM</a:t>
            </a:r>
            <a:endParaRPr lang="en-US"/>
          </a:p>
          <a:p>
            <a:pPr marL="314960" indent="-314960" defTabSz="841247">
              <a:defRPr sz="2576"/>
            </a:pPr>
            <a:endParaRPr dirty="0"/>
          </a:p>
          <a:p>
            <a:pPr marL="314960" indent="-314960" defTabSz="841247">
              <a:defRPr sz="2576"/>
            </a:pPr>
            <a:endParaRPr dirty="0"/>
          </a:p>
          <a:p>
            <a:pPr marL="314960" indent="-314960" defTabSz="841247">
              <a:defRPr sz="2576"/>
            </a:pPr>
            <a:endParaRPr dirty="0"/>
          </a:p>
          <a:p>
            <a:pPr marL="0" indent="0" defTabSz="841247">
              <a:buSzTx/>
              <a:buFont typeface="Wingdings 2"/>
              <a:buNone/>
              <a:defRPr sz="2576"/>
            </a:pPr>
            <a:endParaRPr dirty="0"/>
          </a:p>
          <a:p>
            <a:pPr marL="0" indent="0" defTabSz="841247">
              <a:buNone/>
              <a:defRPr sz="2576"/>
            </a:pPr>
            <a:r>
              <a:rPr dirty="0"/>
              <a:t>1 Transistor + 1 capacitor / bit</a:t>
            </a:r>
          </a:p>
          <a:p>
            <a:pPr marL="420370" lvl="1" indent="0" defTabSz="841247">
              <a:spcBef>
                <a:spcPts val="500"/>
              </a:spcBef>
              <a:buNone/>
              <a:defRPr sz="2208" b="0"/>
            </a:pPr>
            <a:r>
              <a:rPr dirty="0">
                <a:latin typeface="Calibri"/>
              </a:rPr>
              <a:t>Capacitor oriented vertically</a:t>
            </a:r>
          </a:p>
          <a:p>
            <a:pPr marL="0" indent="0" defTabSz="841247">
              <a:buNone/>
              <a:defRPr sz="2576"/>
            </a:pPr>
            <a:r>
              <a:rPr dirty="0"/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880825" y="1360280"/>
            <a:ext cx="3950018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normAutofit/>
          </a:bodyPr>
          <a:lstStyle/>
          <a:p>
            <a:pPr algn="l">
              <a:spcBef>
                <a:spcPts val="600"/>
              </a:spcBef>
              <a:buClr>
                <a:srgbClr val="990000"/>
              </a:buClr>
              <a:buSzPct val="60000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SRAM</a:t>
            </a:r>
            <a:endParaRPr lang="en-US" sz="2800" dirty="0"/>
          </a:p>
          <a:p>
            <a:pPr marL="342900" indent="-342900" algn="l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sz="2800" dirty="0"/>
          </a:p>
          <a:p>
            <a:pPr marL="342900" indent="-342900" algn="l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sz="2800" dirty="0"/>
          </a:p>
          <a:p>
            <a:pPr marL="342900" indent="-342900" algn="l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sz="2800" dirty="0"/>
          </a:p>
          <a:p>
            <a:pPr algn="l">
              <a:spcBef>
                <a:spcPts val="600"/>
              </a:spcBef>
              <a:buClr>
                <a:srgbClr val="990000"/>
              </a:buClr>
              <a:buSzPct val="60000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6 transistors / bit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SzPct val="60000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Holds state indefinitely</a:t>
            </a:r>
            <a:r>
              <a:rPr lang="en-US" sz="2800" dirty="0"/>
              <a:t> (but will still lose data on power loss)</a:t>
            </a:r>
            <a:endParaRPr sz="2800" dirty="0"/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10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SRAM vs DRAM Summary</a:t>
            </a:r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r>
              <a:rPr dirty="0"/>
              <a:t>Trends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SRAM scales with semiconductor technology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lang="en-US" dirty="0"/>
              <a:t>R</a:t>
            </a:r>
            <a:r>
              <a:rPr dirty="0"/>
              <a:t>eaching its limits</a:t>
            </a:r>
            <a:r>
              <a:rPr lang="en-US" dirty="0"/>
              <a:t> (not scaling as fast as logic anymore)</a:t>
            </a:r>
            <a:endParaRPr dirty="0"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DRAM scaling limited by need for minimum capacitance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Aspect ratio limits how deep can make capacitor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347503" cy="2246769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algn="l"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</a:t>
            </a:r>
            <a:r>
              <a:rPr b="1" dirty="0"/>
              <a:t>Trans</a:t>
            </a:r>
            <a:r>
              <a:rPr lang="en-US" b="1" dirty="0"/>
              <a:t>istors</a:t>
            </a:r>
            <a:r>
              <a:rPr lang="en-US" dirty="0"/>
              <a:t>     </a:t>
            </a:r>
            <a:r>
              <a:rPr b="1" dirty="0"/>
              <a:t>Access</a:t>
            </a:r>
            <a:r>
              <a:rPr lang="en-US" dirty="0"/>
              <a:t>      </a:t>
            </a:r>
            <a:r>
              <a:rPr b="1" dirty="0"/>
              <a:t>Needs	Needs		</a:t>
            </a:r>
            <a:endParaRPr lang="en-US"/>
          </a:p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</a:t>
            </a:r>
            <a:r>
              <a:rPr b="1" dirty="0"/>
              <a:t>per bit	 </a:t>
            </a:r>
            <a:r>
              <a:rPr lang="en-US" b="1" dirty="0"/>
              <a:t>        </a:t>
            </a:r>
            <a:r>
              <a:rPr b="1" dirty="0"/>
              <a:t>time</a:t>
            </a:r>
            <a:r>
              <a:rPr lang="en-US" b="1" dirty="0"/>
              <a:t>          </a:t>
            </a:r>
            <a:r>
              <a:rPr b="1" dirty="0"/>
              <a:t>refresh?	EDC?	Cost	Applications</a:t>
            </a:r>
          </a:p>
          <a:p>
            <a:pPr algn="l"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b="1" dirty="0"/>
          </a:p>
          <a:p>
            <a:pPr algn="l"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 </a:t>
            </a:r>
            <a:r>
              <a:rPr dirty="0"/>
              <a:t>SRAM	6 or 8	</a:t>
            </a:r>
            <a:r>
              <a:rPr lang="en-US" dirty="0"/>
              <a:t>         </a:t>
            </a:r>
            <a:r>
              <a:rPr dirty="0"/>
              <a:t>1x	</a:t>
            </a:r>
            <a:r>
              <a:rPr lang="en-US" dirty="0"/>
              <a:t>           </a:t>
            </a:r>
            <a:r>
              <a:rPr dirty="0"/>
              <a:t>No	Maybe	100x	Cache memories</a:t>
            </a:r>
          </a:p>
          <a:p>
            <a:pPr algn="l"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 </a:t>
            </a:r>
            <a:r>
              <a:rPr dirty="0"/>
              <a:t>DRAM	1	</a:t>
            </a:r>
            <a:r>
              <a:rPr lang="en-US" dirty="0"/>
              <a:t>         </a:t>
            </a:r>
            <a:r>
              <a:rPr dirty="0"/>
              <a:t>10x	</a:t>
            </a:r>
            <a:r>
              <a:rPr lang="en-US" dirty="0"/>
              <a:t>           </a:t>
            </a:r>
            <a:r>
              <a:rPr dirty="0"/>
              <a:t>Yes	Yes	1x	Main memories,</a:t>
            </a:r>
          </a:p>
          <a:p>
            <a:pPr algn="l"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		</a:t>
            </a:r>
            <a:r>
              <a:rPr lang="en-US" dirty="0"/>
              <a:t> 	</a:t>
            </a:r>
            <a:r>
              <a:rPr dirty="0"/>
              <a:t>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EDC: Error detection and correction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Conventional DRAM Organization</a:t>
            </a:r>
          </a:p>
        </p:txBody>
      </p:sp>
      <p:sp>
        <p:nvSpPr>
          <p:cNvPr id="379" name="Rectangl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</a:p>
          <a:p>
            <a:pPr marL="742950" lvl="1" indent="-285750">
              <a:spcBef>
                <a:spcPts val="400"/>
              </a:spcBef>
              <a:defRPr sz="2000" b="0" i="1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(to/from cores)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32" name="Rectangle 53"/>
          <p:cNvSpPr txBox="1">
            <a:spLocks noGrp="1"/>
          </p:cNvSpPr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43" grpId="0" animBg="1" advAuto="0"/>
      <p:bldP spid="480" grpId="0" animBg="1" advAuto="0"/>
      <p:bldP spid="48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50"/>
          <p:cNvSpPr txBox="1">
            <a:spLocks noGrp="1"/>
          </p:cNvSpPr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90" name="Rectangle 51"/>
          <p:cNvSpPr txBox="1">
            <a:spLocks noGrp="1"/>
          </p:cNvSpPr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To Cores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  <p:bldP spid="535" grpId="0" animBg="1" advAuto="0"/>
      <p:bldP spid="537" grpId="0" animBg="1" advAuto="0"/>
      <p:bldP spid="540" grpId="0" animBg="1" advAuto="0"/>
      <p:bldP spid="54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Rectangle 8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blurRad="63500" dist="38099" dir="2700000" rotWithShape="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 advAuto="0"/>
      <p:bldP spid="634" grpId="0" animBg="1" advAuto="0"/>
      <p:bldP spid="664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The Memory Hierarchy</a:t>
            </a:r>
            <a:endParaRPr lang="en-US" dirty="0"/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lang="en-US" dirty="0"/>
              <a:t>Random-Access Memory (RAM)</a:t>
            </a:r>
            <a:r>
              <a:rPr dirty="0"/>
              <a:t>: main memory building block</a:t>
            </a:r>
          </a:p>
          <a:p>
            <a:pPr>
              <a:lnSpc>
                <a:spcPct val="80000"/>
              </a:lnSpc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  <a:endParaRPr lang="en-US" b="1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Random-Access Memory (RAM):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86CB4B4D-7CA3-9044-876B-883B54F8677D}" type="slidenum">
              <a:rPr lang="en-US" smtClean="0"/>
              <a:pPr/>
              <a:t>20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The gap </a:t>
            </a:r>
            <a:r>
              <a:rPr sz="2400" i="1" dirty="0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rPr sz="2400" dirty="0"/>
              <a:t> between DRAM, disk, and CPU speeds. </a:t>
            </a:r>
            <a:endParaRPr lang="en-US" sz="2400" dirty="0"/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to the Rescue!	</a:t>
            </a:r>
          </a:p>
        </p:txBody>
      </p:sp>
      <p:sp>
        <p:nvSpPr>
          <p:cNvPr id="6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86CB4B4D-7CA3-9044-876B-883B54F8677D}" type="slidenum">
              <a:rPr lang="en-US" smtClean="0"/>
              <a:pPr/>
              <a:t>22</a:t>
            </a:fld>
            <a:endParaRPr/>
          </a:p>
        </p:txBody>
      </p:sp>
      <p:sp>
        <p:nvSpPr>
          <p:cNvPr id="68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Locality</a:t>
            </a:r>
          </a:p>
        </p:txBody>
      </p:sp>
      <p:sp>
        <p:nvSpPr>
          <p:cNvPr id="68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/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 build="p" bldLvl="5" animBg="1" advAuto="0"/>
      <p:bldP spid="686" grpId="0" animBg="1" advAuto="0"/>
      <p:bldP spid="687" grpId="0" animBg="1" advAuto="0"/>
      <p:bldP spid="688" grpId="0" animBg="1" advAuto="0"/>
      <p:bldP spid="689" grpId="0" animBg="1" advAuto="0"/>
      <p:bldP spid="690" grpId="0" animBg="1" advAuto="0"/>
      <p:bldP spid="691" grpId="0" animBg="1" advAuto="0"/>
      <p:bldP spid="69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sum =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for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= 0;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&lt;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++)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	sum +=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a[i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 or Temporal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Locality?</a:t>
            </a:r>
            <a:endParaRPr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416464" y="4277969"/>
            <a:ext cx="2439257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en-US" sz="2400" dirty="0">
                <a:latin typeface="Calibri"/>
              </a:rPr>
              <a:t>Answer: yes</a:t>
            </a:r>
            <a:endParaRPr lang="en-US"/>
          </a:p>
          <a:p>
            <a:pPr algn="l"/>
            <a:r>
              <a:rPr lang="en-US" sz="2400" dirty="0">
                <a:latin typeface="Calibri"/>
              </a:rPr>
              <a:t>Stride-1 reference</a:t>
            </a:r>
          </a:p>
          <a:p>
            <a:pPr algn="l"/>
            <a:r>
              <a:rPr lang="en-US" sz="2400" dirty="0">
                <a:latin typeface="Calibri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424446" y="3305327"/>
            <a:ext cx="7748451" cy="3250020"/>
            <a:chOff x="275870" y="3350403"/>
            <a:chExt cx="7748451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75870" y="3350403"/>
              <a:ext cx="2583592" cy="80130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l"/>
              <a:r>
                <a:rPr lang="en-US" sz="2400" dirty="0">
                  <a:latin typeface="Calibri"/>
                </a:rPr>
                <a:t>Hint: array layout</a:t>
              </a:r>
              <a:br>
                <a:rPr lang="en-US" sz="2400" dirty="0">
                  <a:latin typeface="Calibri" pitchFamily="34" charset="0"/>
                </a:rPr>
              </a:br>
              <a:r>
                <a:rPr lang="en-US" sz="2400" dirty="0">
                  <a:latin typeface="Calibri"/>
                </a:rPr>
                <a:t> is row-major order</a:t>
              </a:r>
              <a:endParaRPr lang="en-US"/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96180" y="2572933"/>
            <a:ext cx="1595950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en-US" sz="2400" dirty="0">
                <a:latin typeface="Calibri"/>
              </a:rPr>
              <a:t>Answer: no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51886" y="3198995"/>
            <a:ext cx="245689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en-US" sz="2400" dirty="0">
                <a:latin typeface="Calibri"/>
              </a:rPr>
              <a:t>Stride N reference</a:t>
            </a:r>
            <a:endParaRPr lang="en-US"/>
          </a:p>
          <a:p>
            <a:pPr algn="l"/>
            <a:r>
              <a:rPr lang="en-US" sz="2400" dirty="0">
                <a:latin typeface="Calibri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400" dirty="0">
                <a:latin typeface="Calibri"/>
              </a:rPr>
              <a:t>Note: If M is very small</a:t>
            </a:r>
            <a:endParaRPr lang="en-US"/>
          </a:p>
          <a:p>
            <a:pPr algn="l"/>
            <a:r>
              <a:rPr lang="en-US" sz="2400" dirty="0">
                <a:latin typeface="Calibri"/>
              </a:rPr>
              <a:t>then good locality. 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89" name="Rectangle 1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Question</a:t>
            </a:r>
            <a:r>
              <a:rPr dirty="0">
                <a:solidFill>
                  <a:srgbClr val="000000"/>
                </a:solidFill>
              </a:rPr>
              <a:t>: Can you permute the loops so that the function scans the 3-d array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17370" cy="313932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20" rIns="45719" bIns="45720" anchor="t">
            <a:spAutoFit/>
          </a:bodyPr>
          <a:lstStyle/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int sum_array_3d(int a[M][N][N])</a:t>
            </a:r>
            <a:endParaRPr lang="en-US"/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{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int i, j, k, sum = 0;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for (i = 0; i &lt; N; i++)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for (j = 0; j &lt; N; </a:t>
            </a:r>
            <a:r>
              <a:rPr err="1"/>
              <a:t>j++</a:t>
            </a:r>
            <a:r>
              <a:rPr dirty="0"/>
              <a:t>)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for (k = 0; k &lt; M; k++)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    sum += a[k][i][j];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return sum;</a:t>
            </a:r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}</a:t>
            </a:r>
            <a:endParaRPr lang="en-US" dirty="0"/>
          </a:p>
          <a:p>
            <a:pPr algn="l"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</p:txBody>
      </p:sp>
      <p:sp>
        <p:nvSpPr>
          <p:cNvPr id="791" name="TextBox 4"/>
          <p:cNvSpPr txBox="1"/>
          <p:nvPr/>
        </p:nvSpPr>
        <p:spPr>
          <a:xfrm>
            <a:off x="4928345" y="6172510"/>
            <a:ext cx="383566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Answer: make j the inner loop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The Memory Hierarchy</a:t>
            </a:r>
            <a:endParaRPr lang="en-US" dirty="0"/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lang="en-US" dirty="0"/>
              <a:t>Random-Access Memory (RAM)</a:t>
            </a:r>
            <a:r>
              <a:rPr dirty="0"/>
              <a:t>: main memory building block</a:t>
            </a:r>
          </a:p>
          <a:p>
            <a:pPr>
              <a:lnSpc>
                <a:spcPct val="80000"/>
              </a:lnSpc>
            </a:pPr>
            <a:r>
              <a:rPr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>
                <a:solidFill>
                  <a:schemeClr val="tx1"/>
                </a:solidFill>
              </a:rP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088595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Hierarchies</a:t>
            </a:r>
          </a:p>
        </p:txBody>
      </p:sp>
      <p:sp>
        <p:nvSpPr>
          <p:cNvPr id="799" name="Rectangle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fundamental and enduring properties of hardware and software: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Fast storage technologies cost more per byte, have less capacity, and require more power (heat!). 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The gap between CPU and main memory speed is widening.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Well-written programs tend to exhibit good locality.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r>
              <a:t>These properties complement each other well for many types of programs.</a:t>
            </a:r>
          </a:p>
          <a:p>
            <a:endParaRPr/>
          </a:p>
          <a:p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58D0D7-5CD0-4200-97DF-E623F466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Memory size affects latency &amp; energy</a:t>
            </a:r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AAB6BEF0-2CF0-4CD9-A10B-C2DCBEA4B4F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943100"/>
            <a:ext cx="971550" cy="1657350"/>
            <a:chOff x="609600" y="2209800"/>
            <a:chExt cx="1295400" cy="22098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C50071BA-4417-4FD4-A12D-59CF3A548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79680AF7-2540-48FD-A14F-551A0CF713C9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2" name="Rectangle 11">
              <a:extLst>
                <a:ext uri="{FF2B5EF4-FFF2-40B4-BE49-F238E27FC236}">
                  <a16:creationId xmlns:a16="http://schemas.microsoft.com/office/drawing/2014/main" id="{C374E3E2-C092-42DA-BF9C-893CB300C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4BC3A-9066-4FC6-967C-B257C352166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43100"/>
            <a:ext cx="3657600" cy="3886200"/>
            <a:chOff x="2743200" y="990600"/>
            <a:chExt cx="4876800" cy="5181600"/>
          </a:xfrm>
        </p:grpSpPr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76F8C027-9C4A-4FB2-AF33-4C57809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Big Memory</a:t>
              </a:r>
            </a:p>
          </p:txBody>
        </p:sp>
        <p:cxnSp>
          <p:nvCxnSpPr>
            <p:cNvPr id="10248" name="Straight Arrow Connector 10">
              <a:extLst>
                <a:ext uri="{FF2B5EF4-FFF2-40B4-BE49-F238E27FC236}">
                  <a16:creationId xmlns:a16="http://schemas.microsoft.com/office/drawing/2014/main" id="{42FB6CA0-74DA-446E-802D-B27DB036D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9" name="Rectangle 13">
              <a:extLst>
                <a:ext uri="{FF2B5EF4-FFF2-40B4-BE49-F238E27FC236}">
                  <a16:creationId xmlns:a16="http://schemas.microsoft.com/office/drawing/2014/main" id="{58468402-1945-4E71-8799-0CA472D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0F1D86-4381-4F09-84DB-E2AD9064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237382"/>
            <a:ext cx="302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Signals have further to travel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 out to more locations</a:t>
            </a:r>
          </a:p>
        </p:txBody>
      </p:sp>
    </p:spTree>
    <p:extLst>
      <p:ext uri="{BB962C8B-B14F-4D97-AF65-F5344CB8AC3E}">
        <p14:creationId xmlns:p14="http://schemas.microsoft.com/office/powerpoint/2010/main" val="4187107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Recall: </a:t>
            </a:r>
            <a:r>
              <a:rPr dirty="0"/>
              <a:t>Writing &amp; Reading Memory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Write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Transfer data from CPU to memory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%rax, 8(%rsp)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“Store” operation</a:t>
            </a:r>
          </a:p>
          <a:p>
            <a:pPr marL="560387" lvl="1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  <a:endParaRPr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Read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Transfer data from memory to CPU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8(%rsp),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“Load” operation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Rectangle 1"/>
          <p:cNvSpPr txBox="1">
            <a:spLocks noGrp="1"/>
          </p:cNvSpPr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0"/>
            <a:ext cx="6902451" cy="6456363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 holds disk blocks retrieved from local disks.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08AE-C7EB-5B50-7109-08D3F2B4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37FC7D-468A-71BC-768D-CA5C2BE5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445070"/>
            <a:ext cx="8416783" cy="1586930"/>
          </a:xfrm>
        </p:spPr>
        <p:txBody>
          <a:bodyPr>
            <a:normAutofit/>
          </a:bodyPr>
          <a:lstStyle/>
          <a:p>
            <a:r>
              <a:rPr lang="en-US" altLang="en-US" dirty="0"/>
              <a:t>Hierarchy provides the illusion of large &amp; fast memory</a:t>
            </a:r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6233FD11-221C-27D9-C302-897ED197888C}"/>
              </a:ext>
            </a:extLst>
          </p:cNvPr>
          <p:cNvGrpSpPr>
            <a:grpSpLocks/>
          </p:cNvGrpSpPr>
          <p:nvPr/>
        </p:nvGrpSpPr>
        <p:grpSpPr bwMode="auto">
          <a:xfrm>
            <a:off x="4396679" y="2219214"/>
            <a:ext cx="971550" cy="971550"/>
            <a:chOff x="609600" y="3124200"/>
            <a:chExt cx="1295400" cy="12954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16B59642-2959-1E48-7D19-EA37C2B8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6AFF31A9-3DD6-4D57-5867-88B16215279E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7" name="Rectangle 4">
            <a:extLst>
              <a:ext uri="{FF2B5EF4-FFF2-40B4-BE49-F238E27FC236}">
                <a16:creationId xmlns:a16="http://schemas.microsoft.com/office/drawing/2014/main" id="{CC57C226-2648-F5C3-78BD-80AD1F93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0" y="3120344"/>
            <a:ext cx="3657600" cy="32004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Memory</a:t>
            </a:r>
            <a:b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(rarely accessed)</a:t>
            </a:r>
          </a:p>
        </p:txBody>
      </p:sp>
      <p:cxnSp>
        <p:nvCxnSpPr>
          <p:cNvPr id="10248" name="Straight Arrow Connector 10">
            <a:extLst>
              <a:ext uri="{FF2B5EF4-FFF2-40B4-BE49-F238E27FC236}">
                <a16:creationId xmlns:a16="http://schemas.microsoft.com/office/drawing/2014/main" id="{FDD5D47A-C7E9-E343-D63C-B474F6F90F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63355" y="3834719"/>
            <a:ext cx="3200400" cy="1771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353A211F-4CDD-2216-82FD-060B3941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55" y="1533414"/>
            <a:ext cx="7429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AEBF26-D31E-67F3-FA89-23CBA5EA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2219213"/>
            <a:ext cx="3959803" cy="4264714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t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b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37758272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Rectangle 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Caches</a:t>
            </a:r>
          </a:p>
        </p:txBody>
      </p:sp>
      <p:sp>
        <p:nvSpPr>
          <p:cNvPr id="837" name="Rectangle 7"/>
          <p:cNvSpPr txBox="1">
            <a:spLocks noGrp="1"/>
          </p:cNvSpPr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Cache: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</a:p>
          <a:p>
            <a:pPr marL="315468" indent="-315468" defTabSz="841247">
              <a:defRPr sz="2208"/>
            </a:pPr>
            <a:r>
              <a:t>Fundamental idea of a memory hierarchy: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t>Why do memory hierarchies work?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Because of locality: programs tend to access the data at level k more often than they access the data at level k+1. 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Thus, the storage at level k+1 can be slower, and thus larger and cheaper per bit.</a:t>
            </a:r>
          </a:p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Big Idea (Ideal):  </a:t>
            </a:r>
            <a:r>
              <a:rPr i="0">
                <a:solidFill>
                  <a:srgbClr val="000000"/>
                </a:solidFill>
              </a:rPr>
              <a:t>The memory hierarchy creates a large pool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of storage that costs as much as the cheap storage near the bottom, but that serves data to programs at the rate of the fast storage near the top.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8A3-A48B-4C88-AC0A-4CB87344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versus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34D1-2110-FDEF-3BCC-8461F62F7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Caches are invisible (transparent) to software</a:t>
            </a:r>
          </a:p>
          <a:p>
            <a:pPr lvl="1"/>
            <a:r>
              <a:rPr lang="en-US" dirty="0"/>
              <a:t>Managed by hardware </a:t>
            </a:r>
            <a:r>
              <a:rPr lang="en-US" b="0" dirty="0"/>
              <a:t>in response to loads &amp; stores</a:t>
            </a:r>
          </a:p>
          <a:p>
            <a:pPr lvl="1"/>
            <a:r>
              <a:rPr lang="en-US" dirty="0"/>
              <a:t>Performance &amp; energy improve without software changes</a:t>
            </a:r>
          </a:p>
          <a:p>
            <a:pPr lvl="1"/>
            <a:r>
              <a:rPr lang="en-US" b="0" dirty="0"/>
              <a:t>Caveat: Recent CPUs have some instructions to manage cache (e.g., prefetch, invalidate, partition…)</a:t>
            </a:r>
          </a:p>
          <a:p>
            <a:endParaRPr lang="en-US" dirty="0"/>
          </a:p>
          <a:p>
            <a:r>
              <a:rPr lang="en-US" dirty="0"/>
              <a:t>Memory is visible to software</a:t>
            </a:r>
          </a:p>
          <a:p>
            <a:pPr lvl="1"/>
            <a:r>
              <a:rPr lang="en-US" b="0" dirty="0"/>
              <a:t>I.e., addressable directly by instructions (memory address, registers)</a:t>
            </a:r>
          </a:p>
          <a:p>
            <a:pPr lvl="1"/>
            <a:r>
              <a:rPr lang="en-US" dirty="0">
                <a:sym typeface="Wingdings" pitchFamily="2" charset="2"/>
              </a:rPr>
              <a:t>Some optimization opportunities, but only w/ software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688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animBg="1" advAuto="0"/>
      <p:bldP spid="912" grpId="0" animBg="1" advAuto="0"/>
      <p:bldP spid="915" grpId="0" animBg="1" advAuto="0"/>
      <p:bldP spid="915" grpId="1" animBg="1" advAuto="0"/>
      <p:bldP spid="918" grpId="0" animBg="1" advAuto="0"/>
      <p:bldP spid="921" grpId="0" animBg="1" advAuto="0"/>
      <p:bldP spid="924" grpId="0" animBg="1" advAuto="0"/>
      <p:bldP spid="924" grpId="1" animBg="1" advAuto="0"/>
      <p:bldP spid="927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 advAuto="0"/>
      <p:bldP spid="999" grpId="0" animBg="1" advAuto="0"/>
      <p:bldP spid="1002" grpId="0" animBg="1" advAuto="0"/>
      <p:bldP spid="1003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0" animBg="1" advAuto="0"/>
      <p:bldP spid="1075" grpId="0" animBg="1" advAuto="0"/>
      <p:bldP spid="1076" grpId="0" animBg="1" advAuto="0"/>
      <p:bldP spid="1077" grpId="0" animBg="1" advAuto="0"/>
      <p:bldP spid="1078" grpId="0" animBg="1" advAuto="0"/>
      <p:bldP spid="1081" grpId="0" animBg="1" advAuto="0"/>
      <p:bldP spid="1084" grpId="0" animBg="1" advAuto="0"/>
      <p:bldP spid="1084" grpId="1" animBg="1" advAuto="0"/>
      <p:bldP spid="1087" grpId="0" animBg="1" advAuto="0"/>
      <p:bldP spid="1088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1032-C86B-ED57-0F16-123F8167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35B63DE4-C187-824B-CF90-E8C35E683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30E41F18-AE18-638C-5CB9-A529CCD09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Misses with an infinitely large cache with no placement restrictions.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misses from finite-sized cache (and still no placement restrictions).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misses due to actual placement policy.</a:t>
            </a:r>
          </a:p>
        </p:txBody>
      </p:sp>
    </p:spTree>
    <p:extLst>
      <p:ext uri="{BB962C8B-B14F-4D97-AF65-F5344CB8AC3E}">
        <p14:creationId xmlns:p14="http://schemas.microsoft.com/office/powerpoint/2010/main" val="3465341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Rectang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299" y="2078037"/>
            <a:ext cx="2119007" cy="350841"/>
            <a:chOff x="0" y="-1"/>
            <a:chExt cx="1828800" cy="350840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35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Regs</a:t>
              </a:r>
              <a:r>
                <a:rPr lang="en-US" dirty="0"/>
                <a:t> </a:t>
              </a:r>
              <a:r>
                <a:rPr lang="en-US" b="0" dirty="0"/>
                <a:t>(NOT cache)</a:t>
              </a:r>
              <a:endParaRPr dirty="0"/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6"/>
            <a:ext cx="1447800" cy="340560"/>
            <a:chOff x="0" y="-1"/>
            <a:chExt cx="1447800" cy="340559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9966" cy="335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firmware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r>
              <a:t>Modern Connection between CPU and Memory</a:t>
            </a:r>
          </a:p>
        </p:txBody>
      </p:sp>
      <p:sp>
        <p:nvSpPr>
          <p:cNvPr id="134" name="Rectangle 27"/>
          <p:cNvSpPr txBox="1">
            <a:spLocks noGrp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dirty="0">
                <a:solidFill>
                  <a:srgbClr val="C00000"/>
                </a:solidFill>
              </a:rPr>
              <a:t>bus </a:t>
            </a:r>
            <a:r>
              <a:rPr dirty="0"/>
              <a:t>is a collection of parallel wires that</a:t>
            </a:r>
            <a:r>
              <a:rPr lang="en-US" dirty="0"/>
              <a:t> connect hardware components and let them talk to each other.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memory bus </a:t>
            </a:r>
            <a:r>
              <a:rPr dirty="0"/>
              <a:t>carr</a:t>
            </a:r>
            <a:r>
              <a:rPr lang="en-US" dirty="0"/>
              <a:t>ies</a:t>
            </a:r>
            <a:r>
              <a:rPr dirty="0"/>
              <a:t> address, data, and control signals</a:t>
            </a:r>
            <a:r>
              <a:rPr lang="en-US" dirty="0"/>
              <a:t> to perform memory operations (read/write).</a:t>
            </a:r>
            <a:endParaRPr dirty="0"/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" name="Rectangle 9"/>
          <p:cNvGrpSpPr/>
          <p:nvPr/>
        </p:nvGrpSpPr>
        <p:grpSpPr>
          <a:xfrm>
            <a:off x="1485107" y="5564186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 20"/>
          <p:cNvSpPr/>
          <p:nvPr/>
        </p:nvSpPr>
        <p:spPr>
          <a:xfrm>
            <a:off x="1233377" y="3578225"/>
            <a:ext cx="2970323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 Box 21"/>
          <p:cNvSpPr txBox="1"/>
          <p:nvPr/>
        </p:nvSpPr>
        <p:spPr>
          <a:xfrm>
            <a:off x="1233377" y="3264277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750509" y="534293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Memory bus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T</a:t>
            </a:r>
            <a:r>
              <a:rPr lang="en-US" dirty="0"/>
              <a:t>he Memory Hierarchy</a:t>
            </a:r>
            <a:endParaRPr dirty="0"/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R</a:t>
            </a:r>
            <a:r>
              <a:rPr lang="en-US" dirty="0"/>
              <a:t>andom-</a:t>
            </a:r>
            <a:r>
              <a:rPr dirty="0"/>
              <a:t>A</a:t>
            </a:r>
            <a:r>
              <a:rPr lang="en-US" dirty="0"/>
              <a:t>ccess Memory (RAM)</a:t>
            </a:r>
            <a:r>
              <a:rPr dirty="0"/>
              <a:t>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Non-Volatile </a:t>
            </a:r>
            <a:r>
              <a:rPr dirty="0"/>
              <a:t>Storage Technologies</a:t>
            </a:r>
          </a:p>
        </p:txBody>
      </p:sp>
      <p:sp>
        <p:nvSpPr>
          <p:cNvPr id="127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r>
              <a:t>Magnetic Disks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Store on magnetic medium</a:t>
            </a:r>
          </a:p>
          <a:p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69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Nonvolatile (Flash) Memory</a:t>
            </a:r>
            <a:endParaRPr lang="en-US"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Implemented with 3-D structure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2</a:t>
            </a:r>
            <a:r>
              <a:rPr dirty="0"/>
              <a:t>00+ levels of cells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1-4</a:t>
            </a:r>
            <a:r>
              <a:rPr dirty="0"/>
              <a:t>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4" y="1981773"/>
            <a:ext cx="3204763" cy="221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93518" y="1219200"/>
            <a:ext cx="10140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" name="Text Box 6"/>
          <p:cNvSpPr txBox="1"/>
          <p:nvPr/>
        </p:nvSpPr>
        <p:spPr>
          <a:xfrm>
            <a:off x="2342822" y="1371600"/>
            <a:ext cx="6229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" name="Text Box 8"/>
          <p:cNvSpPr txBox="1"/>
          <p:nvPr/>
        </p:nvSpPr>
        <p:spPr>
          <a:xfrm>
            <a:off x="975156" y="2362200"/>
            <a:ext cx="117807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Text Box 10"/>
          <p:cNvSpPr txBox="1"/>
          <p:nvPr/>
        </p:nvSpPr>
        <p:spPr>
          <a:xfrm>
            <a:off x="7377253" y="1524000"/>
            <a:ext cx="103989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900493" y="4192587"/>
            <a:ext cx="188115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5" name="Text Box 15"/>
          <p:cNvSpPr txBox="1"/>
          <p:nvPr/>
        </p:nvSpPr>
        <p:spPr>
          <a:xfrm>
            <a:off x="1465232" y="5181599"/>
            <a:ext cx="164153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/>
              <a:t>Interface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/>
              <a:t>to computer</a:t>
            </a:r>
            <a:endParaRPr sz="2400" dirty="0"/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Image courtesy of Seagate Technology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Rectangle 4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Geometry</a:t>
            </a:r>
          </a:p>
        </p:txBody>
      </p:sp>
      <p:sp>
        <p:nvSpPr>
          <p:cNvPr id="1300" name="Rectangle 46"/>
          <p:cNvSpPr txBox="1">
            <a:spLocks noGrp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Rectangle 4"/>
          <p:cNvSpPr txBox="1">
            <a:spLocks noGrp="1"/>
          </p:cNvSpPr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r>
              <a:t>Disk Capacity</a:t>
            </a:r>
          </a:p>
        </p:txBody>
      </p:sp>
      <p:sp>
        <p:nvSpPr>
          <p:cNvPr id="1347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r>
              <a:t>Capacity is determined by these technology factors: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Tracks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rot="13622162" flipH="1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animBg="1" advAuto="0"/>
      <p:bldP spid="1377" grpId="0" animBg="1" advAuto="0"/>
      <p:bldP spid="1382" grpId="0" animBg="1" advAuto="0"/>
      <p:bldP spid="1387" grpId="0" animBg="1" advAuto="0"/>
      <p:bldP spid="1392" grpId="0" animBg="1" advAuto="0"/>
      <p:bldP spid="1395" grpId="0" animBg="1" advAuto="0"/>
      <p:bldP spid="1398" grpId="0" animBg="1" advAuto="0"/>
      <p:bldP spid="1401" grpId="0" animBg="1" advAuto="0"/>
      <p:bldP spid="1404" grpId="0" animBg="1" advAuto="0"/>
      <p:bldP spid="1409" grpId="0" animBg="1" advAuto="0"/>
      <p:bldP spid="1414" grpId="0" animBg="1" advAuto="0"/>
      <p:bldP spid="1419" grpId="0" animBg="1" advAuto="0"/>
      <p:bldP spid="1424" grpId="0" animBg="1" advAuto="0"/>
      <p:bldP spid="1429" grpId="0" animBg="1" advAuto="0"/>
      <p:bldP spid="1432" grpId="0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Rectangle 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24056" y="5341203"/>
            <a:ext cx="171989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306951" y="5341203"/>
            <a:ext cx="6806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341203"/>
            <a:ext cx="156513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96256" y="5341203"/>
            <a:ext cx="171989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/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601689" y="4574004"/>
            <a:ext cx="1" cy="76783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61349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77366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</a:t>
            </a:r>
          </a:p>
        </p:txBody>
      </p:sp>
      <p:sp>
        <p:nvSpPr>
          <p:cNvPr id="1567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rPr dirty="0"/>
              <a:t>Average time to access some target sector approximated by: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 err="1"/>
              <a:t>T</a:t>
            </a:r>
            <a:r>
              <a:rPr baseline="-25587" dirty="0" err="1"/>
              <a:t>access</a:t>
            </a:r>
            <a:r>
              <a:rPr dirty="0"/>
              <a:t>  = 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seek</a:t>
            </a:r>
            <a:r>
              <a:rPr dirty="0"/>
              <a:t> + 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rotation</a:t>
            </a:r>
            <a:r>
              <a:rPr dirty="0"/>
              <a:t> +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transfer</a:t>
            </a:r>
            <a:r>
              <a:rPr dirty="0"/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rPr dirty="0"/>
              <a:t>Seek time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T</a:t>
            </a:r>
            <a:r>
              <a:rPr baseline="-25587" dirty="0" err="1">
                <a:solidFill>
                  <a:srgbClr val="000000"/>
                </a:solidFill>
              </a:rPr>
              <a:t>avg</a:t>
            </a:r>
            <a:r>
              <a:rPr baseline="-25587" dirty="0">
                <a:solidFill>
                  <a:srgbClr val="000000"/>
                </a:solidFill>
              </a:rPr>
              <a:t> seek</a:t>
            </a:r>
            <a:r>
              <a:rPr dirty="0"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Time to position heads over cylinder containing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Typical 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seek</a:t>
            </a:r>
            <a:r>
              <a:rPr dirty="0"/>
              <a:t> is 3—9 </a:t>
            </a:r>
            <a:r>
              <a:rPr dirty="0" err="1"/>
              <a:t>ms</a:t>
            </a:r>
            <a:endParaRPr dirty="0"/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rPr dirty="0"/>
              <a:t>Rotational latency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T</a:t>
            </a:r>
            <a:r>
              <a:rPr baseline="-25587" dirty="0" err="1">
                <a:solidFill>
                  <a:srgbClr val="000000"/>
                </a:solidFill>
              </a:rPr>
              <a:t>avg</a:t>
            </a:r>
            <a:r>
              <a:rPr baseline="-25587" dirty="0">
                <a:solidFill>
                  <a:srgbClr val="000000"/>
                </a:solidFill>
              </a:rPr>
              <a:t> rotation</a:t>
            </a:r>
            <a:r>
              <a:rPr dirty="0"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Time waiting for first bit of target sector to pass under r/w head.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rotation</a:t>
            </a:r>
            <a:r>
              <a:rPr dirty="0"/>
              <a:t> = 1/2 x 1/RPMs x 60 sec/1 min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rPr dirty="0"/>
              <a:t>Transfer time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T</a:t>
            </a:r>
            <a:r>
              <a:rPr baseline="-25587" dirty="0" err="1">
                <a:solidFill>
                  <a:srgbClr val="000000"/>
                </a:solidFill>
              </a:rPr>
              <a:t>avg</a:t>
            </a:r>
            <a:r>
              <a:rPr baseline="-25587" dirty="0">
                <a:solidFill>
                  <a:srgbClr val="000000"/>
                </a:solidFill>
              </a:rPr>
              <a:t> transfer</a:t>
            </a:r>
            <a:r>
              <a:rPr dirty="0">
                <a:solidFill>
                  <a:srgbClr val="000000"/>
                </a:solidFill>
              </a:rPr>
              <a:t>)	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Time to read the bits in the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transfer</a:t>
            </a:r>
            <a:r>
              <a:rPr dirty="0"/>
              <a:t> = </a:t>
            </a:r>
            <a:r>
              <a:rPr dirty="0">
                <a:solidFill>
                  <a:srgbClr val="00B050"/>
                </a:solidFill>
              </a:rPr>
              <a:t>1/RPM </a:t>
            </a:r>
            <a:r>
              <a:rPr dirty="0"/>
              <a:t>x </a:t>
            </a:r>
            <a:r>
              <a:rPr dirty="0">
                <a:solidFill>
                  <a:schemeClr val="accent2"/>
                </a:solidFill>
              </a:rPr>
              <a:t>1/(avg # sectors/track) </a:t>
            </a:r>
            <a:r>
              <a:rPr dirty="0"/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fraction of a rotation to be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build="p" bldLvl="5" animBg="1" advAuto="0"/>
      <p:bldP spid="1568" grpId="0" animBg="1" advAuto="0"/>
      <p:bldP spid="1569" grpId="0" animBg="1" advAuto="0"/>
      <p:bldP spid="1570" grpId="0" animBg="1" advAuto="0"/>
      <p:bldP spid="1571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3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(1)</a:t>
            </a:r>
          </a:p>
        </p:txBody>
      </p:sp>
      <p:sp>
        <p:nvSpPr>
          <p:cNvPr id="161" name="Rectangl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375FD-7D4E-0947-9A1B-A59322AE7A62}"/>
              </a:ext>
            </a:extLst>
          </p:cNvPr>
          <p:cNvSpPr txBox="1"/>
          <p:nvPr/>
        </p:nvSpPr>
        <p:spPr>
          <a:xfrm>
            <a:off x="4832350" y="509244"/>
            <a:ext cx="4217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This is a generic conceptual diagram</a:t>
            </a:r>
          </a:p>
          <a:p>
            <a:r>
              <a:rPr lang="en-US" sz="1800" dirty="0">
                <a:latin typeface="Calibri" pitchFamily="34" charset="0"/>
              </a:rPr>
              <a:t>for illustrating disk access. Real machines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differ in how disks are connected to CPUs.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Rectangle 47"/>
          <p:cNvSpPr txBox="1">
            <a:spLocks noGrp="1"/>
          </p:cNvSpPr>
          <p:nvPr>
            <p:ph type="title"/>
          </p:nvPr>
        </p:nvSpPr>
        <p:spPr>
          <a:xfrm>
            <a:off x="357017" y="38606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CPU initiates a disk read by writing a command, logical block number, and destination memory address to a </a:t>
            </a:r>
            <a:r>
              <a:rPr sz="2400" dirty="0">
                <a:solidFill>
                  <a:srgbClr val="C00000"/>
                </a:solidFill>
              </a:rPr>
              <a:t>port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/>
              <a:t>(address) associated with disk controller.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0" animBg="1" advAuto="0"/>
      <p:bldP spid="1694" grpId="0" animBg="1" advAuto="0"/>
      <p:bldP spid="1695" grpId="0" animBg="1" advAuto="0"/>
      <p:bldP spid="1696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Rectangle 47"/>
          <p:cNvSpPr txBox="1">
            <a:spLocks noGrp="1"/>
          </p:cNvSpPr>
          <p:nvPr>
            <p:ph type="title"/>
          </p:nvPr>
        </p:nvSpPr>
        <p:spPr>
          <a:xfrm>
            <a:off x="357017" y="38606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Disk controller reads the sector and performs a direct memory access (</a:t>
            </a:r>
            <a:r>
              <a:rPr sz="2400" dirty="0">
                <a:solidFill>
                  <a:srgbClr val="C00000"/>
                </a:solidFill>
              </a:rPr>
              <a:t>DMA</a:t>
            </a:r>
            <a:r>
              <a:rPr sz="2400" dirty="0"/>
              <a:t>) transfer into main memory.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 animBg="1" advAuto="0"/>
      <p:bldP spid="1753" grpId="0" animBg="1" advAuto="0"/>
      <p:bldP spid="1754" grpId="0" animBg="1" advAuto="0"/>
      <p:bldP spid="1755" grpId="0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Rectangle 48"/>
          <p:cNvSpPr txBox="1">
            <a:spLocks noGrp="1"/>
          </p:cNvSpPr>
          <p:nvPr>
            <p:ph type="title"/>
          </p:nvPr>
        </p:nvSpPr>
        <p:spPr>
          <a:xfrm>
            <a:off x="357017" y="38606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When the DMA transfer completes, the disk controller notifies the CPU with an </a:t>
            </a:r>
            <a:r>
              <a:rPr sz="2400" i="1" dirty="0">
                <a:solidFill>
                  <a:srgbClr val="C00000"/>
                </a:solidFill>
              </a:rPr>
              <a:t>interrupt</a:t>
            </a:r>
            <a:r>
              <a:rPr lang="en-US" sz="2400" dirty="0"/>
              <a:t> that triggers a call to the operating system</a:t>
            </a:r>
            <a:endParaRPr sz="2400" dirty="0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0" animBg="1" advAuto="0"/>
      <p:bldP spid="1813" grpId="0" animBg="1" advAuto="0"/>
      <p:bldP spid="1814" grpId="0" animBg="1" advAuto="0"/>
      <p:bldP spid="1815" grpId="0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Nonvolatile Memories</a:t>
            </a:r>
          </a:p>
        </p:txBody>
      </p:sp>
      <p:sp>
        <p:nvSpPr>
          <p:cNvPr id="1823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DRAM and SRAM are 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Lose information if powered off.</a:t>
            </a:r>
          </a:p>
          <a:p>
            <a:pPr>
              <a:lnSpc>
                <a:spcPct val="90000"/>
              </a:lnSpc>
            </a:pPr>
            <a:r>
              <a:rPr dirty="0"/>
              <a:t>Nonvolatile memories retain value even if powered off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Read-only memory (</a:t>
            </a:r>
            <a:r>
              <a:rPr dirty="0">
                <a:solidFill>
                  <a:srgbClr val="C00000"/>
                </a:solidFill>
              </a:rPr>
              <a:t>ROM</a:t>
            </a:r>
            <a:r>
              <a:rPr dirty="0"/>
              <a:t>): programmed during production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Electrically </a:t>
            </a:r>
            <a:r>
              <a:rPr dirty="0" err="1"/>
              <a:t>eraseable</a:t>
            </a:r>
            <a:r>
              <a:rPr dirty="0"/>
              <a:t> PROM (</a:t>
            </a:r>
            <a:r>
              <a:rPr dirty="0">
                <a:solidFill>
                  <a:srgbClr val="C00000"/>
                </a:solidFill>
              </a:rPr>
              <a:t>EEPROM</a:t>
            </a:r>
            <a:r>
              <a:rPr dirty="0"/>
              <a:t>): electronic erase capability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>
                <a:solidFill>
                  <a:srgbClr val="C00000"/>
                </a:solidFill>
              </a:rPr>
              <a:t>Flash memory</a:t>
            </a:r>
            <a:r>
              <a:rPr dirty="0"/>
              <a:t>: EEPROMs, with partial (block-level) erase capability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rPr dirty="0"/>
              <a:t>Wears out after </a:t>
            </a:r>
            <a:r>
              <a:rPr lang="en-US" dirty="0"/>
              <a:t>1,000 to</a:t>
            </a:r>
            <a:r>
              <a:rPr dirty="0"/>
              <a:t> 1</a:t>
            </a:r>
            <a:r>
              <a:rPr lang="en-US" dirty="0"/>
              <a:t>0</a:t>
            </a:r>
            <a:r>
              <a:rPr dirty="0"/>
              <a:t>0,000 eras</a:t>
            </a:r>
            <a:r>
              <a:rPr lang="en-US" dirty="0"/>
              <a:t>ures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3D </a:t>
            </a:r>
            <a:r>
              <a:rPr dirty="0" err="1"/>
              <a:t>XPoint</a:t>
            </a:r>
            <a:r>
              <a:rPr dirty="0"/>
              <a:t> (Intel Optane) &amp; emerging NVMs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rPr dirty="0"/>
              <a:t>New materials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Uses for Nonvolatile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Firmware programs stored in a ROM (BIOS, controllers for disks, network cards, graphics accelerators, security subsystems,…)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Solid state disks (replacing rotating disks)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/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 build="p" bldLvl="5" animBg="1" advAuto="0"/>
      <p:bldP spid="1824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8" name="Title 1"/>
          <p:cNvSpPr txBox="1">
            <a:spLocks noGrp="1"/>
          </p:cNvSpPr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Solid State Disks (SSDs)</a:t>
            </a:r>
          </a:p>
        </p:txBody>
      </p:sp>
      <p:sp>
        <p:nvSpPr>
          <p:cNvPr id="18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r>
              <a:rPr sz="2000" dirty="0"/>
              <a:t>Pages: 512KB to 4KB, Blocks: 32 to 128 pages</a:t>
            </a:r>
          </a:p>
          <a:p>
            <a:r>
              <a:rPr sz="2000" dirty="0"/>
              <a:t>Data read/written in units of pages. </a:t>
            </a:r>
          </a:p>
          <a:p>
            <a:r>
              <a:rPr sz="2000" dirty="0"/>
              <a:t>Page can be written only after its block has been erased.</a:t>
            </a:r>
          </a:p>
          <a:p>
            <a:r>
              <a:rPr sz="2000" dirty="0"/>
              <a:t>A block wears out after about </a:t>
            </a:r>
            <a:r>
              <a:rPr lang="en-US" sz="2000" dirty="0"/>
              <a:t>1,000 to </a:t>
            </a:r>
            <a:r>
              <a:rPr sz="2000" dirty="0"/>
              <a:t>10</a:t>
            </a:r>
            <a:r>
              <a:rPr lang="en-US" sz="2000" dirty="0"/>
              <a:t>0</a:t>
            </a:r>
            <a:r>
              <a:rPr sz="2000" dirty="0"/>
              <a:t>,000 repeated writes</a:t>
            </a:r>
            <a:r>
              <a:rPr lang="en-US" sz="2000" dirty="0"/>
              <a:t>, depending on bits per cell</a:t>
            </a:r>
            <a:r>
              <a:rPr sz="2000" dirty="0"/>
              <a:t>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Performance Characteristics	</a:t>
            </a:r>
          </a:p>
        </p:txBody>
      </p:sp>
      <p:sp>
        <p:nvSpPr>
          <p:cNvPr id="18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18728" y="1338222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rPr dirty="0"/>
              <a:t>Benchmark of </a:t>
            </a:r>
            <a:r>
              <a:rPr lang="en-US" dirty="0"/>
              <a:t>WD SN850X (2022)</a:t>
            </a:r>
            <a:endParaRPr dirty="0"/>
          </a:p>
          <a:p>
            <a:pPr marL="315468" indent="-315468" defTabSz="841247">
              <a:defRPr sz="2208"/>
            </a:pPr>
            <a:endParaRPr dirty="0"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 dirty="0"/>
          </a:p>
          <a:p>
            <a:pPr marL="0" indent="0" defTabSz="841247">
              <a:buSzTx/>
              <a:buFont typeface="Wingdings 2"/>
              <a:buNone/>
              <a:defRPr sz="2208"/>
            </a:pPr>
            <a:endParaRPr sz="1840" b="0" dirty="0"/>
          </a:p>
          <a:p>
            <a:pPr marL="0" lvl="1" indent="368046" defTabSz="841247">
              <a:spcBef>
                <a:spcPts val="400"/>
              </a:spcBef>
              <a:buSzTx/>
              <a:buFont typeface="Wingdings 2"/>
              <a:buNone/>
              <a:defRPr sz="1840" b="0"/>
            </a:pPr>
            <a:endParaRPr sz="1840" b="0" dirty="0"/>
          </a:p>
          <a:p>
            <a:pPr marL="315468" indent="-315468" defTabSz="841247">
              <a:defRPr sz="2208"/>
            </a:pPr>
            <a:r>
              <a:rPr dirty="0"/>
              <a:t>Sequential access faster than random access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Common theme in the memory hierarchy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rPr dirty="0"/>
              <a:t>Random writes are tricky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Erasing a block takes a long time (~1 </a:t>
            </a:r>
            <a:r>
              <a:rPr dirty="0" err="1"/>
              <a:t>ms</a:t>
            </a:r>
            <a:r>
              <a:rPr dirty="0"/>
              <a:t>), but the SSD has a pool of pre-erased blocks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Modifying a block page requires all other pages to be copied to new block.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77339" y="2174688"/>
            <a:ext cx="8859220" cy="101566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Sequential read throughput  </a:t>
            </a:r>
            <a:r>
              <a:rPr lang="en-US" dirty="0"/>
              <a:t>7,287</a:t>
            </a:r>
            <a:r>
              <a:rPr dirty="0"/>
              <a:t> MB/s	 Sequential write </a:t>
            </a:r>
            <a:r>
              <a:rPr dirty="0" err="1"/>
              <a:t>tput</a:t>
            </a:r>
            <a:r>
              <a:rPr dirty="0"/>
              <a:t>	</a:t>
            </a:r>
            <a:r>
              <a:rPr lang="en-US" dirty="0"/>
              <a:t>6369</a:t>
            </a:r>
            <a:r>
              <a:rPr dirty="0"/>
              <a:t> MB/s</a:t>
            </a:r>
          </a:p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Random </a:t>
            </a:r>
            <a:r>
              <a:rPr lang="en-US" dirty="0"/>
              <a:t>4KB</a:t>
            </a:r>
            <a:r>
              <a:rPr dirty="0"/>
              <a:t> throughput	         </a:t>
            </a:r>
            <a:r>
              <a:rPr lang="en-US" dirty="0"/>
              <a:t>85</a:t>
            </a:r>
            <a:r>
              <a:rPr dirty="0"/>
              <a:t> MB/s	 Random </a:t>
            </a:r>
            <a:r>
              <a:rPr lang="en-US" dirty="0"/>
              <a:t>4KB </a:t>
            </a:r>
            <a:r>
              <a:rPr dirty="0"/>
              <a:t>write </a:t>
            </a:r>
            <a:r>
              <a:rPr dirty="0" err="1"/>
              <a:t>tput</a:t>
            </a:r>
            <a:r>
              <a:rPr dirty="0"/>
              <a:t>	  </a:t>
            </a:r>
            <a:r>
              <a:rPr lang="en-US" dirty="0"/>
              <a:t>258</a:t>
            </a:r>
            <a:r>
              <a:rPr dirty="0"/>
              <a:t> MB/s</a:t>
            </a:r>
          </a:p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Random </a:t>
            </a:r>
            <a:r>
              <a:rPr lang="en-US" dirty="0"/>
              <a:t>4KB </a:t>
            </a:r>
            <a:r>
              <a:rPr dirty="0"/>
              <a:t>DQ throughput   </a:t>
            </a:r>
            <a:r>
              <a:rPr lang="en-US" dirty="0"/>
              <a:t>807</a:t>
            </a:r>
            <a:r>
              <a:rPr dirty="0"/>
              <a:t>  MB/s     </a:t>
            </a:r>
            <a:r>
              <a:rPr lang="en-US" dirty="0"/>
              <a:t>  </a:t>
            </a:r>
            <a:r>
              <a:rPr dirty="0"/>
              <a:t> Random </a:t>
            </a:r>
            <a:r>
              <a:rPr lang="en-US" dirty="0"/>
              <a:t>4KB </a:t>
            </a:r>
            <a:r>
              <a:rPr dirty="0"/>
              <a:t>DQ write     </a:t>
            </a:r>
            <a:r>
              <a:rPr lang="en-US" dirty="0"/>
              <a:t>   </a:t>
            </a:r>
            <a:r>
              <a:rPr dirty="0"/>
              <a:t> </a:t>
            </a:r>
            <a:r>
              <a:rPr lang="en-US" dirty="0"/>
              <a:t>717</a:t>
            </a:r>
            <a:r>
              <a:rPr dirty="0"/>
              <a:t>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872340" y="1714104"/>
            <a:ext cx="88705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https://</a:t>
            </a:r>
            <a:r>
              <a:rPr lang="en-US" dirty="0" err="1"/>
              <a:t>www.servethehome.com</a:t>
            </a:r>
            <a:r>
              <a:rPr lang="en-US" dirty="0"/>
              <a:t>/</a:t>
            </a:r>
            <a:endParaRPr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Tradeoffs	vs Rotating Disks</a:t>
            </a:r>
          </a:p>
        </p:txBody>
      </p:sp>
      <p:sp>
        <p:nvSpPr>
          <p:cNvPr id="188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rPr dirty="0"/>
              <a:t>Advantages 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No moving parts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faster, less power, more rugged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Disadvantages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Have the potential to wear out 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Mitigated by “wear leveling logic” in flash translation layer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Controller migrates data to </a:t>
            </a:r>
            <a:r>
              <a:rPr lang="en-US" dirty="0"/>
              <a:t>different blocks to maintain a consistent</a:t>
            </a:r>
            <a:r>
              <a:rPr dirty="0"/>
              <a:t> wear level</a:t>
            </a:r>
            <a:r>
              <a:rPr lang="en-US" dirty="0"/>
              <a:t> across all blocks</a:t>
            </a:r>
            <a:endParaRPr dirty="0"/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In 202</a:t>
            </a:r>
            <a:r>
              <a:rPr lang="en-US" dirty="0"/>
              <a:t>3</a:t>
            </a:r>
            <a:r>
              <a:rPr dirty="0"/>
              <a:t>, about </a:t>
            </a:r>
            <a:r>
              <a:rPr lang="en-US" dirty="0"/>
              <a:t>1.67</a:t>
            </a:r>
            <a:r>
              <a:rPr dirty="0"/>
              <a:t> times more expensive per byte</a:t>
            </a:r>
            <a:r>
              <a:rPr lang="en-US" dirty="0"/>
              <a:t> (1 TB drive)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Where are rotating disks still used?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Bulk storage – video, huge datasets / databases, etc.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Cheap storage – desktops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Summary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speed gap between CPU, </a:t>
            </a:r>
            <a:r>
              <a:rPr lang="en-US" dirty="0"/>
              <a:t>main </a:t>
            </a:r>
            <a:r>
              <a:rPr dirty="0"/>
              <a:t>memory</a:t>
            </a:r>
            <a:r>
              <a:rPr lang="en-US" dirty="0"/>
              <a:t>,</a:t>
            </a:r>
            <a:r>
              <a:rPr dirty="0"/>
              <a:t> and</a:t>
            </a:r>
            <a:r>
              <a:rPr lang="en-US" dirty="0"/>
              <a:t> disk</a:t>
            </a:r>
            <a:r>
              <a:rPr dirty="0"/>
              <a:t> storage continues to widen.</a:t>
            </a:r>
          </a:p>
          <a:p>
            <a:endParaRPr dirty="0"/>
          </a:p>
          <a:p>
            <a:r>
              <a:rPr dirty="0"/>
              <a:t>Well-written programs exhibit a property called </a:t>
            </a:r>
            <a:r>
              <a:rPr i="1" dirty="0"/>
              <a:t>locality</a:t>
            </a:r>
            <a:r>
              <a:rPr lang="en-US" i="1" dirty="0"/>
              <a:t> of reference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Memory hierarchies based on </a:t>
            </a:r>
            <a:r>
              <a:rPr i="1" dirty="0"/>
              <a:t>caching</a:t>
            </a:r>
            <a:r>
              <a:rPr dirty="0"/>
              <a:t> close the gap by exploiting locality.</a:t>
            </a:r>
          </a:p>
          <a:p>
            <a:endParaRPr dirty="0"/>
          </a:p>
          <a:p>
            <a:r>
              <a:rPr dirty="0"/>
              <a:t>Flash memory progress outpacing all other memory and storage technologies (DRAM, SRAM, magnetic disk)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Able to stack cells in three dimensions</a:t>
            </a:r>
            <a:endParaRPr lang="en-US" dirty="0"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lang="en-US" dirty="0"/>
              <a:t>Stacking is, however, being applied to DRAM for GPUs used for AI</a:t>
            </a:r>
            <a:endParaRPr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(2)</a:t>
            </a:r>
          </a:p>
        </p:txBody>
      </p:sp>
      <p:sp>
        <p:nvSpPr>
          <p:cNvPr id="193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(3)</a:t>
            </a:r>
          </a:p>
        </p:txBody>
      </p:sp>
      <p:sp>
        <p:nvSpPr>
          <p:cNvPr id="225" name="Rectangl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10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 advAuto="0"/>
      <p:bldP spid="25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(1)</a:t>
            </a:r>
          </a:p>
        </p:txBody>
      </p:sp>
      <p:sp>
        <p:nvSpPr>
          <p:cNvPr id="258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(2)</a:t>
            </a:r>
          </a:p>
        </p:txBody>
      </p:sp>
      <p:sp>
        <p:nvSpPr>
          <p:cNvPr id="290" name="Rectangl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 advAuto="0"/>
      <p:bldP spid="313" grpId="0" animBg="1" advAuto="0"/>
    </p:bldLst>
  </p:timing>
</p:sld>
</file>

<file path=ppt/theme/theme1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4-float" id="{67944C2F-3416-D142-8702-985A1351DF87}" vid="{1F314E78-C04B-D443-8A36-28CC65374A53}"/>
    </a:ext>
  </a:extLst>
</a:theme>
</file>

<file path=ppt/theme/theme2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4-float" id="{67944C2F-3416-D142-8702-985A1351DF87}" vid="{02832A9C-35A8-454D-BA11-0FC3DDDE4E0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Pages>0</Pages>
  <Words>4178</Words>
  <Characters>0</Characters>
  <Application>Microsoft Macintosh PowerPoint</Application>
  <PresentationFormat>On-screen Show (4:3)</PresentationFormat>
  <Lines>0</Lines>
  <Paragraphs>979</Paragraphs>
  <Slides>58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Calibri Bold</vt:lpstr>
      <vt:lpstr>Arial</vt:lpstr>
      <vt:lpstr>Arial Narrow</vt:lpstr>
      <vt:lpstr>Calibri</vt:lpstr>
      <vt:lpstr>Courier New</vt:lpstr>
      <vt:lpstr>Gill Sans</vt:lpstr>
      <vt:lpstr>Times New Roman</vt:lpstr>
      <vt:lpstr>Wingdings</vt:lpstr>
      <vt:lpstr>Wingdings 2</vt:lpstr>
      <vt:lpstr>Title and Content</vt:lpstr>
      <vt:lpstr>Title Only</vt:lpstr>
      <vt:lpstr>The Memory Hierarchy  COMP 222: Introduction to Computer Organization</vt:lpstr>
      <vt:lpstr>The Memory Hierarchy</vt:lpstr>
      <vt:lpstr>Recall: Writing &amp; Reading Memory</vt:lpstr>
      <vt:lpstr>Modern Connection between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The Memory Hierarchy</vt:lpstr>
      <vt:lpstr>Random-Access Memory (RAM)</vt:lpstr>
      <vt:lpstr>RAM Technologies</vt:lpstr>
      <vt:lpstr>SRAM vs DRAM Summary</vt:lpstr>
      <vt:lpstr>Conventional DRAM Organization</vt:lpstr>
      <vt:lpstr>Reading DRAM Supercell (2,1)</vt:lpstr>
      <vt:lpstr>Reading DRAM Supercell (2,1)</vt:lpstr>
      <vt:lpstr>Memory Modules</vt:lpstr>
      <vt:lpstr>The Memory Hierarchy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The Memory Hierarchy</vt:lpstr>
      <vt:lpstr>Memory Hierarchies</vt:lpstr>
      <vt:lpstr>Memory size affects latency &amp; energy</vt:lpstr>
      <vt:lpstr>Example Memory       Hierarchy</vt:lpstr>
      <vt:lpstr>Hierarchy provides the illusion of large &amp; fast memory</vt:lpstr>
      <vt:lpstr>Caches</vt:lpstr>
      <vt:lpstr>Cache versus Memory</vt:lpstr>
      <vt:lpstr>General Cache Concepts</vt:lpstr>
      <vt:lpstr>General Cache Concepts: Hit</vt:lpstr>
      <vt:lpstr>General Cache Concepts: Miss</vt:lpstr>
      <vt:lpstr> General Caching Concepts:  3 Types of Cache Misses</vt:lpstr>
      <vt:lpstr> General Caching Concepts:  3 Types of Cache Misses</vt:lpstr>
      <vt:lpstr>Examples of Caching in the Mem. Hierarchy</vt:lpstr>
      <vt:lpstr>The Memory Hierarchy</vt:lpstr>
      <vt:lpstr>Non-Volatile 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Alan Cox</cp:lastModifiedBy>
  <cp:revision>218</cp:revision>
  <cp:lastPrinted>2012-09-05T04:08:39Z</cp:lastPrinted>
  <dcterms:created xsi:type="dcterms:W3CDTF">2012-09-06T15:16:51Z</dcterms:created>
  <dcterms:modified xsi:type="dcterms:W3CDTF">2024-10-30T18:33:58Z</dcterms:modified>
</cp:coreProperties>
</file>