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2" r:id="rId3"/>
    <p:sldId id="288" r:id="rId4"/>
    <p:sldId id="329" r:id="rId5"/>
    <p:sldId id="325" r:id="rId6"/>
    <p:sldId id="323" r:id="rId7"/>
    <p:sldId id="324" r:id="rId8"/>
    <p:sldId id="331" r:id="rId9"/>
    <p:sldId id="327" r:id="rId10"/>
    <p:sldId id="328" r:id="rId11"/>
    <p:sldId id="289" r:id="rId12"/>
    <p:sldId id="291" r:id="rId13"/>
    <p:sldId id="258" r:id="rId14"/>
    <p:sldId id="292" r:id="rId15"/>
    <p:sldId id="290" r:id="rId16"/>
    <p:sldId id="260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7" r:id="rId33"/>
    <p:sldId id="352" r:id="rId34"/>
    <p:sldId id="353" r:id="rId35"/>
    <p:sldId id="354" r:id="rId36"/>
    <p:sldId id="355" r:id="rId37"/>
    <p:sldId id="356" r:id="rId38"/>
    <p:sldId id="312" r:id="rId39"/>
    <p:sldId id="313" r:id="rId40"/>
    <p:sldId id="305" r:id="rId41"/>
    <p:sldId id="277" r:id="rId42"/>
    <p:sldId id="330" r:id="rId43"/>
    <p:sldId id="266" r:id="rId44"/>
    <p:sldId id="318" r:id="rId45"/>
    <p:sldId id="333" r:id="rId46"/>
    <p:sldId id="334" r:id="rId47"/>
    <p:sldId id="319" r:id="rId48"/>
    <p:sldId id="269" r:id="rId49"/>
    <p:sldId id="320" r:id="rId50"/>
    <p:sldId id="321" r:id="rId51"/>
    <p:sldId id="332" r:id="rId52"/>
    <p:sldId id="310" r:id="rId53"/>
    <p:sldId id="309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B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85D75-B2E6-BAA7-C0DE-78725F586AD6}" v="345" dt="2024-01-30T09:27:58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4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208C0D6-9111-4723-ABDD-59BCDC1FBC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A131058-D06A-34CE-11A4-340449D2C3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4953000-FCB5-46F6-BA6C-1C68E0991A13}" type="datetime1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F344047D-3DDF-E54B-DD44-B677EA6B0F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4D01A726-2322-AF80-D650-0D74AD2E68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608BB4-FF4B-4F24-A00B-65FA3169C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C7D80F8-7822-24E6-C657-C5D6EEFDEF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F1042B3-4DB5-6353-0D0B-982D91F0D4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58C3F44-6F46-9AC1-4C6E-08A2C0459A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E7B2C7-0265-3D26-3322-BFF9059A8C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EBAC662-4A8B-3992-746E-E86F2BE11F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7A5CBEE-66E9-A44E-D9E2-553BEB5628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D6334-2651-46C6-BEE0-1F8AA5997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33AAD5F-331B-3CB8-C84F-C92D2543A1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2EA2DFBD-3D35-1209-1B10-4ABAAB4C7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3C9163D8-1B0B-CE94-74A7-9E92C68E72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6A1A187-CDDF-4777-9F3B-FEF57350B60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C1018DC4-C85D-984D-EC99-2DD203CD09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7E16AAA5-56A8-D67D-62E1-F4BA543E4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A7FD5033-B295-C98C-F731-D8E1C2A30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55B49AC-4737-2DDA-449A-E12B52D1F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F68FCCE5-051A-F2C0-7A95-B2A40332EB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1C52E7E3-A2A0-FFB4-416F-832E26513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9141FD83-56A4-0F81-227E-56D38A77D2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017D0D07-873D-2243-2AA4-A8BA8DBF7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B7F3B7DF-27DF-DD28-D1B1-74C8E1DB8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5C219861-ADAA-136E-5ED4-7D40AC319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8B08C04-8344-239B-8779-822905612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88C7EDCF-DF66-37E2-0BBA-64B46EF49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A3D098F3-9781-44B9-E870-5C4BC2EE9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CC96D6EE-0D43-7ADD-FBAD-C3510BB25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AE7ED33C-D7A2-B9A9-2CBB-A8D2E2BA7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E92CFD45-6786-148F-E236-B96D8B896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88D362B2-1F93-470A-FAA6-AC35D28042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F0D02905-B883-C1AE-5558-803FD5998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376EF2CC-D849-6C91-380E-A0C983009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00A514AF-D173-4027-B686-6CD730886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A8532B94-6FDB-A3C4-BECC-A4A9A6AB04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9DAEBCF5-9B40-1874-2721-C00ACDCB1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54E6B0D5-8C09-0C3E-F000-BB72178FFC4B}"/>
              </a:ext>
            </a:extLst>
          </p:cNvPr>
          <p:cNvSpPr txBox="1">
            <a:spLocks noGrp="1"/>
          </p:cNvSpPr>
          <p:nvPr/>
        </p:nvSpPr>
        <p:spPr bwMode="auto">
          <a:xfrm>
            <a:off x="3863975" y="8721725"/>
            <a:ext cx="30067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 anchor="b"/>
          <a:lstStyle>
            <a:lvl1pPr defTabSz="866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866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6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6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6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6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6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6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6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AA2565C7-5BE3-4700-81A4-4E48F13F6CA8}" type="slidenum">
              <a:rPr lang="en-US" alt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 sz="11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F2438B20-0E33-AD42-FE07-DBC0450FA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4D92B02C-576E-FEA5-307A-19C5C15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4CE46926-4EDA-7B46-8174-063ACE78F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7036B905-A6D0-B3A8-9D84-26D3B477F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177AB4A3-1DCB-7340-179C-ADD68CC03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FE6548BB-F16B-6830-F496-09CB01186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9C98958A-0799-C150-378F-6A4CBF1A9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D338A25F-11C6-D1E8-9C39-F7B29E557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88FCED99-63CF-BDF3-7C98-54A02A848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94277D27-AC57-7543-3B3B-53CC1F217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4C16362-059A-43DB-2B6C-D88A0596C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CD865845-F91B-67CE-6D00-99A2A9832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13B64702-F8CA-501F-3FE2-27663196B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54050"/>
            <a:ext cx="4652963" cy="3489325"/>
          </a:xfrm>
          <a:ln/>
        </p:spPr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2205D3AE-B67F-852C-D418-CF8CF43F8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275" y="4360863"/>
            <a:ext cx="5008563" cy="407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30" tIns="43315" rIns="86630" bIns="43315"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74406965-2794-E800-406B-A925A0157C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591866FA-DFA6-D84E-59E0-1549E7CC7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37C903F6-FB31-D04A-5925-81403321C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26C9E88-6F74-2C9D-2E82-73C69BCC3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522F-3713-4FDA-B4D8-D9FFF1C62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8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9A0F9A-369B-E62C-F1A4-7C5EEE5DA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13C9C-B033-1BA1-A38E-4CD54A37A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E5073C-80F7-0E4A-822D-3B46A4DAA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9EAB-5D4E-4032-8AFA-0205922DC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2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2BF1A-FEE9-16E5-62C0-FC7F6CAC2D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7F9F0B-AA3F-9182-1B31-E65658F0E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067EFB-46AB-B0E8-B428-DC5BAF894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E9A53-55EE-4DBE-A330-7EEC0DA36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3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F23F40-4A87-7AE4-8E42-038935464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2B1F9-BDDF-F6F6-3D18-0A2BAFC10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DF734D-F1E7-5BAF-7B0F-3AD0688E4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F3AE-EDBF-4422-AD41-5329CF406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79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31572C-E267-6F01-AD58-17BE8E83C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4C638-1EC8-1C59-CBDF-9793D7632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19603C-8932-FB12-313C-8C43D8B09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8259-C9B7-4A4E-BA9F-5034D81B4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FF7D6-D237-8778-F3D9-EFFF88ECFE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EEE6CC-72BE-46B5-0DAE-BFE1087FD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BFE7AD-6BBA-4ECA-50F0-5664742ED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F498C-0AA4-4CE8-978F-8823E03B8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63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4F5947-0E7B-2F27-8BC7-B23223BB08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614D90-0D00-3B9D-56DF-BC5B424B5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1DC65A-55E8-244A-9682-4D242DB24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8FEF2-6686-4A10-8863-BEA1E855F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8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CB3737-20A9-8D9A-9CA5-4FD3E132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B79B27-72D4-36C7-0963-755BA3A54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9971BE-7DCE-28E8-D6A5-E89651EFA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F361-18B7-4A8B-8F7E-EACBF90A1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4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4496A0-E13F-090F-B38F-3BB107128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63BA8B-C69F-AA92-BB1F-A0B58514A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318FC6-2F78-A950-4165-16A7E396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9EDB-2545-42A1-9B2E-CBFF80620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6731A3-7357-3A89-F389-EFF67E3E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10AE01-69A4-9CFA-50DA-A0743BDD2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F9F44-834D-0B7D-57AB-984D145ED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1B5E1-4ABC-4360-B450-7E0A5F4C6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9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FA82C7-FF07-420D-4BA9-996380A93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E0250F-6BA2-655A-E27A-FD6036A87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5D91E-0E91-CD5F-4EC9-CAEF8BD0B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FE76-F72B-4740-8552-D375B0950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67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BDB5A4-7495-876B-E08A-A3BDBCADB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48D6DB-604F-71A3-62E7-FB4DE01E7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12C2C5-9AE0-4A6F-8537-18C7A57B9A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5D2A30-AA07-26B9-1EAB-E7B8638B3F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Assembly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D4D16D-3CA7-07D5-6F15-6DA85D4C5C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pPr>
              <a:defRPr/>
            </a:pPr>
            <a:fld id="{F6A2829C-0ADD-43D3-AFDB-FD6B5F6DE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D9C41DF-3921-7267-DFC6-371318EFF7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F42E52B-9890-69D4-1A8B-0A848562E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Assembly Language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7FA76A5-C351-F7DA-FC59-50897BB9A5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77281823-A808-A586-551B-B3A2EE90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200"/>
              <a:t>Some slides adapted from CMU 15.213 slides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2">
            <a:extLst>
              <a:ext uri="{FF2B5EF4-FFF2-40B4-BE49-F238E27FC236}">
                <a16:creationId xmlns:a16="http://schemas.microsoft.com/office/drawing/2014/main" id="{442953AE-E966-0C29-98E9-C061DCAADE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69A86A8F-CE9D-B63A-C812-9CB9016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4E6ADABD-4956-58C3-6814-1CAC33D4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B727B8-BAAC-4C2B-A5DC-5BCF3683808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990F6C33-D8F8-7FCC-23C9-12916A5E4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Instructions: Operands</a:t>
            </a:r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E87A09CB-2AF4-8BBF-90D8-521B0E9D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%rsp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subq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$16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%rdi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-8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%esi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%edx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-16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-16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-8</a:t>
            </a:r>
            <a:r>
              <a:rPr lang="en-US" altLang="en-US" sz="1400">
                <a:latin typeface="Courier New" panose="02070309020205020404" pitchFamily="49" charset="0"/>
              </a:rPr>
              <a:t>(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%rbp</a:t>
            </a:r>
            <a:r>
              <a:rPr lang="en-US" altLang="en-US" sz="1400">
                <a:latin typeface="Courier New" panose="02070309020205020404" pitchFamily="49" charset="0"/>
              </a:rPr>
              <a:t>),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$</a:t>
            </a: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.LC0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$0</a:t>
            </a:r>
            <a:r>
              <a:rPr lang="en-US" altLang="en-US" sz="1400">
                <a:latin typeface="Courier New" panose="02070309020205020404" pitchFamily="49" charset="0"/>
              </a:rPr>
              <a:t>,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%eax</a:t>
            </a:r>
          </a:p>
        </p:txBody>
      </p:sp>
      <p:sp>
        <p:nvSpPr>
          <p:cNvPr id="25606" name="Text Box 4">
            <a:extLst>
              <a:ext uri="{FF2B5EF4-FFF2-40B4-BE49-F238E27FC236}">
                <a16:creationId xmlns:a16="http://schemas.microsoft.com/office/drawing/2014/main" id="{5373E9DC-B541-4D70-8C87-75D74EECC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latin typeface="Courier New" panose="02070309020205020404" pitchFamily="49" charset="0"/>
              </a:rPr>
              <a:t>call    </a:t>
            </a: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25607" name="Text Box 5">
            <a:extLst>
              <a:ext uri="{FF2B5EF4-FFF2-40B4-BE49-F238E27FC236}">
                <a16:creationId xmlns:a16="http://schemas.microsoft.com/office/drawing/2014/main" id="{0EFD62E5-079F-30D8-1661-76A685C88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1858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Registers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constants</a:t>
            </a:r>
            <a:r>
              <a:rPr lang="en-US" altLang="en-US" b="0">
                <a:latin typeface="Tahoma" panose="020B0604030504040204" pitchFamily="34" charset="0"/>
              </a:rPr>
              <a:t>, &amp;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labels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25D33CCC-41A3-1289-6DD6-F2D0C13826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2C1BE52B-5C04-F458-ADFB-D58103BB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8FC0F13B-1C18-2EF4-4236-4109047F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83DEE4-2294-48A9-882D-4ADDAA6DE24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732E17E8-B5B8-440E-B4F3-10FA0EE6A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 Architecture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52F3E807-9739-A549-4B17-E7976A1BA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Contract between programmer and the hardware</a:t>
            </a:r>
          </a:p>
          <a:p>
            <a:pPr lvl="1" eaLnBrk="1" hangingPunct="1"/>
            <a:r>
              <a:rPr lang="en-US" altLang="en-US"/>
              <a:t>Defines visible state of the system</a:t>
            </a:r>
          </a:p>
          <a:p>
            <a:pPr lvl="1" eaLnBrk="1" hangingPunct="1"/>
            <a:r>
              <a:rPr lang="en-US" altLang="en-US"/>
              <a:t>Defines how state changes in response to instructions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Assembly Programmer (compiler)</a:t>
            </a:r>
          </a:p>
          <a:p>
            <a:pPr lvl="1" eaLnBrk="1" hangingPunct="1"/>
            <a:r>
              <a:rPr lang="en-US" altLang="en-US"/>
              <a:t>ISA is model of how a program will execute</a:t>
            </a:r>
          </a:p>
          <a:p>
            <a:pPr eaLnBrk="1" hangingPunct="1"/>
            <a:r>
              <a:rPr lang="en-US" altLang="en-US"/>
              <a:t>Hardware Designer</a:t>
            </a:r>
          </a:p>
          <a:p>
            <a:pPr lvl="1" eaLnBrk="1" hangingPunct="1"/>
            <a:r>
              <a:rPr lang="en-US" altLang="en-US"/>
              <a:t>ISA is formal definition of the correct way to execute a program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77917E6E-191E-85E9-3AF9-48A2088439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0D96A95A-83B8-795F-7FD4-940D4F90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00F20ACD-94FC-C4D1-9F67-E24E3C8A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45282B-96CF-4EDE-9ADC-72A52B82C78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A9E5735E-EEA6-579A-2773-E712D7C1E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Architecture vs. Implementation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72982FB8-E065-8075-918C-43F89FB97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 Architecture</a:t>
            </a:r>
          </a:p>
          <a:p>
            <a:pPr lvl="1" eaLnBrk="1" hangingPunct="1"/>
            <a:r>
              <a:rPr lang="en-US" altLang="en-US"/>
              <a:t>Programmer visible elements of computer system</a:t>
            </a:r>
          </a:p>
          <a:p>
            <a:pPr lvl="1" eaLnBrk="1" hangingPunct="1"/>
            <a:r>
              <a:rPr lang="en-US" altLang="en-US"/>
              <a:t>Defines what a computer system does in response to a program and a set of data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Implementation</a:t>
            </a:r>
          </a:p>
          <a:p>
            <a:pPr lvl="1" eaLnBrk="1" hangingPunct="1"/>
            <a:r>
              <a:rPr lang="en-US" altLang="en-US"/>
              <a:t>Defines how a computer does it</a:t>
            </a:r>
          </a:p>
          <a:p>
            <a:pPr lvl="1" eaLnBrk="1" hangingPunct="1"/>
            <a:r>
              <a:rPr lang="en-US" altLang="en-US"/>
              <a:t>Sequence of steps to complete operations</a:t>
            </a:r>
          </a:p>
          <a:p>
            <a:pPr lvl="1" eaLnBrk="1" hangingPunct="1"/>
            <a:r>
              <a:rPr lang="en-US" altLang="en-US"/>
              <a:t>Time to execute each operation</a:t>
            </a:r>
          </a:p>
          <a:p>
            <a:pPr lvl="1" eaLnBrk="1" hangingPunct="1"/>
            <a:r>
              <a:rPr lang="en-US" altLang="en-US"/>
              <a:t>Hidden </a:t>
            </a:r>
            <a:r>
              <a:rPr lang="ja-JP" altLang="en-US"/>
              <a:t>“</a:t>
            </a:r>
            <a:r>
              <a:rPr lang="en-US" altLang="ja-JP"/>
              <a:t>bookkeeping</a:t>
            </a:r>
            <a:r>
              <a:rPr lang="ja-JP" altLang="en-US"/>
              <a:t>”</a:t>
            </a:r>
            <a:r>
              <a:rPr lang="en-US" altLang="ja-JP"/>
              <a:t> functions</a:t>
            </a:r>
            <a:endParaRPr lang="en-US" altLang="en-US" sz="18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D88EB05B-E517-4A36-73C1-806E9163298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3978A0F0-D746-9042-D15B-3381255E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9235B976-D7EF-5029-A47B-69DE677D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CF073-655E-4155-A7F1-63845BE222A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4">
            <a:extLst>
              <a:ext uri="{FF2B5EF4-FFF2-40B4-BE49-F238E27FC236}">
                <a16:creationId xmlns:a16="http://schemas.microsoft.com/office/drawing/2014/main" id="{95449FBC-6245-39CA-AD94-E7AAC2D3C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Often Many Implementations of an ISA</a:t>
            </a:r>
          </a:p>
        </p:txBody>
      </p:sp>
      <p:graphicFrame>
        <p:nvGraphicFramePr>
          <p:cNvPr id="357380" name="Group 4">
            <a:extLst>
              <a:ext uri="{FF2B5EF4-FFF2-40B4-BE49-F238E27FC236}">
                <a16:creationId xmlns:a16="http://schemas.microsoft.com/office/drawing/2014/main" id="{449000D0-42BA-5280-F848-D11B62CF8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06060"/>
              </p:ext>
            </p:extLst>
          </p:nvPr>
        </p:nvGraphicFramePr>
        <p:xfrm>
          <a:off x="1096537" y="2066693"/>
          <a:ext cx="6950903" cy="2979105"/>
        </p:xfrm>
        <a:graphic>
          <a:graphicData uri="http://schemas.openxmlformats.org/drawingml/2006/table">
            <a:tbl>
              <a:tblPr/>
              <a:tblGrid>
                <a:gridCol w="281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Implementations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AArch64 (ARM)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Apple M3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Arial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Qualcomm Snapdragon 820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Arial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Amazon Graviton 3 (ARM)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Arial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x86-64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Intel Core i7-14700F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Arial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 charset="0"/>
                          <a:cs typeface="Arial"/>
                        </a:rPr>
                        <a:t>AMD Ryzen 7 7800X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Arial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EC077B7F-9CBF-1952-D513-87C01BB7DA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20E315F0-BBB7-9CF1-0457-6150815E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F3A4A16C-ED1E-7126-4DE7-63B6E7FA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26AAA-1134-414B-8682-47F039DBAF9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7B70D604-9943-E425-54A8-9019254DA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separate architecture and implementation? 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36CF3D49-3EEA-F677-73B6-7E2F4F2A2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Compatibility</a:t>
            </a:r>
          </a:p>
          <a:p>
            <a:pPr lvl="1" eaLnBrk="1" hangingPunct="1"/>
            <a:r>
              <a:rPr lang="en-US" altLang="en-US"/>
              <a:t>VAX architecture:   mainframe </a:t>
            </a:r>
            <a:r>
              <a:rPr lang="en-US" altLang="en-US">
                <a:sym typeface="Symbol" panose="05050102010706020507" pitchFamily="18" charset="2"/>
              </a:rPr>
              <a:t> single chip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ARM: 20x performance range</a:t>
            </a:r>
          </a:p>
          <a:p>
            <a:pPr lvl="2" eaLnBrk="1" hangingPunct="1"/>
            <a:r>
              <a:rPr lang="en-US" altLang="en-US"/>
              <a:t>high vs. low performance, power, price</a:t>
            </a:r>
          </a:p>
          <a:p>
            <a:pPr lvl="2" eaLnBrk="1" hangingPunct="1"/>
            <a:endParaRPr lang="en-US" altLang="en-US"/>
          </a:p>
          <a:p>
            <a:pPr eaLnBrk="1" hangingPunct="1"/>
            <a:r>
              <a:rPr lang="en-US" altLang="en-US"/>
              <a:t>Longevity</a:t>
            </a:r>
          </a:p>
          <a:p>
            <a:pPr lvl="1" eaLnBrk="1" hangingPunct="1"/>
            <a:r>
              <a:rPr lang="en-US" altLang="en-US"/>
              <a:t>20-30 years of ISA</a:t>
            </a:r>
          </a:p>
          <a:p>
            <a:pPr lvl="1" eaLnBrk="1" hangingPunct="1"/>
            <a:r>
              <a:rPr lang="en-US" altLang="en-US"/>
              <a:t>x86/x86-64 many generations of implementations (architecture families)</a:t>
            </a:r>
          </a:p>
          <a:p>
            <a:pPr lvl="1" eaLnBrk="1" hangingPunct="1"/>
            <a:r>
              <a:rPr lang="en-US" altLang="en-US"/>
              <a:t>Retain software investment</a:t>
            </a:r>
          </a:p>
          <a:p>
            <a:pPr lvl="1" eaLnBrk="1" hangingPunct="1"/>
            <a:r>
              <a:rPr lang="en-US" altLang="en-US"/>
              <a:t>Amortize development costs over multiple markets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2">
            <a:extLst>
              <a:ext uri="{FF2B5EF4-FFF2-40B4-BE49-F238E27FC236}">
                <a16:creationId xmlns:a16="http://schemas.microsoft.com/office/drawing/2014/main" id="{6E5F5863-698B-CCDB-94F3-3218A1C8E2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3">
            <a:extLst>
              <a:ext uri="{FF2B5EF4-FFF2-40B4-BE49-F238E27FC236}">
                <a16:creationId xmlns:a16="http://schemas.microsoft.com/office/drawing/2014/main" id="{C2B45D1D-8A01-5D89-A076-955F61F7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B4E19BB8-5279-3E6E-671B-6CDC9980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0A51C4-7D27-4E94-AF4C-2DE68B13BE3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3CB1CAB-00D2-C4F2-768C-4FFDF4F48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 Basics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CBBE4920-5DCC-442D-9631-B3B5C5F8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1939925"/>
            <a:ext cx="1905000" cy="279400"/>
          </a:xfrm>
          <a:prstGeom prst="rect">
            <a:avLst/>
          </a:prstGeom>
          <a:solidFill>
            <a:srgbClr val="FFBBC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0726" name="Text Box 4">
            <a:extLst>
              <a:ext uri="{FF2B5EF4-FFF2-40B4-BE49-F238E27FC236}">
                <a16:creationId xmlns:a16="http://schemas.microsoft.com/office/drawing/2014/main" id="{3BB2D1EE-54D0-55A8-4CD5-C1ECBEF5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18764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imes" panose="02020603050405020304" pitchFamily="18" charset="0"/>
              </a:rPr>
              <a:t>Op</a:t>
            </a:r>
          </a:p>
        </p:txBody>
      </p:sp>
      <p:sp>
        <p:nvSpPr>
          <p:cNvPr id="30727" name="Text Box 5">
            <a:extLst>
              <a:ext uri="{FF2B5EF4-FFF2-40B4-BE49-F238E27FC236}">
                <a16:creationId xmlns:a16="http://schemas.microsoft.com/office/drawing/2014/main" id="{8C74939C-BB6F-98F6-CFB1-1575147F7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1889125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imes" panose="02020603050405020304" pitchFamily="18" charset="0"/>
              </a:rPr>
              <a:t>Mode</a:t>
            </a:r>
          </a:p>
        </p:txBody>
      </p:sp>
      <p:sp>
        <p:nvSpPr>
          <p:cNvPr id="30728" name="Text Box 6">
            <a:extLst>
              <a:ext uri="{FF2B5EF4-FFF2-40B4-BE49-F238E27FC236}">
                <a16:creationId xmlns:a16="http://schemas.microsoft.com/office/drawing/2014/main" id="{CB0D3ACB-A90B-A747-10F6-83471B98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8891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imes" panose="02020603050405020304" pitchFamily="18" charset="0"/>
              </a:rPr>
              <a:t>Ra</a:t>
            </a:r>
          </a:p>
        </p:txBody>
      </p:sp>
      <p:sp>
        <p:nvSpPr>
          <p:cNvPr id="30729" name="Text Box 7">
            <a:extLst>
              <a:ext uri="{FF2B5EF4-FFF2-40B4-BE49-F238E27FC236}">
                <a16:creationId xmlns:a16="http://schemas.microsoft.com/office/drawing/2014/main" id="{3FEE4C1F-5FEA-A648-9A5C-26A75B05B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25" y="1889125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imes" panose="02020603050405020304" pitchFamily="18" charset="0"/>
              </a:rPr>
              <a:t>Rb</a:t>
            </a:r>
          </a:p>
        </p:txBody>
      </p:sp>
      <p:sp>
        <p:nvSpPr>
          <p:cNvPr id="30730" name="Line 8">
            <a:extLst>
              <a:ext uri="{FF2B5EF4-FFF2-40B4-BE49-F238E27FC236}">
                <a16:creationId xmlns:a16="http://schemas.microsoft.com/office/drawing/2014/main" id="{1D0CB2E8-EAE5-97F9-21CD-0AC21D29C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0" y="1939925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9">
            <a:extLst>
              <a:ext uri="{FF2B5EF4-FFF2-40B4-BE49-F238E27FC236}">
                <a16:creationId xmlns:a16="http://schemas.microsoft.com/office/drawing/2014/main" id="{A7ECC9AF-38FB-D17E-F2FD-59C2BE7A6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936750"/>
            <a:ext cx="0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0">
            <a:extLst>
              <a:ext uri="{FF2B5EF4-FFF2-40B4-BE49-F238E27FC236}">
                <a16:creationId xmlns:a16="http://schemas.microsoft.com/office/drawing/2014/main" id="{386C8DE8-EEC6-278C-6C98-913C7BCBB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1275" y="1936750"/>
            <a:ext cx="0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3" name="Group 11">
            <a:extLst>
              <a:ext uri="{FF2B5EF4-FFF2-40B4-BE49-F238E27FC236}">
                <a16:creationId xmlns:a16="http://schemas.microsoft.com/office/drawing/2014/main" id="{124DB7CF-6963-E36D-CEE3-CBEA244432C1}"/>
              </a:ext>
            </a:extLst>
          </p:cNvPr>
          <p:cNvGrpSpPr>
            <a:grpSpLocks/>
          </p:cNvGrpSpPr>
          <p:nvPr/>
        </p:nvGrpSpPr>
        <p:grpSpPr bwMode="auto">
          <a:xfrm>
            <a:off x="952500" y="3171825"/>
            <a:ext cx="2159000" cy="1689100"/>
            <a:chOff x="600" y="1998"/>
            <a:chExt cx="1360" cy="1064"/>
          </a:xfrm>
        </p:grpSpPr>
        <p:sp>
          <p:nvSpPr>
            <p:cNvPr id="30754" name="Rectangle 12">
              <a:extLst>
                <a:ext uri="{FF2B5EF4-FFF2-40B4-BE49-F238E27FC236}">
                  <a16:creationId xmlns:a16="http://schemas.microsoft.com/office/drawing/2014/main" id="{356D21F9-19C0-272F-35BC-6C033D5B5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" y="1998"/>
              <a:ext cx="1360" cy="1064"/>
            </a:xfrm>
            <a:prstGeom prst="rect">
              <a:avLst/>
            </a:prstGeom>
            <a:solidFill>
              <a:srgbClr val="FFFFB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grpSp>
          <p:nvGrpSpPr>
            <p:cNvPr id="30755" name="Group 13">
              <a:extLst>
                <a:ext uri="{FF2B5EF4-FFF2-40B4-BE49-F238E27FC236}">
                  <a16:creationId xmlns:a16="http://schemas.microsoft.com/office/drawing/2014/main" id="{68438F3C-66AE-AA0A-E55B-287000B54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126"/>
              <a:ext cx="480" cy="624"/>
              <a:chOff x="720" y="2126"/>
              <a:chExt cx="480" cy="624"/>
            </a:xfrm>
          </p:grpSpPr>
          <p:sp>
            <p:nvSpPr>
              <p:cNvPr id="30762" name="Rectangle 14">
                <a:extLst>
                  <a:ext uri="{FF2B5EF4-FFF2-40B4-BE49-F238E27FC236}">
                    <a16:creationId xmlns:a16="http://schemas.microsoft.com/office/drawing/2014/main" id="{35951DE0-9449-FDC0-6B88-2F02E0B8D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126"/>
                <a:ext cx="480" cy="624"/>
              </a:xfrm>
              <a:prstGeom prst="rect">
                <a:avLst/>
              </a:prstGeom>
              <a:solidFill>
                <a:srgbClr val="BBF9FB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0763" name="Line 15">
                <a:extLst>
                  <a:ext uri="{FF2B5EF4-FFF2-40B4-BE49-F238E27FC236}">
                    <a16:creationId xmlns:a16="http://schemas.microsoft.com/office/drawing/2014/main" id="{BDD6D7E2-170D-AD3B-D578-3330872DB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266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Line 16">
                <a:extLst>
                  <a:ext uri="{FF2B5EF4-FFF2-40B4-BE49-F238E27FC236}">
                    <a16:creationId xmlns:a16="http://schemas.microsoft.com/office/drawing/2014/main" id="{8EA54355-CB86-E1FD-CD9E-9B65987F8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255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56" name="Text Box 17">
              <a:extLst>
                <a:ext uri="{FF2B5EF4-FFF2-40B4-BE49-F238E27FC236}">
                  <a16:creationId xmlns:a16="http://schemas.microsoft.com/office/drawing/2014/main" id="{0011D69F-AD33-A844-09CF-6684FB5BA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" y="2191"/>
              <a:ext cx="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Mem</a:t>
              </a:r>
            </a:p>
          </p:txBody>
        </p:sp>
        <p:sp>
          <p:nvSpPr>
            <p:cNvPr id="30757" name="Rectangle 18">
              <a:extLst>
                <a:ext uri="{FF2B5EF4-FFF2-40B4-BE49-F238E27FC236}">
                  <a16:creationId xmlns:a16="http://schemas.microsoft.com/office/drawing/2014/main" id="{6D76DE9A-EB46-B8E8-EEDA-C0686A499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334"/>
              <a:ext cx="480" cy="416"/>
            </a:xfrm>
            <a:prstGeom prst="rect">
              <a:avLst/>
            </a:prstGeom>
            <a:solidFill>
              <a:srgbClr val="BBF9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0758" name="Line 19">
              <a:extLst>
                <a:ext uri="{FF2B5EF4-FFF2-40B4-BE49-F238E27FC236}">
                  <a16:creationId xmlns:a16="http://schemas.microsoft.com/office/drawing/2014/main" id="{32316FC6-23A6-8E6F-2871-EC0F0F8B6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62"/>
              <a:ext cx="48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20">
              <a:extLst>
                <a:ext uri="{FF2B5EF4-FFF2-40B4-BE49-F238E27FC236}">
                  <a16:creationId xmlns:a16="http://schemas.microsoft.com/office/drawing/2014/main" id="{31806F93-8607-8F6E-E904-2F9C92F6E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558"/>
              <a:ext cx="48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Text Box 21">
              <a:extLst>
                <a:ext uri="{FF2B5EF4-FFF2-40B4-BE49-F238E27FC236}">
                  <a16:creationId xmlns:a16="http://schemas.microsoft.com/office/drawing/2014/main" id="{E480E89A-2D2D-D972-455C-29F59226C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0" y="2359"/>
              <a:ext cx="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Regs</a:t>
              </a:r>
            </a:p>
          </p:txBody>
        </p:sp>
        <p:sp>
          <p:nvSpPr>
            <p:cNvPr id="30761" name="Text Box 22">
              <a:extLst>
                <a:ext uri="{FF2B5EF4-FFF2-40B4-BE49-F238E27FC236}">
                  <a16:creationId xmlns:a16="http://schemas.microsoft.com/office/drawing/2014/main" id="{B4C94B4F-5A64-D7E3-0820-188F70284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" y="2815"/>
              <a:ext cx="8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Before State</a:t>
              </a:r>
            </a:p>
          </p:txBody>
        </p:sp>
      </p:grpSp>
      <p:grpSp>
        <p:nvGrpSpPr>
          <p:cNvPr id="30734" name="Group 23">
            <a:extLst>
              <a:ext uri="{FF2B5EF4-FFF2-40B4-BE49-F238E27FC236}">
                <a16:creationId xmlns:a16="http://schemas.microsoft.com/office/drawing/2014/main" id="{08E7A8B0-0A25-3BC9-282E-3A58C9919FEA}"/>
              </a:ext>
            </a:extLst>
          </p:cNvPr>
          <p:cNvGrpSpPr>
            <a:grpSpLocks/>
          </p:cNvGrpSpPr>
          <p:nvPr/>
        </p:nvGrpSpPr>
        <p:grpSpPr bwMode="auto">
          <a:xfrm>
            <a:off x="5969000" y="3146425"/>
            <a:ext cx="2159000" cy="1689100"/>
            <a:chOff x="3464" y="2368"/>
            <a:chExt cx="1360" cy="1064"/>
          </a:xfrm>
        </p:grpSpPr>
        <p:sp>
          <p:nvSpPr>
            <p:cNvPr id="30743" name="Rectangle 24">
              <a:extLst>
                <a:ext uri="{FF2B5EF4-FFF2-40B4-BE49-F238E27FC236}">
                  <a16:creationId xmlns:a16="http://schemas.microsoft.com/office/drawing/2014/main" id="{4BAEFBE9-59B2-5100-03D4-A9D52C6B6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2368"/>
              <a:ext cx="1360" cy="1064"/>
            </a:xfrm>
            <a:prstGeom prst="rect">
              <a:avLst/>
            </a:prstGeom>
            <a:solidFill>
              <a:srgbClr val="FFFFB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grpSp>
          <p:nvGrpSpPr>
            <p:cNvPr id="30744" name="Group 25">
              <a:extLst>
                <a:ext uri="{FF2B5EF4-FFF2-40B4-BE49-F238E27FC236}">
                  <a16:creationId xmlns:a16="http://schemas.microsoft.com/office/drawing/2014/main" id="{BA985726-3DF3-372A-A348-6FFACBCEA3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4" y="2496"/>
              <a:ext cx="480" cy="624"/>
              <a:chOff x="944" y="2456"/>
              <a:chExt cx="480" cy="624"/>
            </a:xfrm>
          </p:grpSpPr>
          <p:sp>
            <p:nvSpPr>
              <p:cNvPr id="30751" name="Rectangle 26">
                <a:extLst>
                  <a:ext uri="{FF2B5EF4-FFF2-40B4-BE49-F238E27FC236}">
                    <a16:creationId xmlns:a16="http://schemas.microsoft.com/office/drawing/2014/main" id="{011342A5-856A-4090-43DE-14869E30F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4" y="2456"/>
                <a:ext cx="480" cy="624"/>
              </a:xfrm>
              <a:prstGeom prst="rect">
                <a:avLst/>
              </a:prstGeom>
              <a:solidFill>
                <a:srgbClr val="BBF9FB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0752" name="Line 27">
                <a:extLst>
                  <a:ext uri="{FF2B5EF4-FFF2-40B4-BE49-F238E27FC236}">
                    <a16:creationId xmlns:a16="http://schemas.microsoft.com/office/drawing/2014/main" id="{D7E2AF78-EB51-A476-4DBA-621D8A8EA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4" y="29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Line 28">
                <a:extLst>
                  <a:ext uri="{FF2B5EF4-FFF2-40B4-BE49-F238E27FC236}">
                    <a16:creationId xmlns:a16="http://schemas.microsoft.com/office/drawing/2014/main" id="{B56B6596-FD34-62EE-EDF3-DF194657C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4" y="288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45" name="Text Box 29">
              <a:extLst>
                <a:ext uri="{FF2B5EF4-FFF2-40B4-BE49-F238E27FC236}">
                  <a16:creationId xmlns:a16="http://schemas.microsoft.com/office/drawing/2014/main" id="{8BEAD9A9-4479-9402-1A3A-36116ACB1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561"/>
              <a:ext cx="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Mem</a:t>
              </a:r>
            </a:p>
          </p:txBody>
        </p:sp>
        <p:sp>
          <p:nvSpPr>
            <p:cNvPr id="30746" name="Rectangle 30">
              <a:extLst>
                <a:ext uri="{FF2B5EF4-FFF2-40B4-BE49-F238E27FC236}">
                  <a16:creationId xmlns:a16="http://schemas.microsoft.com/office/drawing/2014/main" id="{4FF55253-E838-7B7B-13D8-73DF97D36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04"/>
              <a:ext cx="480" cy="416"/>
            </a:xfrm>
            <a:prstGeom prst="rect">
              <a:avLst/>
            </a:prstGeom>
            <a:solidFill>
              <a:srgbClr val="BBF9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0747" name="Line 31">
              <a:extLst>
                <a:ext uri="{FF2B5EF4-FFF2-40B4-BE49-F238E27FC236}">
                  <a16:creationId xmlns:a16="http://schemas.microsoft.com/office/drawing/2014/main" id="{3715E9A7-C258-B17F-B8EA-C2F2406CB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" y="3032"/>
              <a:ext cx="48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32">
              <a:extLst>
                <a:ext uri="{FF2B5EF4-FFF2-40B4-BE49-F238E27FC236}">
                  <a16:creationId xmlns:a16="http://schemas.microsoft.com/office/drawing/2014/main" id="{DCD62F54-67BD-8EF2-24CF-B763C337E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8" y="2928"/>
              <a:ext cx="48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Text Box 33">
              <a:extLst>
                <a:ext uri="{FF2B5EF4-FFF2-40B4-BE49-F238E27FC236}">
                  <a16:creationId xmlns:a16="http://schemas.microsoft.com/office/drawing/2014/main" id="{F30D1FC5-2CEE-4120-EE7F-75CEEE41B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4" y="2729"/>
              <a:ext cx="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Regs</a:t>
              </a:r>
            </a:p>
          </p:txBody>
        </p:sp>
        <p:sp>
          <p:nvSpPr>
            <p:cNvPr id="30750" name="Text Box 34">
              <a:extLst>
                <a:ext uri="{FF2B5EF4-FFF2-40B4-BE49-F238E27FC236}">
                  <a16:creationId xmlns:a16="http://schemas.microsoft.com/office/drawing/2014/main" id="{6190DEF2-1448-2A53-2C19-936CA8B7C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2" y="3177"/>
              <a:ext cx="7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Tahoma" panose="020B0604030504040204" pitchFamily="34" charset="0"/>
                </a:rPr>
                <a:t>After State</a:t>
              </a:r>
            </a:p>
          </p:txBody>
        </p:sp>
      </p:grpSp>
      <p:sp>
        <p:nvSpPr>
          <p:cNvPr id="30735" name="Text Box 35">
            <a:extLst>
              <a:ext uri="{FF2B5EF4-FFF2-40B4-BE49-F238E27FC236}">
                <a16:creationId xmlns:a16="http://schemas.microsoft.com/office/drawing/2014/main" id="{F5418542-A378-F97E-5AB1-A5ABCCB36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84325"/>
            <a:ext cx="1293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instruction</a:t>
            </a:r>
          </a:p>
        </p:txBody>
      </p:sp>
      <p:sp>
        <p:nvSpPr>
          <p:cNvPr id="30736" name="Text Box 36">
            <a:extLst>
              <a:ext uri="{FF2B5EF4-FFF2-40B4-BE49-F238E27FC236}">
                <a16:creationId xmlns:a16="http://schemas.microsoft.com/office/drawing/2014/main" id="{A99BABBE-AED1-4A9B-34BD-FBEEFB07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635125"/>
            <a:ext cx="21875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Instruction formats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Instruction types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Addressing modes</a:t>
            </a:r>
          </a:p>
        </p:txBody>
      </p:sp>
      <p:sp>
        <p:nvSpPr>
          <p:cNvPr id="30737" name="Line 37">
            <a:extLst>
              <a:ext uri="{FF2B5EF4-FFF2-40B4-BE49-F238E27FC236}">
                <a16:creationId xmlns:a16="http://schemas.microsoft.com/office/drawing/2014/main" id="{4BAF2A8E-003D-A80B-86FB-9AED2361F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7400" y="3590925"/>
            <a:ext cx="2489200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38">
            <a:extLst>
              <a:ext uri="{FF2B5EF4-FFF2-40B4-BE49-F238E27FC236}">
                <a16:creationId xmlns:a16="http://schemas.microsoft.com/office/drawing/2014/main" id="{0D77A5F8-641A-CF95-007D-9CFFA05A2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06825"/>
            <a:ext cx="1308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Data types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Operations</a:t>
            </a:r>
          </a:p>
        </p:txBody>
      </p:sp>
      <p:sp>
        <p:nvSpPr>
          <p:cNvPr id="30739" name="Text Box 39">
            <a:extLst>
              <a:ext uri="{FF2B5EF4-FFF2-40B4-BE49-F238E27FC236}">
                <a16:creationId xmlns:a16="http://schemas.microsoft.com/office/drawing/2014/main" id="{68B97C2D-6889-A30B-08E5-A79CD6E52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4949825"/>
            <a:ext cx="23891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Machine state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Memory organization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Register organization</a:t>
            </a:r>
          </a:p>
        </p:txBody>
      </p:sp>
      <p:sp>
        <p:nvSpPr>
          <p:cNvPr id="30740" name="Line 40">
            <a:extLst>
              <a:ext uri="{FF2B5EF4-FFF2-40B4-BE49-F238E27FC236}">
                <a16:creationId xmlns:a16="http://schemas.microsoft.com/office/drawing/2014/main" id="{A68DDE46-4221-8E2E-37A4-3B81E6215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6600" y="2219325"/>
            <a:ext cx="0" cy="130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41">
            <a:extLst>
              <a:ext uri="{FF2B5EF4-FFF2-40B4-BE49-F238E27FC236}">
                <a16:creationId xmlns:a16="http://schemas.microsoft.com/office/drawing/2014/main" id="{4A9ECA9E-0FEB-5AA0-FF62-AABDF056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3375025"/>
            <a:ext cx="735013" cy="173038"/>
          </a:xfrm>
          <a:prstGeom prst="rect">
            <a:avLst/>
          </a:prstGeom>
          <a:solidFill>
            <a:srgbClr val="89FF8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200">
                <a:latin typeface="Tahoma" panose="020B0604030504040204" pitchFamily="34" charset="0"/>
              </a:rPr>
              <a:t>PC</a:t>
            </a:r>
          </a:p>
        </p:txBody>
      </p:sp>
      <p:sp>
        <p:nvSpPr>
          <p:cNvPr id="30742" name="Rectangle 42">
            <a:extLst>
              <a:ext uri="{FF2B5EF4-FFF2-40B4-BE49-F238E27FC236}">
                <a16:creationId xmlns:a16="http://schemas.microsoft.com/office/drawing/2014/main" id="{9D924A33-2BB3-5D9F-3912-B2D8D020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3360738"/>
            <a:ext cx="735013" cy="173037"/>
          </a:xfrm>
          <a:prstGeom prst="rect">
            <a:avLst/>
          </a:prstGeom>
          <a:solidFill>
            <a:srgbClr val="89FF8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200">
                <a:latin typeface="Tahoma" panose="020B0604030504040204" pitchFamily="34" charset="0"/>
              </a:rPr>
              <a:t>PC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104136B8-A35D-22B5-F2AE-7384E30C55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D354B330-6810-858D-A72A-BC20963D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6170BADA-5E48-F649-3BE5-D0B26EEF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9A07DC-7D95-48C2-AA18-9B9D963A6B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9648C224-048C-3F07-D713-FB6855D43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Typical Machine State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3D6FC82D-9AD6-0113-D96C-6AF6940C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981200"/>
            <a:ext cx="3581400" cy="345501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b="0">
              <a:latin typeface="Times New Roman" panose="02020603050405020304" pitchFamily="18" charset="0"/>
            </a:endParaRP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3A0518A2-82E1-B438-8061-18167229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286000"/>
            <a:ext cx="1524000" cy="2438400"/>
          </a:xfrm>
          <a:prstGeom prst="rect">
            <a:avLst/>
          </a:prstGeom>
          <a:solidFill>
            <a:srgbClr val="BBF9FB"/>
          </a:solidFill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Memory</a:t>
            </a:r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107AB0EA-9C85-4F88-4AAD-52458D9E4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2514600"/>
            <a:ext cx="1447800" cy="1295400"/>
          </a:xfrm>
          <a:prstGeom prst="rect">
            <a:avLst/>
          </a:prstGeom>
          <a:solidFill>
            <a:srgbClr val="BBF9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General-</a:t>
            </a:r>
          </a:p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Purpose</a:t>
            </a:r>
          </a:p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Registers</a:t>
            </a:r>
          </a:p>
        </p:txBody>
      </p:sp>
      <p:sp>
        <p:nvSpPr>
          <p:cNvPr id="31752" name="Rectangle 6">
            <a:extLst>
              <a:ext uri="{FF2B5EF4-FFF2-40B4-BE49-F238E27FC236}">
                <a16:creationId xmlns:a16="http://schemas.microsoft.com/office/drawing/2014/main" id="{C036F6C2-B07C-0B1C-58B0-0D3298324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4191000"/>
            <a:ext cx="1447800" cy="533400"/>
          </a:xfrm>
          <a:prstGeom prst="rect">
            <a:avLst/>
          </a:prstGeom>
          <a:solidFill>
            <a:srgbClr val="BBF9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400" b="0">
                <a:latin typeface="Tahoma" panose="020B0604030504040204" pitchFamily="34" charset="0"/>
              </a:rPr>
              <a:t>Special-Purpose</a:t>
            </a:r>
          </a:p>
          <a:p>
            <a:pPr algn="ctr">
              <a:spcBef>
                <a:spcPct val="0"/>
              </a:spcBef>
            </a:pPr>
            <a:r>
              <a:rPr lang="en-US" altLang="en-US" sz="1400" b="0">
                <a:latin typeface="Tahoma" panose="020B0604030504040204" pitchFamily="34" charset="0"/>
              </a:rPr>
              <a:t>Registers</a:t>
            </a:r>
          </a:p>
        </p:txBody>
      </p:sp>
      <p:sp>
        <p:nvSpPr>
          <p:cNvPr id="31753" name="Rectangle 7">
            <a:extLst>
              <a:ext uri="{FF2B5EF4-FFF2-40B4-BE49-F238E27FC236}">
                <a16:creationId xmlns:a16="http://schemas.microsoft.com/office/drawing/2014/main" id="{ED2D7912-6A7D-5038-1BC3-90C453F7D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2514600"/>
            <a:ext cx="990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ALU,</a:t>
            </a:r>
          </a:p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FPU,</a:t>
            </a:r>
          </a:p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31754" name="Text Box 8">
            <a:extLst>
              <a:ext uri="{FF2B5EF4-FFF2-40B4-BE49-F238E27FC236}">
                <a16:creationId xmlns:a16="http://schemas.microsoft.com/office/drawing/2014/main" id="{4BAF11BB-B325-AF7A-8DEB-CAF8F6A2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1981200"/>
            <a:ext cx="735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CPU</a:t>
            </a:r>
          </a:p>
        </p:txBody>
      </p:sp>
      <p:sp>
        <p:nvSpPr>
          <p:cNvPr id="31755" name="AutoShape 9">
            <a:extLst>
              <a:ext uri="{FF2B5EF4-FFF2-40B4-BE49-F238E27FC236}">
                <a16:creationId xmlns:a16="http://schemas.microsoft.com/office/drawing/2014/main" id="{13E2B6C6-E31F-DE87-97F3-CBEED39B7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3276600"/>
            <a:ext cx="1371600" cy="381000"/>
          </a:xfrm>
          <a:prstGeom prst="leftRightArrow">
            <a:avLst>
              <a:gd name="adj1" fmla="val 50000"/>
              <a:gd name="adj2" fmla="val 72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6" name="AutoShape 10">
            <a:extLst>
              <a:ext uri="{FF2B5EF4-FFF2-40B4-BE49-F238E27FC236}">
                <a16:creationId xmlns:a16="http://schemas.microsoft.com/office/drawing/2014/main" id="{74B1323E-A12D-A5BC-BD72-FB5890BD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3048000"/>
            <a:ext cx="381000" cy="228600"/>
          </a:xfrm>
          <a:prstGeom prst="left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7" name="AutoShape 11">
            <a:extLst>
              <a:ext uri="{FF2B5EF4-FFF2-40B4-BE49-F238E27FC236}">
                <a16:creationId xmlns:a16="http://schemas.microsoft.com/office/drawing/2014/main" id="{F3789E37-9698-1C4F-D8A5-9CC347CB9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343400"/>
            <a:ext cx="381000" cy="228600"/>
          </a:xfrm>
          <a:prstGeom prst="leftRight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8" name="AutoShape 12">
            <a:extLst>
              <a:ext uri="{FF2B5EF4-FFF2-40B4-BE49-F238E27FC236}">
                <a16:creationId xmlns:a16="http://schemas.microsoft.com/office/drawing/2014/main" id="{78F6338F-1DEC-2907-C8D0-20E405417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38100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F66A3E7D-5D9B-AECD-3AB2-AB7B8D791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679" y="4880440"/>
            <a:ext cx="1571352" cy="377475"/>
          </a:xfrm>
          <a:prstGeom prst="rect">
            <a:avLst/>
          </a:prstGeom>
          <a:solidFill>
            <a:srgbClr val="89FF8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200" b="0" dirty="0">
                <a:latin typeface="Tahoma"/>
                <a:ea typeface="MS PGothic"/>
                <a:cs typeface="Arial"/>
              </a:rPr>
              <a:t>Program Counter (PC)</a:t>
            </a:r>
            <a:endParaRPr lang="en-US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4928E3FF-2388-63EA-9044-6EB6C5FC8A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altLang="en-US"/>
              <a:t>Integer Registers (IA32)</a:t>
            </a:r>
          </a:p>
        </p:txBody>
      </p:sp>
      <p:grpSp>
        <p:nvGrpSpPr>
          <p:cNvPr id="32770" name="Group 12">
            <a:extLst>
              <a:ext uri="{FF2B5EF4-FFF2-40B4-BE49-F238E27FC236}">
                <a16:creationId xmlns:a16="http://schemas.microsoft.com/office/drawing/2014/main" id="{5557F7AE-208F-B76D-620C-7B71CC74FEF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333500"/>
            <a:ext cx="5715000" cy="4533900"/>
            <a:chOff x="3984" y="1008"/>
            <a:chExt cx="1584" cy="2256"/>
          </a:xfrm>
        </p:grpSpPr>
        <p:sp>
          <p:nvSpPr>
            <p:cNvPr id="32819" name="Rectangle 4">
              <a:extLst>
                <a:ext uri="{FF2B5EF4-FFF2-40B4-BE49-F238E27FC236}">
                  <a16:creationId xmlns:a16="http://schemas.microsoft.com/office/drawing/2014/main" id="{8D20B248-0DA3-6FA5-3F3C-D46B2BF76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32820" name="Rectangle 5">
              <a:extLst>
                <a:ext uri="{FF2B5EF4-FFF2-40B4-BE49-F238E27FC236}">
                  <a16:creationId xmlns:a16="http://schemas.microsoft.com/office/drawing/2014/main" id="{FDD29122-1727-F16F-47C0-9CC4B3453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32821" name="Rectangle 6">
              <a:extLst>
                <a:ext uri="{FF2B5EF4-FFF2-40B4-BE49-F238E27FC236}">
                  <a16:creationId xmlns:a16="http://schemas.microsoft.com/office/drawing/2014/main" id="{9512C987-A98D-2D52-D8B7-AE264B84F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32822" name="Rectangle 7">
              <a:extLst>
                <a:ext uri="{FF2B5EF4-FFF2-40B4-BE49-F238E27FC236}">
                  <a16:creationId xmlns:a16="http://schemas.microsoft.com/office/drawing/2014/main" id="{B3EAE1A2-EB7D-5812-B0C2-64D87D069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32823" name="Rectangle 8">
              <a:extLst>
                <a:ext uri="{FF2B5EF4-FFF2-40B4-BE49-F238E27FC236}">
                  <a16:creationId xmlns:a16="http://schemas.microsoft.com/office/drawing/2014/main" id="{36F62583-35C8-875A-1440-0923818A7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32824" name="Rectangle 9">
              <a:extLst>
                <a:ext uri="{FF2B5EF4-FFF2-40B4-BE49-F238E27FC236}">
                  <a16:creationId xmlns:a16="http://schemas.microsoft.com/office/drawing/2014/main" id="{7CD80FBC-C6B9-16BB-45EE-6D888B3BC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32825" name="Rectangle 10">
              <a:extLst>
                <a:ext uri="{FF2B5EF4-FFF2-40B4-BE49-F238E27FC236}">
                  <a16:creationId xmlns:a16="http://schemas.microsoft.com/office/drawing/2014/main" id="{DD122F34-7D4F-AA6B-DFB6-6BF3E7368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32826" name="Rectangle 11">
              <a:extLst>
                <a:ext uri="{FF2B5EF4-FFF2-40B4-BE49-F238E27FC236}">
                  <a16:creationId xmlns:a16="http://schemas.microsoft.com/office/drawing/2014/main" id="{4124AC4C-6470-7EF5-1A2D-206B78322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%ebp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F983B-4A9C-760F-5EE3-7373D354EC13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1404938"/>
            <a:ext cx="2819400" cy="344487"/>
            <a:chOff x="4495800" y="1404970"/>
            <a:chExt cx="2819400" cy="34369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B4ABFD-7A78-0A63-7D4C-709C2081BDDC}"/>
                </a:ext>
              </a:extLst>
            </p:cNvPr>
            <p:cNvSpPr/>
            <p:nvPr/>
          </p:nvSpPr>
          <p:spPr bwMode="auto">
            <a:xfrm>
              <a:off x="4495800" y="1404970"/>
              <a:ext cx="2819400" cy="3421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latin typeface="Arial Narrow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2818" name="Straight Connector 18">
              <a:extLst>
                <a:ext uri="{FF2B5EF4-FFF2-40B4-BE49-F238E27FC236}">
                  <a16:creationId xmlns:a16="http://schemas.microsoft.com/office/drawing/2014/main" id="{C81927C5-3374-C83E-0E93-9056B2864191}"/>
                </a:ext>
              </a:extLst>
            </p:cNvPr>
            <p:cNvCxnSpPr>
              <a:cxnSpLocks noChangeShapeType="1"/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004275-9A42-02E4-C99B-2DEC09DD779E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1989138"/>
            <a:ext cx="2819400" cy="342900"/>
            <a:chOff x="4495800" y="1404970"/>
            <a:chExt cx="2819400" cy="34369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69B65-56C9-1D06-F675-BDEA05B23499}"/>
                </a:ext>
              </a:extLst>
            </p:cNvPr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latin typeface="Arial Narrow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2816" name="Straight Connector 24">
              <a:extLst>
                <a:ext uri="{FF2B5EF4-FFF2-40B4-BE49-F238E27FC236}">
                  <a16:creationId xmlns:a16="http://schemas.microsoft.com/office/drawing/2014/main" id="{9E5F5F27-BA67-9EAC-3671-C5B54493BCDE}"/>
                </a:ext>
              </a:extLst>
            </p:cNvPr>
            <p:cNvCxnSpPr>
              <a:cxnSpLocks noChangeShapeType="1"/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5607E8-A1B4-43EF-342D-0E1EE4883920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2559050"/>
            <a:ext cx="2819400" cy="342900"/>
            <a:chOff x="4495800" y="1404970"/>
            <a:chExt cx="2819400" cy="34369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B70CDFF-E382-332C-5405-2C720899A098}"/>
                </a:ext>
              </a:extLst>
            </p:cNvPr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latin typeface="Arial Narrow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2814" name="Straight Connector 27">
              <a:extLst>
                <a:ext uri="{FF2B5EF4-FFF2-40B4-BE49-F238E27FC236}">
                  <a16:creationId xmlns:a16="http://schemas.microsoft.com/office/drawing/2014/main" id="{1CCA9CF5-82B5-506C-F7E2-BC9B0E2027FB}"/>
                </a:ext>
              </a:extLst>
            </p:cNvPr>
            <p:cNvCxnSpPr>
              <a:cxnSpLocks noChangeShapeType="1"/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BD986C-91C5-1760-8325-299EF5DAADD9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3141663"/>
            <a:ext cx="2819400" cy="342900"/>
            <a:chOff x="4495800" y="1404970"/>
            <a:chExt cx="2819400" cy="34369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32FF6F-28E8-AC38-1B7E-058EB4117A5E}"/>
                </a:ext>
              </a:extLst>
            </p:cNvPr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latin typeface="Arial Narrow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2812" name="Straight Connector 30">
              <a:extLst>
                <a:ext uri="{FF2B5EF4-FFF2-40B4-BE49-F238E27FC236}">
                  <a16:creationId xmlns:a16="http://schemas.microsoft.com/office/drawing/2014/main" id="{7B636349-1361-B82B-4899-97E08A12A334}"/>
                </a:ext>
              </a:extLst>
            </p:cNvPr>
            <p:cNvCxnSpPr>
              <a:cxnSpLocks noChangeShapeType="1"/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0A3A17E-17A1-A7EF-61AE-A3051C8B5C7A}"/>
              </a:ext>
            </a:extLst>
          </p:cNvPr>
          <p:cNvSpPr/>
          <p:nvPr/>
        </p:nvSpPr>
        <p:spPr bwMode="auto">
          <a:xfrm>
            <a:off x="4184650" y="37179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latin typeface="Arial Narrow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3ED50B-2868-F78D-B22B-B2DA49996E99}"/>
              </a:ext>
            </a:extLst>
          </p:cNvPr>
          <p:cNvSpPr/>
          <p:nvPr/>
        </p:nvSpPr>
        <p:spPr bwMode="auto">
          <a:xfrm>
            <a:off x="4184650" y="43021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latin typeface="Arial Narrow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C4D412-752B-1062-F0E5-C581630D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4872038"/>
            <a:ext cx="2819400" cy="342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F0D76B-31D5-6D09-1215-D00F0D7A0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454650"/>
            <a:ext cx="2819400" cy="342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996838-3663-E27C-28FE-2E7103A2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C7464D-E1FA-A5F1-9881-D3720314E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%cx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88CB651-80E4-2D2D-F96E-E904AFF37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%dx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C374B35-6CD7-8757-6946-588FC2CC4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%bx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B2727B-5F79-53D6-A412-F5D6457B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70840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%si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0DC914-5F2B-3F5F-9411-AD566CC73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878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%di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301FDD-A5F6-9B2E-33A0-E40B0F34C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577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5B9E63-FDB1-94B5-28B4-D20397348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435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%bp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525D9D-A45A-BA1E-7AC4-7432D7C9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%ah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267AA8-005D-DC61-8F7D-C315EFF2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%ch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1DA3513-7FFB-F0A8-40F8-F1F20FD8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%dh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66A2763-C0F3-A08C-F4AB-3AC28ADDB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%bh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EDD2376-4C30-1E54-F02E-8F92A299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E45BDE7-3F79-57B6-A56E-2F6130C3A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%cl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033155-BCF7-D05E-0CB2-72FA421B7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%dl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F5E189-5B02-8847-97A4-8C706639C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%bl</a:t>
            </a:r>
          </a:p>
        </p:txBody>
      </p:sp>
      <p:sp>
        <p:nvSpPr>
          <p:cNvPr id="73" name="AutoShape 7">
            <a:extLst>
              <a:ext uri="{FF2B5EF4-FFF2-40B4-BE49-F238E27FC236}">
                <a16:creationId xmlns:a16="http://schemas.microsoft.com/office/drawing/2014/main" id="{E11D0F69-EC87-2240-9BAB-086773D4C637}"/>
              </a:ext>
            </a:extLst>
          </p:cNvPr>
          <p:cNvSpPr>
            <a:spLocks/>
          </p:cNvSpPr>
          <p:nvPr/>
        </p:nvSpPr>
        <p:spPr bwMode="auto">
          <a:xfrm rot="5400000">
            <a:off x="5452269" y="4671219"/>
            <a:ext cx="279400" cy="2824162"/>
          </a:xfrm>
          <a:prstGeom prst="rightBrace">
            <a:avLst>
              <a:gd name="adj1" fmla="val 249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4D25C0-5D58-A96B-0E1D-0B9B95135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211888"/>
            <a:ext cx="2660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16-bit virtual registers</a:t>
            </a:r>
          </a:p>
          <a:p>
            <a:pPr algn="ctr"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(backwards compatibility)</a:t>
            </a:r>
          </a:p>
        </p:txBody>
      </p:sp>
      <p:sp>
        <p:nvSpPr>
          <p:cNvPr id="32797" name="AutoShape 7">
            <a:extLst>
              <a:ext uri="{FF2B5EF4-FFF2-40B4-BE49-F238E27FC236}">
                <a16:creationId xmlns:a16="http://schemas.microsoft.com/office/drawing/2014/main" id="{70656D80-1E8E-00CD-AA07-691B361FF0C5}"/>
              </a:ext>
            </a:extLst>
          </p:cNvPr>
          <p:cNvSpPr>
            <a:spLocks/>
          </p:cNvSpPr>
          <p:nvPr/>
        </p:nvSpPr>
        <p:spPr bwMode="auto">
          <a:xfrm rot="10800000">
            <a:off x="914400" y="1333500"/>
            <a:ext cx="279400" cy="3376613"/>
          </a:xfrm>
          <a:prstGeom prst="rightBrace">
            <a:avLst>
              <a:gd name="adj1" fmla="val 2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98" name="TextBox 75">
            <a:extLst>
              <a:ext uri="{FF2B5EF4-FFF2-40B4-BE49-F238E27FC236}">
                <a16:creationId xmlns:a16="http://schemas.microsoft.com/office/drawing/2014/main" id="{3F475367-6EFD-52E4-5FE8-9473AEDB784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21456" y="2812256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general purpose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DEC79F7-D64B-56C3-19FB-BF24B4D4DF5D}"/>
              </a:ext>
            </a:extLst>
          </p:cNvPr>
          <p:cNvSpPr txBox="1"/>
          <p:nvPr/>
        </p:nvSpPr>
        <p:spPr>
          <a:xfrm>
            <a:off x="7554913" y="1392238"/>
            <a:ext cx="12588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8245960-3544-2B66-2ACA-ADBCA392D79E}"/>
              </a:ext>
            </a:extLst>
          </p:cNvPr>
          <p:cNvSpPr txBox="1"/>
          <p:nvPr/>
        </p:nvSpPr>
        <p:spPr>
          <a:xfrm>
            <a:off x="7554913" y="1974850"/>
            <a:ext cx="9366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F818DB3-6962-6C4E-9F19-95389DBEBEB8}"/>
              </a:ext>
            </a:extLst>
          </p:cNvPr>
          <p:cNvSpPr txBox="1"/>
          <p:nvPr/>
        </p:nvSpPr>
        <p:spPr>
          <a:xfrm>
            <a:off x="7554913" y="254158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data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6C7763A-98F9-0A67-8100-57ABEA33F8A8}"/>
              </a:ext>
            </a:extLst>
          </p:cNvPr>
          <p:cNvSpPr txBox="1"/>
          <p:nvPr/>
        </p:nvSpPr>
        <p:spPr>
          <a:xfrm>
            <a:off x="7554913" y="313213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base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326FA69-6ECF-FE24-BA1F-544456475ADD}"/>
              </a:ext>
            </a:extLst>
          </p:cNvPr>
          <p:cNvSpPr txBox="1"/>
          <p:nvPr/>
        </p:nvSpPr>
        <p:spPr>
          <a:xfrm>
            <a:off x="7554913" y="3627438"/>
            <a:ext cx="9366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source </a:t>
            </a:r>
          </a:p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E417BF6-1690-3B61-D27A-8D9D9DAAA5C7}"/>
              </a:ext>
            </a:extLst>
          </p:cNvPr>
          <p:cNvSpPr txBox="1"/>
          <p:nvPr/>
        </p:nvSpPr>
        <p:spPr>
          <a:xfrm>
            <a:off x="7554913" y="4205288"/>
            <a:ext cx="136683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destination</a:t>
            </a:r>
          </a:p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C33A8B-3799-F42E-BA21-E2D9CADA8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4700588"/>
            <a:ext cx="114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i="1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</a:p>
          <a:p>
            <a:pPr>
              <a:spcBef>
                <a:spcPct val="0"/>
              </a:spcBef>
            </a:pPr>
            <a:r>
              <a:rPr lang="en-US" altLang="en-US" sz="1800" i="1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64BFB5F-6079-F674-8531-1092C6B3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5313363"/>
            <a:ext cx="1149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i="1"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</a:p>
          <a:p>
            <a:pPr>
              <a:spcBef>
                <a:spcPct val="0"/>
              </a:spcBef>
            </a:pPr>
            <a:r>
              <a:rPr lang="en-US" altLang="en-US" sz="1800" i="1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7973A49-2F4E-863E-5642-433D03B86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563" y="649288"/>
            <a:ext cx="184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Origin</a:t>
            </a:r>
          </a:p>
          <a:p>
            <a:pPr algn="ctr"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(mostly obsolete)</a:t>
            </a:r>
          </a:p>
        </p:txBody>
      </p:sp>
      <p:sp>
        <p:nvSpPr>
          <p:cNvPr id="32808" name="Date Placeholder 1">
            <a:extLst>
              <a:ext uri="{FF2B5EF4-FFF2-40B4-BE49-F238E27FC236}">
                <a16:creationId xmlns:a16="http://schemas.microsoft.com/office/drawing/2014/main" id="{A2EA87E2-94A9-91BA-6F6A-7D99266955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809" name="Footer Placeholder 2">
            <a:extLst>
              <a:ext uri="{FF2B5EF4-FFF2-40B4-BE49-F238E27FC236}">
                <a16:creationId xmlns:a16="http://schemas.microsoft.com/office/drawing/2014/main" id="{FCC250C9-0FFA-CC2D-4148-EB4DF20B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2810" name="Slide Number Placeholder 3">
            <a:extLst>
              <a:ext uri="{FF2B5EF4-FFF2-40B4-BE49-F238E27FC236}">
                <a16:creationId xmlns:a16="http://schemas.microsoft.com/office/drawing/2014/main" id="{1150E63D-4FB3-474B-C289-0AAA8E25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5C764C-34E0-4A3C-BC68-1EB6213E645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9C9E0774-0408-EAD6-44DA-8E62E0CA7C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altLang="en-US"/>
              <a:t>Moving Data: IA32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26CB16C4-7040-771F-2F89-FD61D5C0E7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altLang="en-US"/>
              <a:t>Moving Data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movl</a:t>
            </a:r>
            <a:r>
              <a:rPr lang="en-US" altLang="en-US" b="0"/>
              <a:t> </a:t>
            </a:r>
            <a:r>
              <a:rPr lang="en-US" altLang="en-US" b="0" i="1"/>
              <a:t>Source</a:t>
            </a:r>
            <a:r>
              <a:rPr lang="en-US" altLang="en-US" b="0"/>
              <a:t>, </a:t>
            </a:r>
            <a:r>
              <a:rPr lang="en-US" altLang="en-US" b="0" i="1"/>
              <a:t>Dest</a:t>
            </a:r>
            <a:r>
              <a:rPr lang="en-US" altLang="en-US" b="0"/>
              <a:t>:</a:t>
            </a:r>
            <a:endParaRPr lang="en-US" altLang="en-US"/>
          </a:p>
          <a:p>
            <a:pPr>
              <a:spcBef>
                <a:spcPts val="1800"/>
              </a:spcBef>
            </a:pPr>
            <a:r>
              <a:rPr lang="en-US" altLang="en-US"/>
              <a:t>Operand Types</a:t>
            </a:r>
          </a:p>
          <a:p>
            <a:pPr lvl="1"/>
            <a:r>
              <a:rPr lang="en-US" altLang="en-US" b="0" i="1">
                <a:solidFill>
                  <a:srgbClr val="C00000"/>
                </a:solidFill>
              </a:rPr>
              <a:t>Immediate:</a:t>
            </a:r>
            <a:r>
              <a:rPr lang="en-US" altLang="en-US"/>
              <a:t> Constant integer data</a:t>
            </a:r>
          </a:p>
          <a:p>
            <a:pPr lvl="2"/>
            <a:r>
              <a:rPr lang="en-US" altLang="en-US"/>
              <a:t>Example: </a:t>
            </a:r>
            <a:r>
              <a:rPr lang="en-US" altLang="en-US" b="0">
                <a:latin typeface="Courier New" panose="02070309020205020404" pitchFamily="49" charset="0"/>
              </a:rPr>
              <a:t>$0x400</a:t>
            </a:r>
            <a:r>
              <a:rPr lang="en-US" altLang="en-US" b="0"/>
              <a:t>, </a:t>
            </a:r>
            <a:r>
              <a:rPr lang="en-US" altLang="en-US" b="0">
                <a:latin typeface="Courier New" panose="02070309020205020404" pitchFamily="49" charset="0"/>
              </a:rPr>
              <a:t>$-533</a:t>
            </a:r>
            <a:endParaRPr lang="en-US" altLang="en-US"/>
          </a:p>
          <a:p>
            <a:pPr lvl="2"/>
            <a:r>
              <a:rPr lang="en-US" altLang="en-US"/>
              <a:t>Like C constant, but prefixed with </a:t>
            </a:r>
            <a:r>
              <a:rPr lang="ja-JP" altLang="en-US" b="0">
                <a:latin typeface="Courier New" panose="02070309020205020404" pitchFamily="49" charset="0"/>
              </a:rPr>
              <a:t>‘</a:t>
            </a:r>
            <a:r>
              <a:rPr lang="en-US" altLang="ja-JP" b="0">
                <a:latin typeface="Courier New" panose="02070309020205020404" pitchFamily="49" charset="0"/>
              </a:rPr>
              <a:t>$</a:t>
            </a:r>
            <a:r>
              <a:rPr lang="ja-JP" altLang="en-US" b="0">
                <a:latin typeface="Courier New" panose="02070309020205020404" pitchFamily="49" charset="0"/>
              </a:rPr>
              <a:t>’</a:t>
            </a:r>
            <a:endParaRPr lang="en-US" altLang="ja-JP" b="0">
              <a:latin typeface="Courier New" panose="02070309020205020404" pitchFamily="49" charset="0"/>
            </a:endParaRPr>
          </a:p>
          <a:p>
            <a:pPr lvl="2"/>
            <a:r>
              <a:rPr lang="en-US" altLang="en-US"/>
              <a:t>Encoded with 1, 2, or 4 bytes</a:t>
            </a:r>
          </a:p>
          <a:p>
            <a:pPr lvl="1"/>
            <a:r>
              <a:rPr lang="en-US" altLang="en-US" b="0" i="1">
                <a:solidFill>
                  <a:srgbClr val="C00000"/>
                </a:solidFill>
              </a:rPr>
              <a:t>Register: </a:t>
            </a:r>
            <a:r>
              <a:rPr lang="en-US" altLang="en-US"/>
              <a:t>One of 8 integer registers</a:t>
            </a:r>
          </a:p>
          <a:p>
            <a:pPr lvl="2"/>
            <a:r>
              <a:rPr lang="en-US" altLang="en-US"/>
              <a:t>Example: </a:t>
            </a:r>
            <a:r>
              <a:rPr lang="en-US" altLang="en-US" b="0">
                <a:latin typeface="Courier New" panose="02070309020205020404" pitchFamily="49" charset="0"/>
              </a:rPr>
              <a:t>%eax, %edx</a:t>
            </a:r>
          </a:p>
          <a:p>
            <a:pPr lvl="2"/>
            <a:r>
              <a:rPr lang="en-US" altLang="en-US"/>
              <a:t>But </a:t>
            </a:r>
            <a:r>
              <a:rPr lang="en-US" altLang="en-US" b="0">
                <a:latin typeface="Courier New" panose="02070309020205020404" pitchFamily="49" charset="0"/>
              </a:rPr>
              <a:t>%esp </a:t>
            </a:r>
            <a:r>
              <a:rPr lang="en-US" altLang="en-US"/>
              <a:t>and </a:t>
            </a:r>
            <a:r>
              <a:rPr lang="en-US" altLang="en-US" b="0">
                <a:latin typeface="Courier New" panose="02070309020205020404" pitchFamily="49" charset="0"/>
              </a:rPr>
              <a:t>%ebp </a:t>
            </a:r>
            <a:r>
              <a:rPr lang="en-US" altLang="en-US"/>
              <a:t>reserved for special use</a:t>
            </a:r>
          </a:p>
          <a:p>
            <a:pPr lvl="2"/>
            <a:r>
              <a:rPr lang="en-US" altLang="en-US"/>
              <a:t>Others have special uses for particular instructions</a:t>
            </a:r>
          </a:p>
          <a:p>
            <a:pPr lvl="1"/>
            <a:r>
              <a:rPr lang="en-US" altLang="en-US" b="0" i="1">
                <a:solidFill>
                  <a:srgbClr val="C00000"/>
                </a:solidFill>
              </a:rPr>
              <a:t>Memory:</a:t>
            </a:r>
            <a:r>
              <a:rPr lang="en-US" altLang="en-US"/>
              <a:t> 4 consecutive bytes of memory at address given by register</a:t>
            </a:r>
          </a:p>
          <a:p>
            <a:pPr lvl="2"/>
            <a:r>
              <a:rPr lang="en-US" altLang="en-US"/>
              <a:t>Simplest example: </a:t>
            </a:r>
            <a:r>
              <a:rPr lang="en-US" altLang="en-US" b="0">
                <a:latin typeface="Courier New" panose="02070309020205020404" pitchFamily="49" charset="0"/>
              </a:rPr>
              <a:t>(%eax)</a:t>
            </a:r>
          </a:p>
          <a:p>
            <a:pPr lvl="2"/>
            <a:r>
              <a:rPr lang="en-US" altLang="en-US"/>
              <a:t>Various other </a:t>
            </a:r>
            <a:r>
              <a:rPr lang="ja-JP" altLang="en-US"/>
              <a:t>“</a:t>
            </a:r>
            <a:r>
              <a:rPr lang="en-US" altLang="ja-JP"/>
              <a:t>address modes</a:t>
            </a:r>
            <a:r>
              <a:rPr lang="ja-JP" altLang="en-US"/>
              <a:t>”</a:t>
            </a:r>
            <a:endParaRPr lang="en-US" altLang="en-US"/>
          </a:p>
        </p:txBody>
      </p:sp>
      <p:grpSp>
        <p:nvGrpSpPr>
          <p:cNvPr id="34819" name="Group 12">
            <a:extLst>
              <a:ext uri="{FF2B5EF4-FFF2-40B4-BE49-F238E27FC236}">
                <a16:creationId xmlns:a16="http://schemas.microsoft.com/office/drawing/2014/main" id="{76776B96-8EE8-8F56-D459-32089E1FB8C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34823" name="Rectangle 4">
              <a:extLst>
                <a:ext uri="{FF2B5EF4-FFF2-40B4-BE49-F238E27FC236}">
                  <a16:creationId xmlns:a16="http://schemas.microsoft.com/office/drawing/2014/main" id="{907A9CCA-ADDE-B3B0-415C-2C5372D44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34824" name="Rectangle 5">
              <a:extLst>
                <a:ext uri="{FF2B5EF4-FFF2-40B4-BE49-F238E27FC236}">
                  <a16:creationId xmlns:a16="http://schemas.microsoft.com/office/drawing/2014/main" id="{2E0AD2E9-D798-8714-0781-575193F6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34825" name="Rectangle 6">
              <a:extLst>
                <a:ext uri="{FF2B5EF4-FFF2-40B4-BE49-F238E27FC236}">
                  <a16:creationId xmlns:a16="http://schemas.microsoft.com/office/drawing/2014/main" id="{2FCE2E81-29CC-28C2-9E4D-18157855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34826" name="Rectangle 7">
              <a:extLst>
                <a:ext uri="{FF2B5EF4-FFF2-40B4-BE49-F238E27FC236}">
                  <a16:creationId xmlns:a16="http://schemas.microsoft.com/office/drawing/2014/main" id="{5875D1B7-87AA-03DA-C7EC-B8120F0B9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34827" name="Rectangle 8">
              <a:extLst>
                <a:ext uri="{FF2B5EF4-FFF2-40B4-BE49-F238E27FC236}">
                  <a16:creationId xmlns:a16="http://schemas.microsoft.com/office/drawing/2014/main" id="{FED9588A-AA77-8627-BE29-5CB68C122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34828" name="Rectangle 9">
              <a:extLst>
                <a:ext uri="{FF2B5EF4-FFF2-40B4-BE49-F238E27FC236}">
                  <a16:creationId xmlns:a16="http://schemas.microsoft.com/office/drawing/2014/main" id="{057CD4CA-C511-64E4-8452-5544C783C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34829" name="Rectangle 10">
              <a:extLst>
                <a:ext uri="{FF2B5EF4-FFF2-40B4-BE49-F238E27FC236}">
                  <a16:creationId xmlns:a16="http://schemas.microsoft.com/office/drawing/2014/main" id="{19758097-DBEC-7646-1B3C-22FE8DED1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34830" name="Rectangle 11">
              <a:extLst>
                <a:ext uri="{FF2B5EF4-FFF2-40B4-BE49-F238E27FC236}">
                  <a16:creationId xmlns:a16="http://schemas.microsoft.com/office/drawing/2014/main" id="{0FC0D4EE-D942-9D70-0FAC-DC5A6AB1C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34820" name="Date Placeholder 1">
            <a:extLst>
              <a:ext uri="{FF2B5EF4-FFF2-40B4-BE49-F238E27FC236}">
                <a16:creationId xmlns:a16="http://schemas.microsoft.com/office/drawing/2014/main" id="{4A836F45-C159-A9C4-B06F-FD75DEA55E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21" name="Footer Placeholder 2">
            <a:extLst>
              <a:ext uri="{FF2B5EF4-FFF2-40B4-BE49-F238E27FC236}">
                <a16:creationId xmlns:a16="http://schemas.microsoft.com/office/drawing/2014/main" id="{D4B2422A-653A-384F-1408-8BA141D8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4822" name="Slide Number Placeholder 3">
            <a:extLst>
              <a:ext uri="{FF2B5EF4-FFF2-40B4-BE49-F238E27FC236}">
                <a16:creationId xmlns:a16="http://schemas.microsoft.com/office/drawing/2014/main" id="{2250EB21-56B6-5DC4-8E10-E2613368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EE2E84-868A-4BEF-AAFE-943F4288424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99DDA3FE-44EA-C87D-9C1F-9EB3878B7D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7165975" cy="573088"/>
          </a:xfrm>
        </p:spPr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movl</a:t>
            </a:r>
            <a:r>
              <a:rPr lang="en-US" altLang="en-US"/>
              <a:t> Operand Combinations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50510E6-875A-5694-006C-F021BABE86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5638800"/>
            <a:ext cx="8140700" cy="533400"/>
          </a:xfrm>
        </p:spPr>
        <p:txBody>
          <a:bodyPr lIns="0" tIns="0" rIns="0" bIns="0"/>
          <a:lstStyle/>
          <a:p>
            <a:pPr marL="0" indent="0" algn="ctr"/>
            <a:r>
              <a:rPr lang="en-US" alt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1C69CE80-9CA8-8CC5-CE9F-6BD8DD4B8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movl</a:t>
            </a: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89F89EE5-F683-8D69-5AAD-C19590953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5100"/>
            <a:ext cx="76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Imm</a:t>
            </a: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46B0BC03-0B71-AE70-D31E-1597F065A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7719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FAC9CD60-E48C-5E57-9451-C1A5D03BF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00F9A735-1760-F419-35CD-A99E418D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765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36872" name="Text Box 9">
            <a:extLst>
              <a:ext uri="{FF2B5EF4-FFF2-40B4-BE49-F238E27FC236}">
                <a16:creationId xmlns:a16="http://schemas.microsoft.com/office/drawing/2014/main" id="{97B98AE9-60C0-6BF3-0008-2B7EADAC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36873" name="Text Box 10">
            <a:extLst>
              <a:ext uri="{FF2B5EF4-FFF2-40B4-BE49-F238E27FC236}">
                <a16:creationId xmlns:a16="http://schemas.microsoft.com/office/drawing/2014/main" id="{09E55FB8-00D6-6183-10BB-F6ACF75B7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6195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36874" name="Text Box 11">
            <a:extLst>
              <a:ext uri="{FF2B5EF4-FFF2-40B4-BE49-F238E27FC236}">
                <a16:creationId xmlns:a16="http://schemas.microsoft.com/office/drawing/2014/main" id="{5CF75B61-ACE4-56DF-E409-BCD05F16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36875" name="Text Box 12">
            <a:extLst>
              <a:ext uri="{FF2B5EF4-FFF2-40B4-BE49-F238E27FC236}">
                <a16:creationId xmlns:a16="http://schemas.microsoft.com/office/drawing/2014/main" id="{571F88EE-00B4-DB06-8BAA-4516C004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149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600B2A54-2FB1-92C3-A5AF-2F6378CF8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2600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Source</a:t>
            </a:r>
          </a:p>
        </p:txBody>
      </p:sp>
      <p:sp>
        <p:nvSpPr>
          <p:cNvPr id="36877" name="Text Box 14">
            <a:extLst>
              <a:ext uri="{FF2B5EF4-FFF2-40B4-BE49-F238E27FC236}">
                <a16:creationId xmlns:a16="http://schemas.microsoft.com/office/drawing/2014/main" id="{64CF4736-E9F8-23AC-FB3A-8C48D00C7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752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Dest</a:t>
            </a:r>
          </a:p>
        </p:txBody>
      </p:sp>
      <p:sp>
        <p:nvSpPr>
          <p:cNvPr id="36878" name="AutoShape 20">
            <a:extLst>
              <a:ext uri="{FF2B5EF4-FFF2-40B4-BE49-F238E27FC236}">
                <a16:creationId xmlns:a16="http://schemas.microsoft.com/office/drawing/2014/main" id="{2BE5EDA0-B386-836F-C764-00CB964C74EA}"/>
              </a:ext>
            </a:extLst>
          </p:cNvPr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79" name="AutoShape 21">
            <a:extLst>
              <a:ext uri="{FF2B5EF4-FFF2-40B4-BE49-F238E27FC236}">
                <a16:creationId xmlns:a16="http://schemas.microsoft.com/office/drawing/2014/main" id="{FF53261E-C484-56D2-97BB-E931EB43CD62}"/>
              </a:ext>
            </a:extLst>
          </p:cNvPr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80" name="AutoShape 22">
            <a:extLst>
              <a:ext uri="{FF2B5EF4-FFF2-40B4-BE49-F238E27FC236}">
                <a16:creationId xmlns:a16="http://schemas.microsoft.com/office/drawing/2014/main" id="{75D05038-3EF3-ACCE-F7F3-195D6A592FB1}"/>
              </a:ext>
            </a:extLst>
          </p:cNvPr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81" name="Text Box 23">
            <a:extLst>
              <a:ext uri="{FF2B5EF4-FFF2-40B4-BE49-F238E27FC236}">
                <a16:creationId xmlns:a16="http://schemas.microsoft.com/office/drawing/2014/main" id="{CBCA9274-9809-9E2A-0E66-CE5FB149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752600"/>
            <a:ext cx="1306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C Analog</a:t>
            </a:r>
          </a:p>
        </p:txBody>
      </p:sp>
      <p:sp>
        <p:nvSpPr>
          <p:cNvPr id="157711" name="Text Box 15">
            <a:extLst>
              <a:ext uri="{FF2B5EF4-FFF2-40B4-BE49-F238E27FC236}">
                <a16:creationId xmlns:a16="http://schemas.microsoft.com/office/drawing/2014/main" id="{7FE75F5D-0152-3558-C8BF-EF49F7A59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movl $0x4,%eax</a:t>
            </a:r>
          </a:p>
        </p:txBody>
      </p:sp>
      <p:sp>
        <p:nvSpPr>
          <p:cNvPr id="157720" name="Text Box 24">
            <a:extLst>
              <a:ext uri="{FF2B5EF4-FFF2-40B4-BE49-F238E27FC236}">
                <a16:creationId xmlns:a16="http://schemas.microsoft.com/office/drawing/2014/main" id="{7F5D016E-ADBB-7649-79C5-316109A86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temp = 0x4;</a:t>
            </a:r>
          </a:p>
        </p:txBody>
      </p:sp>
      <p:sp>
        <p:nvSpPr>
          <p:cNvPr id="157712" name="Text Box 16">
            <a:extLst>
              <a:ext uri="{FF2B5EF4-FFF2-40B4-BE49-F238E27FC236}">
                <a16:creationId xmlns:a16="http://schemas.microsoft.com/office/drawing/2014/main" id="{03C894E3-D6A1-8DF7-EAFD-8CF4726EA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movl $-147,(%eax)</a:t>
            </a:r>
          </a:p>
        </p:txBody>
      </p:sp>
      <p:sp>
        <p:nvSpPr>
          <p:cNvPr id="157721" name="Text Box 25">
            <a:extLst>
              <a:ext uri="{FF2B5EF4-FFF2-40B4-BE49-F238E27FC236}">
                <a16:creationId xmlns:a16="http://schemas.microsoft.com/office/drawing/2014/main" id="{132C2FA3-461D-E42E-57DB-A87135CA2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*p = -147;</a:t>
            </a:r>
          </a:p>
        </p:txBody>
      </p:sp>
      <p:sp>
        <p:nvSpPr>
          <p:cNvPr id="157713" name="Text Box 17">
            <a:extLst>
              <a:ext uri="{FF2B5EF4-FFF2-40B4-BE49-F238E27FC236}">
                <a16:creationId xmlns:a16="http://schemas.microsoft.com/office/drawing/2014/main" id="{4119A4BF-B6B0-0115-9B71-091502AA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movl %eax,%edx</a:t>
            </a:r>
          </a:p>
        </p:txBody>
      </p:sp>
      <p:sp>
        <p:nvSpPr>
          <p:cNvPr id="157722" name="Text Box 26">
            <a:extLst>
              <a:ext uri="{FF2B5EF4-FFF2-40B4-BE49-F238E27FC236}">
                <a16:creationId xmlns:a16="http://schemas.microsoft.com/office/drawing/2014/main" id="{9CE05F3C-9F1F-9EF3-211A-D5CBC4BC5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temp2 = temp1;</a:t>
            </a:r>
          </a:p>
        </p:txBody>
      </p:sp>
      <p:sp>
        <p:nvSpPr>
          <p:cNvPr id="157714" name="Text Box 18">
            <a:extLst>
              <a:ext uri="{FF2B5EF4-FFF2-40B4-BE49-F238E27FC236}">
                <a16:creationId xmlns:a16="http://schemas.microsoft.com/office/drawing/2014/main" id="{C4F3DA8B-8BD5-CD64-01A5-DA8AAB690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movl %eax,(%edx)</a:t>
            </a:r>
          </a:p>
        </p:txBody>
      </p:sp>
      <p:sp>
        <p:nvSpPr>
          <p:cNvPr id="157723" name="Text Box 27">
            <a:extLst>
              <a:ext uri="{FF2B5EF4-FFF2-40B4-BE49-F238E27FC236}">
                <a16:creationId xmlns:a16="http://schemas.microsoft.com/office/drawing/2014/main" id="{F936DE74-D0D4-04BD-C69D-262415F22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*p = temp;</a:t>
            </a:r>
          </a:p>
        </p:txBody>
      </p:sp>
      <p:sp>
        <p:nvSpPr>
          <p:cNvPr id="157715" name="Text Box 19">
            <a:extLst>
              <a:ext uri="{FF2B5EF4-FFF2-40B4-BE49-F238E27FC236}">
                <a16:creationId xmlns:a16="http://schemas.microsoft.com/office/drawing/2014/main" id="{9019CFC4-445C-0F38-A70B-4CCB6492C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movl (%eax),%edx</a:t>
            </a:r>
          </a:p>
        </p:txBody>
      </p:sp>
      <p:sp>
        <p:nvSpPr>
          <p:cNvPr id="157724" name="Text Box 28">
            <a:extLst>
              <a:ext uri="{FF2B5EF4-FFF2-40B4-BE49-F238E27FC236}">
                <a16:creationId xmlns:a16="http://schemas.microsoft.com/office/drawing/2014/main" id="{6615956C-5246-D636-885E-A227EEDFC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temp = *p;</a:t>
            </a:r>
          </a:p>
        </p:txBody>
      </p:sp>
      <p:sp>
        <p:nvSpPr>
          <p:cNvPr id="36892" name="Text Box 29">
            <a:extLst>
              <a:ext uri="{FF2B5EF4-FFF2-40B4-BE49-F238E27FC236}">
                <a16:creationId xmlns:a16="http://schemas.microsoft.com/office/drawing/2014/main" id="{FD90BC8A-5A1D-116E-74C3-114E44E1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52600"/>
            <a:ext cx="1220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Src,Dest</a:t>
            </a:r>
          </a:p>
        </p:txBody>
      </p:sp>
      <p:sp>
        <p:nvSpPr>
          <p:cNvPr id="36893" name="Date Placeholder 1">
            <a:extLst>
              <a:ext uri="{FF2B5EF4-FFF2-40B4-BE49-F238E27FC236}">
                <a16:creationId xmlns:a16="http://schemas.microsoft.com/office/drawing/2014/main" id="{43120581-54C5-D767-53BE-44CC49E30B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94" name="Footer Placeholder 2">
            <a:extLst>
              <a:ext uri="{FF2B5EF4-FFF2-40B4-BE49-F238E27FC236}">
                <a16:creationId xmlns:a16="http://schemas.microsoft.com/office/drawing/2014/main" id="{5FD4F69D-E2CC-9E1B-1438-20B08B74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6895" name="Slide Number Placeholder 3">
            <a:extLst>
              <a:ext uri="{FF2B5EF4-FFF2-40B4-BE49-F238E27FC236}">
                <a16:creationId xmlns:a16="http://schemas.microsoft.com/office/drawing/2014/main" id="{54B49C8C-6630-E76C-9554-5D33D477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F0B01-BA7C-415C-86B6-789EF78B3D2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9AD29D92-1650-D838-1825-4FBC35316B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C605C656-DA46-9A2D-5D2B-BD63ACC4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9D5F2CAD-00EF-7855-282D-58A7095C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D4109-62F7-4A4C-9C35-8270D97D8F4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B055FCE3-B07D-2693-AD93-65BB5D944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A3CA379D-2D85-84C1-64FE-BD13D7CD6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read simple x86-64 assembly language programs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3F1E694D-31D2-D175-8790-29D2831B80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077200" cy="838200"/>
          </a:xfrm>
        </p:spPr>
        <p:txBody>
          <a:bodyPr/>
          <a:lstStyle/>
          <a:p>
            <a:r>
              <a:rPr lang="en-US" altLang="en-US"/>
              <a:t>Simple Memory Addressing Modes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1CEB5D25-2320-2A85-E449-1C9338AD64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altLang="en-US"/>
              <a:t>Normal	(R)	Mem[Reg[R]]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altLang="en-US" sz="2400"/>
              <a:t>Register R specifies memory address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b="0">
                <a:latin typeface="Courier New" panose="02070309020205020404" pitchFamily="49" charset="0"/>
              </a:rPr>
              <a:t>movl (%ecx),%eax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altLang="en-US" sz="240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altLang="en-US"/>
              <a:t>Displacement	 D(R)	Mem[Reg[R]+D]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altLang="en-US" sz="240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altLang="en-US" sz="2400"/>
              <a:t>Constant displacement D specifies offset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b="0">
                <a:latin typeface="Courier New" panose="02070309020205020404" pitchFamily="49" charset="0"/>
              </a:rPr>
              <a:t>movl 8(%ebp),%edx</a:t>
            </a:r>
          </a:p>
        </p:txBody>
      </p:sp>
      <p:sp>
        <p:nvSpPr>
          <p:cNvPr id="38915" name="Date Placeholder 1">
            <a:extLst>
              <a:ext uri="{FF2B5EF4-FFF2-40B4-BE49-F238E27FC236}">
                <a16:creationId xmlns:a16="http://schemas.microsoft.com/office/drawing/2014/main" id="{A13C9F77-28FE-3D58-B984-89F15B22431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6" name="Footer Placeholder 2">
            <a:extLst>
              <a:ext uri="{FF2B5EF4-FFF2-40B4-BE49-F238E27FC236}">
                <a16:creationId xmlns:a16="http://schemas.microsoft.com/office/drawing/2014/main" id="{11DBBAEF-A63B-8D11-2594-BB23F2E7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5AB3C443-EBFA-2FEB-E1B5-D75CE9C6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C85ED2-F806-4A2F-A7FB-A3B9E0E2488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457A9995-D3DE-FDFA-2445-68D245CF34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altLang="en-US"/>
              <a:t>Using Simple Addressing Modes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75A99930-FC86-F68B-29E0-80ADD5C58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3962400" cy="25828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swap(int *xp, int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3" name="AutoShape 5">
            <a:extLst>
              <a:ext uri="{FF2B5EF4-FFF2-40B4-BE49-F238E27FC236}">
                <a16:creationId xmlns:a16="http://schemas.microsoft.com/office/drawing/2014/main" id="{B0EEA6F2-EEB2-2A55-BBBA-EA649A322FC4}"/>
              </a:ext>
            </a:extLst>
          </p:cNvPr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469D07B7-49C4-F4A4-269A-F695881D1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328295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Body</a:t>
            </a:r>
          </a:p>
        </p:txBody>
      </p:sp>
      <p:sp>
        <p:nvSpPr>
          <p:cNvPr id="40965" name="AutoShape 7">
            <a:extLst>
              <a:ext uri="{FF2B5EF4-FFF2-40B4-BE49-F238E27FC236}">
                <a16:creationId xmlns:a16="http://schemas.microsoft.com/office/drawing/2014/main" id="{92BBAA55-C0E3-727A-0B89-978DEE4F0642}"/>
              </a:ext>
            </a:extLst>
          </p:cNvPr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6" name="Text Box 8">
            <a:extLst>
              <a:ext uri="{FF2B5EF4-FFF2-40B4-BE49-F238E27FC236}">
                <a16:creationId xmlns:a16="http://schemas.microsoft.com/office/drawing/2014/main" id="{835BBA78-1C83-0046-E5DE-2B362E350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1546225"/>
            <a:ext cx="590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Set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Up</a:t>
            </a:r>
          </a:p>
        </p:txBody>
      </p:sp>
      <p:sp>
        <p:nvSpPr>
          <p:cNvPr id="40967" name="AutoShape 9">
            <a:extLst>
              <a:ext uri="{FF2B5EF4-FFF2-40B4-BE49-F238E27FC236}">
                <a16:creationId xmlns:a16="http://schemas.microsoft.com/office/drawing/2014/main" id="{5C06DE67-D314-3192-27E2-CD110A07473B}"/>
              </a:ext>
            </a:extLst>
          </p:cNvPr>
          <p:cNvSpPr>
            <a:spLocks/>
          </p:cNvSpPr>
          <p:nvPr/>
        </p:nvSpPr>
        <p:spPr bwMode="auto">
          <a:xfrm>
            <a:off x="7777163" y="4800600"/>
            <a:ext cx="280987" cy="887413"/>
          </a:xfrm>
          <a:prstGeom prst="rightBrace">
            <a:avLst>
              <a:gd name="adj1" fmla="val 3617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8" name="Text Box 10">
            <a:extLst>
              <a:ext uri="{FF2B5EF4-FFF2-40B4-BE49-F238E27FC236}">
                <a16:creationId xmlns:a16="http://schemas.microsoft.com/office/drawing/2014/main" id="{03F5FCEF-209D-BEE6-7021-FAF7ECCD5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5029200"/>
            <a:ext cx="93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Finish</a:t>
            </a:r>
          </a:p>
        </p:txBody>
      </p:sp>
      <p:sp>
        <p:nvSpPr>
          <p:cNvPr id="40969" name="Rectangle 4">
            <a:extLst>
              <a:ext uri="{FF2B5EF4-FFF2-40B4-BE49-F238E27FC236}">
                <a16:creationId xmlns:a16="http://schemas.microsoft.com/office/drawing/2014/main" id="{13CA6D91-7D78-C207-1BAF-B280E339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66800"/>
            <a:ext cx="419100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47663" algn="l"/>
                <a:tab pos="13128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47663" algn="l"/>
                <a:tab pos="13128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7663" algn="l"/>
                <a:tab pos="13128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7663" algn="l"/>
                <a:tab pos="13128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pushl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%esp,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pushl %ebx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8(%ebp), %edx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12(%ebp), %ecx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(%edx), 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(%ecx), %eax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%eax, (%edx)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movl  %ebx, (%ecx)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popl  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popl 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ret</a:t>
            </a:r>
          </a:p>
        </p:txBody>
      </p:sp>
      <p:sp>
        <p:nvSpPr>
          <p:cNvPr id="40970" name="Date Placeholder 1">
            <a:extLst>
              <a:ext uri="{FF2B5EF4-FFF2-40B4-BE49-F238E27FC236}">
                <a16:creationId xmlns:a16="http://schemas.microsoft.com/office/drawing/2014/main" id="{0B7E72E4-95CF-364C-F8EE-03535620A3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71" name="Footer Placeholder 2">
            <a:extLst>
              <a:ext uri="{FF2B5EF4-FFF2-40B4-BE49-F238E27FC236}">
                <a16:creationId xmlns:a16="http://schemas.microsoft.com/office/drawing/2014/main" id="{67443B5A-E522-02D6-5A0A-D9FD7E44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40972" name="Slide Number Placeholder 3">
            <a:extLst>
              <a:ext uri="{FF2B5EF4-FFF2-40B4-BE49-F238E27FC236}">
                <a16:creationId xmlns:a16="http://schemas.microsoft.com/office/drawing/2014/main" id="{481B961E-0DC0-101C-3DA2-2D18B693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CF260-55E7-40EA-AB7D-62CCEB49B48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E15CD17F-9F4A-21C9-F734-A51D8F3268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altLang="en-US"/>
              <a:t>Using Simple Addressing Modes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DE1B7177-007D-7E63-D11B-DD07959A0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3962400" cy="25828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swap(int *xp, int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A54BCB50-C0AE-3D44-2164-55A9F63C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66800"/>
            <a:ext cx="365760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pushl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	movl  %esp,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	pushl 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8(%ebp), %edx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12(%ebp), %ecx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(%edx), 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(%ecx), %eax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%eax, (%edx)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%ebx, (%ecx)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popl	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	popl	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A0AFF"/>
                </a:solidFill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43012" name="AutoShape 5">
            <a:extLst>
              <a:ext uri="{FF2B5EF4-FFF2-40B4-BE49-F238E27FC236}">
                <a16:creationId xmlns:a16="http://schemas.microsoft.com/office/drawing/2014/main" id="{2C9FFEE4-0C3D-F84E-4C3A-A667F2FB28ED}"/>
              </a:ext>
            </a:extLst>
          </p:cNvPr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3" name="Text Box 6">
            <a:extLst>
              <a:ext uri="{FF2B5EF4-FFF2-40B4-BE49-F238E27FC236}">
                <a16:creationId xmlns:a16="http://schemas.microsoft.com/office/drawing/2014/main" id="{7E12421A-153B-611D-33D7-C937A9DE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328295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Body</a:t>
            </a:r>
          </a:p>
        </p:txBody>
      </p:sp>
      <p:sp>
        <p:nvSpPr>
          <p:cNvPr id="189447" name="AutoShape 7">
            <a:extLst>
              <a:ext uri="{FF2B5EF4-FFF2-40B4-BE49-F238E27FC236}">
                <a16:creationId xmlns:a16="http://schemas.microsoft.com/office/drawing/2014/main" id="{13EA6C1F-FE12-92EA-0F43-23943568EFE3}"/>
              </a:ext>
            </a:extLst>
          </p:cNvPr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9448" name="Text Box 8">
            <a:extLst>
              <a:ext uri="{FF2B5EF4-FFF2-40B4-BE49-F238E27FC236}">
                <a16:creationId xmlns:a16="http://schemas.microsoft.com/office/drawing/2014/main" id="{679270B5-9522-9233-657D-AEFF8D281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1546225"/>
            <a:ext cx="590550" cy="830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</a:rPr>
              <a:t>Set</a:t>
            </a:r>
          </a:p>
          <a:p>
            <a:pPr>
              <a:defRPr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</a:rPr>
              <a:t>Up</a:t>
            </a:r>
          </a:p>
        </p:txBody>
      </p:sp>
      <p:sp>
        <p:nvSpPr>
          <p:cNvPr id="189449" name="AutoShape 9">
            <a:extLst>
              <a:ext uri="{FF2B5EF4-FFF2-40B4-BE49-F238E27FC236}">
                <a16:creationId xmlns:a16="http://schemas.microsoft.com/office/drawing/2014/main" id="{FB609724-B93A-CAFC-5CE3-E13D60C0AFF9}"/>
              </a:ext>
            </a:extLst>
          </p:cNvPr>
          <p:cNvSpPr>
            <a:spLocks/>
          </p:cNvSpPr>
          <p:nvPr/>
        </p:nvSpPr>
        <p:spPr bwMode="auto">
          <a:xfrm>
            <a:off x="7777163" y="4800600"/>
            <a:ext cx="280987" cy="887413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9450" name="Text Box 10">
            <a:extLst>
              <a:ext uri="{FF2B5EF4-FFF2-40B4-BE49-F238E27FC236}">
                <a16:creationId xmlns:a16="http://schemas.microsoft.com/office/drawing/2014/main" id="{86ECE21C-FCA8-7120-A335-F630EE808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5029200"/>
            <a:ext cx="9302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</a:rPr>
              <a:t>Finish</a:t>
            </a:r>
          </a:p>
        </p:txBody>
      </p:sp>
      <p:sp>
        <p:nvSpPr>
          <p:cNvPr id="43018" name="Date Placeholder 1">
            <a:extLst>
              <a:ext uri="{FF2B5EF4-FFF2-40B4-BE49-F238E27FC236}">
                <a16:creationId xmlns:a16="http://schemas.microsoft.com/office/drawing/2014/main" id="{FD5A22F9-B002-4014-6516-38278C89010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9" name="Footer Placeholder 2">
            <a:extLst>
              <a:ext uri="{FF2B5EF4-FFF2-40B4-BE49-F238E27FC236}">
                <a16:creationId xmlns:a16="http://schemas.microsoft.com/office/drawing/2014/main" id="{5A947E1F-390D-06F8-6AFC-0A57B072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43020" name="Slide Number Placeholder 3">
            <a:extLst>
              <a:ext uri="{FF2B5EF4-FFF2-40B4-BE49-F238E27FC236}">
                <a16:creationId xmlns:a16="http://schemas.microsoft.com/office/drawing/2014/main" id="{2A219F30-7887-FFBF-F9F6-45147F76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785A74-79C9-4724-B62C-F3F75394094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3431FC9E-2BC2-92A1-EF86-71B860E0AF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83F7789-8AEA-1B39-0246-E6499E6C8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3962400" cy="25828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swap(int *xp, int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5059" name="Text Box 5">
            <a:extLst>
              <a:ext uri="{FF2B5EF4-FFF2-40B4-BE49-F238E27FC236}">
                <a16:creationId xmlns:a16="http://schemas.microsoft.com/office/drawing/2014/main" id="{06D5A6C5-4FB0-E1BA-6D7E-040DD1371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371600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Stack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(in memory)</a:t>
            </a:r>
          </a:p>
        </p:txBody>
      </p:sp>
      <p:sp>
        <p:nvSpPr>
          <p:cNvPr id="45060" name="Text Box 6">
            <a:extLst>
              <a:ext uri="{FF2B5EF4-FFF2-40B4-BE49-F238E27FC236}">
                <a16:creationId xmlns:a16="http://schemas.microsoft.com/office/drawing/2014/main" id="{92BEF9D5-79B3-C9FC-7D47-932E817A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tabLst>
                <a:tab pos="12065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12065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2065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2065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2065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065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065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065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065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Register	Value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%edx	xp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%ecx	yp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%ebx	t0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%eax	t1</a:t>
            </a:r>
          </a:p>
        </p:txBody>
      </p:sp>
      <p:grpSp>
        <p:nvGrpSpPr>
          <p:cNvPr id="45061" name="Group 25">
            <a:extLst>
              <a:ext uri="{FF2B5EF4-FFF2-40B4-BE49-F238E27FC236}">
                <a16:creationId xmlns:a16="http://schemas.microsoft.com/office/drawing/2014/main" id="{E104EFAA-4C9C-1068-EA78-35894C337367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914400"/>
            <a:ext cx="3311525" cy="3355975"/>
            <a:chOff x="5257800" y="914400"/>
            <a:chExt cx="3311024" cy="3355419"/>
          </a:xfrm>
        </p:grpSpPr>
        <p:grpSp>
          <p:nvGrpSpPr>
            <p:cNvPr id="45066" name="Group 24">
              <a:extLst>
                <a:ext uri="{FF2B5EF4-FFF2-40B4-BE49-F238E27FC236}">
                  <a16:creationId xmlns:a16="http://schemas.microsoft.com/office/drawing/2014/main" id="{559CFA2B-6108-14A5-5D1C-CCFAB1FB43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57800" y="914400"/>
              <a:ext cx="3305175" cy="3352800"/>
              <a:chOff x="5257800" y="914400"/>
              <a:chExt cx="3305175" cy="3352800"/>
            </a:xfrm>
          </p:grpSpPr>
          <p:sp>
            <p:nvSpPr>
              <p:cNvPr id="160776" name="Rectangle 8">
                <a:extLst>
                  <a:ext uri="{FF2B5EF4-FFF2-40B4-BE49-F238E27FC236}">
                    <a16:creationId xmlns:a16="http://schemas.microsoft.com/office/drawing/2014/main" id="{47A8BE0E-9E50-6098-07CE-E3562586E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2361960"/>
                <a:ext cx="1066639" cy="38093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latin typeface="Courier New" pitchFamily="49" charset="0"/>
                    <a:ea typeface="+mn-ea"/>
                  </a:rPr>
                  <a:t>yp</a:t>
                </a:r>
              </a:p>
            </p:txBody>
          </p:sp>
          <p:sp>
            <p:nvSpPr>
              <p:cNvPr id="160777" name="Rectangle 9">
                <a:extLst>
                  <a:ext uri="{FF2B5EF4-FFF2-40B4-BE49-F238E27FC236}">
                    <a16:creationId xmlns:a16="http://schemas.microsoft.com/office/drawing/2014/main" id="{D49E61FB-46E1-3602-58DE-8F7E4A525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2742897"/>
                <a:ext cx="1066639" cy="38093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latin typeface="Courier New" pitchFamily="49" charset="0"/>
                    <a:ea typeface="+mn-ea"/>
                  </a:rPr>
                  <a:t>xp</a:t>
                </a:r>
              </a:p>
            </p:txBody>
          </p:sp>
          <p:sp>
            <p:nvSpPr>
              <p:cNvPr id="160778" name="Rectangle 10">
                <a:extLst>
                  <a:ext uri="{FF2B5EF4-FFF2-40B4-BE49-F238E27FC236}">
                    <a16:creationId xmlns:a16="http://schemas.microsoft.com/office/drawing/2014/main" id="{4C1058B8-D9A8-A549-31A8-FF1605F97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3123834"/>
                <a:ext cx="1066639" cy="38093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 dirty="0" err="1">
                    <a:latin typeface="Calibri" pitchFamily="34" charset="0"/>
                    <a:ea typeface="+mn-ea"/>
                  </a:rPr>
                  <a:t>Rtn</a:t>
                </a:r>
                <a:r>
                  <a:rPr lang="en-US" b="1" dirty="0">
                    <a:latin typeface="Calibri" pitchFamily="34" charset="0"/>
                    <a:ea typeface="+mn-ea"/>
                  </a:rPr>
                  <a:t> </a:t>
                </a:r>
                <a:r>
                  <a:rPr lang="en-US" b="1" dirty="0" err="1">
                    <a:latin typeface="Calibri" pitchFamily="34" charset="0"/>
                    <a:ea typeface="+mn-ea"/>
                  </a:rPr>
                  <a:t>adr</a:t>
                </a:r>
                <a:endParaRPr lang="en-US" b="1" dirty="0">
                  <a:latin typeface="Calibri" pitchFamily="34" charset="0"/>
                  <a:ea typeface="+mn-ea"/>
                </a:endParaRPr>
              </a:p>
            </p:txBody>
          </p:sp>
          <p:sp>
            <p:nvSpPr>
              <p:cNvPr id="160779" name="Rectangle 11">
                <a:extLst>
                  <a:ext uri="{FF2B5EF4-FFF2-40B4-BE49-F238E27FC236}">
                    <a16:creationId xmlns:a16="http://schemas.microsoft.com/office/drawing/2014/main" id="{9E8DFAB4-D03E-5FA2-AC06-8F4D917AE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3504770"/>
                <a:ext cx="1066639" cy="38093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latin typeface="Calibri" pitchFamily="34" charset="0"/>
                    <a:ea typeface="ＭＳ Ｐゴシック" panose="020B0600070205080204" pitchFamily="34" charset="-128"/>
                  </a:rPr>
                  <a:t>Old %</a:t>
                </a:r>
                <a:r>
                  <a:rPr lang="en-US" b="1">
                    <a:latin typeface="Courier New" pitchFamily="49" charset="0"/>
                    <a:ea typeface="ＭＳ Ｐゴシック" panose="020B0600070205080204" pitchFamily="34" charset="-128"/>
                  </a:rPr>
                  <a:t>ebp</a:t>
                </a:r>
                <a:endParaRPr lang="en-US" b="1">
                  <a:latin typeface="Calibri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5073" name="Line 12">
                <a:extLst>
                  <a:ext uri="{FF2B5EF4-FFF2-40B4-BE49-F238E27FC236}">
                    <a16:creationId xmlns:a16="http://schemas.microsoft.com/office/drawing/2014/main" id="{ABDCDE9C-7A95-F7AC-50B7-3D2AD562E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39000" y="3690938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4" name="Text Box 13">
                <a:extLst>
                  <a:ext uri="{FF2B5EF4-FFF2-40B4-BE49-F238E27FC236}">
                    <a16:creationId xmlns:a16="http://schemas.microsoft.com/office/drawing/2014/main" id="{2A82A865-9B2E-797F-2549-4958F4F0B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2725" y="3519488"/>
                <a:ext cx="730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%ebp</a:t>
                </a:r>
              </a:p>
            </p:txBody>
          </p:sp>
          <p:sp>
            <p:nvSpPr>
              <p:cNvPr id="45075" name="Text Box 14">
                <a:extLst>
                  <a:ext uri="{FF2B5EF4-FFF2-40B4-BE49-F238E27FC236}">
                    <a16:creationId xmlns:a16="http://schemas.microsoft.com/office/drawing/2014/main" id="{E74E3D09-7A1F-1B48-07E5-618CF559BA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3505200"/>
                <a:ext cx="5937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 0 </a:t>
                </a:r>
              </a:p>
            </p:txBody>
          </p:sp>
          <p:sp>
            <p:nvSpPr>
              <p:cNvPr id="45076" name="Text Box 15">
                <a:extLst>
                  <a:ext uri="{FF2B5EF4-FFF2-40B4-BE49-F238E27FC236}">
                    <a16:creationId xmlns:a16="http://schemas.microsoft.com/office/drawing/2014/main" id="{C0AE6B68-6AFC-E407-67DC-185335C11E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3124200"/>
                <a:ext cx="5937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 4 </a:t>
                </a:r>
              </a:p>
            </p:txBody>
          </p:sp>
          <p:sp>
            <p:nvSpPr>
              <p:cNvPr id="45077" name="Text Box 16">
                <a:extLst>
                  <a:ext uri="{FF2B5EF4-FFF2-40B4-BE49-F238E27FC236}">
                    <a16:creationId xmlns:a16="http://schemas.microsoft.com/office/drawing/2014/main" id="{56D66E8B-30B1-1444-C7A3-7142302A8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2743200"/>
                <a:ext cx="5937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 8 </a:t>
                </a:r>
              </a:p>
            </p:txBody>
          </p:sp>
          <p:sp>
            <p:nvSpPr>
              <p:cNvPr id="45078" name="Text Box 17">
                <a:extLst>
                  <a:ext uri="{FF2B5EF4-FFF2-40B4-BE49-F238E27FC236}">
                    <a16:creationId xmlns:a16="http://schemas.microsoft.com/office/drawing/2014/main" id="{86925311-B855-38E9-3554-3319ED8C5D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2362200"/>
                <a:ext cx="5937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12 </a:t>
                </a:r>
              </a:p>
            </p:txBody>
          </p:sp>
          <p:sp>
            <p:nvSpPr>
              <p:cNvPr id="45079" name="Text Box 18">
                <a:extLst>
                  <a:ext uri="{FF2B5EF4-FFF2-40B4-BE49-F238E27FC236}">
                    <a16:creationId xmlns:a16="http://schemas.microsoft.com/office/drawing/2014/main" id="{17B2D3C6-BEFF-6384-6002-754E1C6776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7800" y="1905000"/>
                <a:ext cx="76993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alibri" panose="020F0502020204030204" pitchFamily="34" charset="0"/>
                  </a:rPr>
                  <a:t>Offset</a:t>
                </a:r>
              </a:p>
            </p:txBody>
          </p:sp>
          <p:sp>
            <p:nvSpPr>
              <p:cNvPr id="160787" name="Rectangle 19">
                <a:extLst>
                  <a:ext uri="{FF2B5EF4-FFF2-40B4-BE49-F238E27FC236}">
                    <a16:creationId xmlns:a16="http://schemas.microsoft.com/office/drawing/2014/main" id="{2A1B8E92-B300-9727-1CC2-1DDA36EA2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914400"/>
                <a:ext cx="1066639" cy="144756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latin typeface="Calibri" pitchFamily="34" charset="0"/>
                    <a:ea typeface="ＭＳ Ｐゴシック" panose="020B0600070205080204" pitchFamily="34" charset="-128"/>
                  </a:rPr>
                  <a:t>•</a:t>
                </a:r>
              </a:p>
              <a:p>
                <a:pPr algn="ctr">
                  <a:defRPr/>
                </a:pPr>
                <a:r>
                  <a:rPr lang="en-US" b="1">
                    <a:latin typeface="Calibri" pitchFamily="34" charset="0"/>
                    <a:ea typeface="ＭＳ Ｐゴシック" panose="020B0600070205080204" pitchFamily="34" charset="-128"/>
                  </a:rPr>
                  <a:t>•</a:t>
                </a:r>
              </a:p>
              <a:p>
                <a:pPr algn="ctr">
                  <a:defRPr/>
                </a:pPr>
                <a:r>
                  <a:rPr lang="en-US" b="1">
                    <a:latin typeface="Calibri" pitchFamily="34" charset="0"/>
                    <a:ea typeface="ＭＳ Ｐゴシック" panose="020B0600070205080204" pitchFamily="34" charset="-128"/>
                  </a:rPr>
                  <a:t>•</a:t>
                </a:r>
                <a:endParaRPr lang="en-US" b="1">
                  <a:latin typeface="Courier New" pitchFamily="49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60788" name="Rectangle 20">
                <a:extLst>
                  <a:ext uri="{FF2B5EF4-FFF2-40B4-BE49-F238E27FC236}">
                    <a16:creationId xmlns:a16="http://schemas.microsoft.com/office/drawing/2014/main" id="{30480F97-AFD8-C89C-9832-D8E265F5E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062" y="3885707"/>
                <a:ext cx="1066639" cy="38093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latin typeface="Calibri" pitchFamily="34" charset="0"/>
                    <a:ea typeface="ＭＳ Ｐゴシック" panose="020B0600070205080204" pitchFamily="34" charset="-128"/>
                  </a:rPr>
                  <a:t>Old %</a:t>
                </a:r>
                <a:r>
                  <a:rPr lang="en-US" b="1">
                    <a:latin typeface="Courier New" pitchFamily="49" charset="0"/>
                    <a:ea typeface="ＭＳ Ｐゴシック" panose="020B0600070205080204" pitchFamily="34" charset="-128"/>
                  </a:rPr>
                  <a:t>ebx</a:t>
                </a:r>
                <a:endParaRPr lang="en-US" b="1">
                  <a:latin typeface="Calibri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5082" name="Text Box 21">
                <a:extLst>
                  <a:ext uri="{FF2B5EF4-FFF2-40B4-BE49-F238E27FC236}">
                    <a16:creationId xmlns:a16="http://schemas.microsoft.com/office/drawing/2014/main" id="{71439AFC-46B6-18B1-2C6A-D45FA8551D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3886200"/>
                <a:ext cx="5937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>
                    <a:latin typeface="Courier New" panose="02070309020205020404" pitchFamily="49" charset="0"/>
                  </a:rPr>
                  <a:t>-4 </a:t>
                </a:r>
              </a:p>
            </p:txBody>
          </p:sp>
        </p:grpSp>
        <p:sp>
          <p:nvSpPr>
            <p:cNvPr id="45067" name="Line 12">
              <a:extLst>
                <a:ext uri="{FF2B5EF4-FFF2-40B4-BE49-F238E27FC236}">
                  <a16:creationId xmlns:a16="http://schemas.microsoft.com/office/drawing/2014/main" id="{06FEBF4C-DE28-19E7-25E7-103D9B12F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39000" y="40719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Text Box 13">
              <a:extLst>
                <a:ext uri="{FF2B5EF4-FFF2-40B4-BE49-F238E27FC236}">
                  <a16:creationId xmlns:a16="http://schemas.microsoft.com/office/drawing/2014/main" id="{FE87FEA0-61C5-E9E2-F4A0-B80E8D334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2725" y="3900487"/>
              <a:ext cx="7360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</p:grpSp>
      <p:sp>
        <p:nvSpPr>
          <p:cNvPr id="45062" name="Rectangle 4">
            <a:extLst>
              <a:ext uri="{FF2B5EF4-FFF2-40B4-BE49-F238E27FC236}">
                <a16:creationId xmlns:a16="http://schemas.microsoft.com/office/drawing/2014/main" id="{F6EC5185-C8A7-0421-360B-DFE133011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4572000"/>
            <a:ext cx="5943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45063" name="Date Placeholder 1">
            <a:extLst>
              <a:ext uri="{FF2B5EF4-FFF2-40B4-BE49-F238E27FC236}">
                <a16:creationId xmlns:a16="http://schemas.microsoft.com/office/drawing/2014/main" id="{9620D910-1FDC-ACCE-8437-8BEDB6403F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64" name="Footer Placeholder 2">
            <a:extLst>
              <a:ext uri="{FF2B5EF4-FFF2-40B4-BE49-F238E27FC236}">
                <a16:creationId xmlns:a16="http://schemas.microsoft.com/office/drawing/2014/main" id="{181DC0AD-4DBD-0D8E-11FF-A7862456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45065" name="Slide Number Placeholder 3">
            <a:extLst>
              <a:ext uri="{FF2B5EF4-FFF2-40B4-BE49-F238E27FC236}">
                <a16:creationId xmlns:a16="http://schemas.microsoft.com/office/drawing/2014/main" id="{B104AF16-A4DC-DD24-01AD-F884EB6B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796A08-FB2E-4EA3-8DAF-8A5FD6F459C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1B19A41A-59DE-C779-A32F-E83FC05166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76136" name="Rectangle 8">
            <a:extLst>
              <a:ext uri="{FF2B5EF4-FFF2-40B4-BE49-F238E27FC236}">
                <a16:creationId xmlns:a16="http://schemas.microsoft.com/office/drawing/2014/main" id="{17987146-700D-7975-065A-40CFC0B6A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76137" name="Rectangle 9">
            <a:extLst>
              <a:ext uri="{FF2B5EF4-FFF2-40B4-BE49-F238E27FC236}">
                <a16:creationId xmlns:a16="http://schemas.microsoft.com/office/drawing/2014/main" id="{73447BD2-F1CC-9585-9ABE-653589FBB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76138" name="Rectangle 10">
            <a:extLst>
              <a:ext uri="{FF2B5EF4-FFF2-40B4-BE49-F238E27FC236}">
                <a16:creationId xmlns:a16="http://schemas.microsoft.com/office/drawing/2014/main" id="{6BFF6AFD-7DAA-2498-7AC6-01744A52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76139" name="Rectangle 11">
            <a:extLst>
              <a:ext uri="{FF2B5EF4-FFF2-40B4-BE49-F238E27FC236}">
                <a16:creationId xmlns:a16="http://schemas.microsoft.com/office/drawing/2014/main" id="{107F6CD7-3D50-0482-E735-2B2461C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10" name="Line 12">
            <a:extLst>
              <a:ext uri="{FF2B5EF4-FFF2-40B4-BE49-F238E27FC236}">
                <a16:creationId xmlns:a16="http://schemas.microsoft.com/office/drawing/2014/main" id="{E7DB214C-8B6D-B29F-1983-CA40C73FA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13">
            <a:extLst>
              <a:ext uri="{FF2B5EF4-FFF2-40B4-BE49-F238E27FC236}">
                <a16:creationId xmlns:a16="http://schemas.microsoft.com/office/drawing/2014/main" id="{C3F2E85D-0A83-8153-BC16-BC6C5FE50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47112" name="Text Box 14">
            <a:extLst>
              <a:ext uri="{FF2B5EF4-FFF2-40B4-BE49-F238E27FC236}">
                <a16:creationId xmlns:a16="http://schemas.microsoft.com/office/drawing/2014/main" id="{774C2B85-709A-58D4-C65D-34E003EF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47113" name="Text Box 15">
            <a:extLst>
              <a:ext uri="{FF2B5EF4-FFF2-40B4-BE49-F238E27FC236}">
                <a16:creationId xmlns:a16="http://schemas.microsoft.com/office/drawing/2014/main" id="{7A6101BC-E7D0-EACB-DECB-D2377AA1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47114" name="Text Box 16">
            <a:extLst>
              <a:ext uri="{FF2B5EF4-FFF2-40B4-BE49-F238E27FC236}">
                <a16:creationId xmlns:a16="http://schemas.microsoft.com/office/drawing/2014/main" id="{5F1EA310-C2E1-0456-46A0-A10CFAFD0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47115" name="Text Box 17">
            <a:extLst>
              <a:ext uri="{FF2B5EF4-FFF2-40B4-BE49-F238E27FC236}">
                <a16:creationId xmlns:a16="http://schemas.microsoft.com/office/drawing/2014/main" id="{6553FB85-2E15-C60C-EB38-DA1058B54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47116" name="Text Box 18">
            <a:extLst>
              <a:ext uri="{FF2B5EF4-FFF2-40B4-BE49-F238E27FC236}">
                <a16:creationId xmlns:a16="http://schemas.microsoft.com/office/drawing/2014/main" id="{CC43A4F2-4C21-D899-2C4A-EC621C33C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76148" name="Rectangle 20">
            <a:extLst>
              <a:ext uri="{FF2B5EF4-FFF2-40B4-BE49-F238E27FC236}">
                <a16:creationId xmlns:a16="http://schemas.microsoft.com/office/drawing/2014/main" id="{235C283E-2DD6-DDED-FB29-C81FB663B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18" name="Text Box 21">
            <a:extLst>
              <a:ext uri="{FF2B5EF4-FFF2-40B4-BE49-F238E27FC236}">
                <a16:creationId xmlns:a16="http://schemas.microsoft.com/office/drawing/2014/main" id="{E90E19A1-B2BD-B127-CA5C-91EC9104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76151" name="Rectangle 23">
            <a:extLst>
              <a:ext uri="{FF2B5EF4-FFF2-40B4-BE49-F238E27FC236}">
                <a16:creationId xmlns:a16="http://schemas.microsoft.com/office/drawing/2014/main" id="{C1D026C5-F8EE-7C7A-276E-D8DCA130C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76152" name="Rectangle 24">
            <a:extLst>
              <a:ext uri="{FF2B5EF4-FFF2-40B4-BE49-F238E27FC236}">
                <a16:creationId xmlns:a16="http://schemas.microsoft.com/office/drawing/2014/main" id="{C5296475-72B9-A72B-8B6D-4A5F7748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76153" name="Rectangle 25">
            <a:extLst>
              <a:ext uri="{FF2B5EF4-FFF2-40B4-BE49-F238E27FC236}">
                <a16:creationId xmlns:a16="http://schemas.microsoft.com/office/drawing/2014/main" id="{C3CEFCBF-5C8D-1929-6ECD-1B2DB51F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6154" name="Rectangle 26">
            <a:extLst>
              <a:ext uri="{FF2B5EF4-FFF2-40B4-BE49-F238E27FC236}">
                <a16:creationId xmlns:a16="http://schemas.microsoft.com/office/drawing/2014/main" id="{CB94DA41-9E70-875D-A715-46D86E2AD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6155" name="Rectangle 27">
            <a:extLst>
              <a:ext uri="{FF2B5EF4-FFF2-40B4-BE49-F238E27FC236}">
                <a16:creationId xmlns:a16="http://schemas.microsoft.com/office/drawing/2014/main" id="{341AA4AE-3883-6A32-E2CE-60E3040C0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7124" name="Text Box 28">
            <a:extLst>
              <a:ext uri="{FF2B5EF4-FFF2-40B4-BE49-F238E27FC236}">
                <a16:creationId xmlns:a16="http://schemas.microsoft.com/office/drawing/2014/main" id="{645FB074-D1AB-A0C2-AF37-56F4978AF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47125" name="Text Box 29">
            <a:extLst>
              <a:ext uri="{FF2B5EF4-FFF2-40B4-BE49-F238E27FC236}">
                <a16:creationId xmlns:a16="http://schemas.microsoft.com/office/drawing/2014/main" id="{F853A3AD-4C29-3AB4-6A54-001C7DA3C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47126" name="Text Box 30">
            <a:extLst>
              <a:ext uri="{FF2B5EF4-FFF2-40B4-BE49-F238E27FC236}">
                <a16:creationId xmlns:a16="http://schemas.microsoft.com/office/drawing/2014/main" id="{F92F5309-70CB-CF0E-876A-D9D6FDC1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47127" name="Text Box 31">
            <a:extLst>
              <a:ext uri="{FF2B5EF4-FFF2-40B4-BE49-F238E27FC236}">
                <a16:creationId xmlns:a16="http://schemas.microsoft.com/office/drawing/2014/main" id="{FDB90277-BA1A-6BB5-D5DC-61C9E797C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47128" name="Text Box 32">
            <a:extLst>
              <a:ext uri="{FF2B5EF4-FFF2-40B4-BE49-F238E27FC236}">
                <a16:creationId xmlns:a16="http://schemas.microsoft.com/office/drawing/2014/main" id="{0F08D3B4-80AC-69ED-7E93-53A52430C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47129" name="Text Box 33">
            <a:extLst>
              <a:ext uri="{FF2B5EF4-FFF2-40B4-BE49-F238E27FC236}">
                <a16:creationId xmlns:a16="http://schemas.microsoft.com/office/drawing/2014/main" id="{587BE33C-C2AD-EAF2-75EE-EB02B2071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47130" name="Text Box 34">
            <a:extLst>
              <a:ext uri="{FF2B5EF4-FFF2-40B4-BE49-F238E27FC236}">
                <a16:creationId xmlns:a16="http://schemas.microsoft.com/office/drawing/2014/main" id="{CD4DC261-34F5-36A5-C6C0-6253CEE3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47131" name="Text Box 35">
            <a:extLst>
              <a:ext uri="{FF2B5EF4-FFF2-40B4-BE49-F238E27FC236}">
                <a16:creationId xmlns:a16="http://schemas.microsoft.com/office/drawing/2014/main" id="{F40FADE0-6663-3F00-0F1A-D16CE954F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47132" name="Text Box 36">
            <a:extLst>
              <a:ext uri="{FF2B5EF4-FFF2-40B4-BE49-F238E27FC236}">
                <a16:creationId xmlns:a16="http://schemas.microsoft.com/office/drawing/2014/main" id="{E6E2AA4D-2142-293A-B524-2EFE592EF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47133" name="Text Box 37">
            <a:extLst>
              <a:ext uri="{FF2B5EF4-FFF2-40B4-BE49-F238E27FC236}">
                <a16:creationId xmlns:a16="http://schemas.microsoft.com/office/drawing/2014/main" id="{38C3CBA4-8C08-2A7E-0420-EEC2476B4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47134" name="Text Box 38">
            <a:extLst>
              <a:ext uri="{FF2B5EF4-FFF2-40B4-BE49-F238E27FC236}">
                <a16:creationId xmlns:a16="http://schemas.microsoft.com/office/drawing/2014/main" id="{5E0595C4-E9E6-6C86-381B-A18B6AACB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47135" name="Rectangle 39">
            <a:extLst>
              <a:ext uri="{FF2B5EF4-FFF2-40B4-BE49-F238E27FC236}">
                <a16:creationId xmlns:a16="http://schemas.microsoft.com/office/drawing/2014/main" id="{601D25FB-E9D4-32E1-F119-F80B70D11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47136" name="Rectangle 40">
            <a:extLst>
              <a:ext uri="{FF2B5EF4-FFF2-40B4-BE49-F238E27FC236}">
                <a16:creationId xmlns:a16="http://schemas.microsoft.com/office/drawing/2014/main" id="{4F237454-1279-2211-8E9A-B96576C50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47137" name="Group 42">
            <a:extLst>
              <a:ext uri="{FF2B5EF4-FFF2-40B4-BE49-F238E27FC236}">
                <a16:creationId xmlns:a16="http://schemas.microsoft.com/office/drawing/2014/main" id="{DFE91F19-919B-9EE4-BABA-647D9B405B1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47151" name="Rectangle 43">
              <a:extLst>
                <a:ext uri="{FF2B5EF4-FFF2-40B4-BE49-F238E27FC236}">
                  <a16:creationId xmlns:a16="http://schemas.microsoft.com/office/drawing/2014/main" id="{27637C31-1810-25D0-60AD-AA1CA978B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47152" name="Rectangle 44">
              <a:extLst>
                <a:ext uri="{FF2B5EF4-FFF2-40B4-BE49-F238E27FC236}">
                  <a16:creationId xmlns:a16="http://schemas.microsoft.com/office/drawing/2014/main" id="{AA862F35-CE18-FE15-F796-B33B98469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47153" name="Rectangle 45">
              <a:extLst>
                <a:ext uri="{FF2B5EF4-FFF2-40B4-BE49-F238E27FC236}">
                  <a16:creationId xmlns:a16="http://schemas.microsoft.com/office/drawing/2014/main" id="{C2405E5C-407C-BE2A-0C1B-0DA6A8096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47154" name="Rectangle 46">
              <a:extLst>
                <a:ext uri="{FF2B5EF4-FFF2-40B4-BE49-F238E27FC236}">
                  <a16:creationId xmlns:a16="http://schemas.microsoft.com/office/drawing/2014/main" id="{C1AAEA6D-C5BF-783D-FBA5-DD6A38533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47155" name="Rectangle 47">
              <a:extLst>
                <a:ext uri="{FF2B5EF4-FFF2-40B4-BE49-F238E27FC236}">
                  <a16:creationId xmlns:a16="http://schemas.microsoft.com/office/drawing/2014/main" id="{2420D9BB-6791-41CE-48E0-77FB226B5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47156" name="Rectangle 48">
              <a:extLst>
                <a:ext uri="{FF2B5EF4-FFF2-40B4-BE49-F238E27FC236}">
                  <a16:creationId xmlns:a16="http://schemas.microsoft.com/office/drawing/2014/main" id="{1262193D-4863-02CE-1528-A82153D61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47157" name="Rectangle 49">
              <a:extLst>
                <a:ext uri="{FF2B5EF4-FFF2-40B4-BE49-F238E27FC236}">
                  <a16:creationId xmlns:a16="http://schemas.microsoft.com/office/drawing/2014/main" id="{6D7889BB-676C-0A04-3FBC-6E9F483BE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47158" name="Rectangle 50">
              <a:extLst>
                <a:ext uri="{FF2B5EF4-FFF2-40B4-BE49-F238E27FC236}">
                  <a16:creationId xmlns:a16="http://schemas.microsoft.com/office/drawing/2014/main" id="{74ED2D3A-A1CE-EEE1-F02F-EE0CC8979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grpSp>
        <p:nvGrpSpPr>
          <p:cNvPr id="47138" name="Group 51">
            <a:extLst>
              <a:ext uri="{FF2B5EF4-FFF2-40B4-BE49-F238E27FC236}">
                <a16:creationId xmlns:a16="http://schemas.microsoft.com/office/drawing/2014/main" id="{47608C6D-DB14-07F3-B14C-50D034F5767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47143" name="Rectangle 52">
              <a:extLst>
                <a:ext uri="{FF2B5EF4-FFF2-40B4-BE49-F238E27FC236}">
                  <a16:creationId xmlns:a16="http://schemas.microsoft.com/office/drawing/2014/main" id="{8715D50C-E8F6-5C77-2F0B-5359D36DF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4" name="Rectangle 53">
              <a:extLst>
                <a:ext uri="{FF2B5EF4-FFF2-40B4-BE49-F238E27FC236}">
                  <a16:creationId xmlns:a16="http://schemas.microsoft.com/office/drawing/2014/main" id="{7108AA91-67FE-A648-E654-4C1287C9C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5" name="Rectangle 54">
              <a:extLst>
                <a:ext uri="{FF2B5EF4-FFF2-40B4-BE49-F238E27FC236}">
                  <a16:creationId xmlns:a16="http://schemas.microsoft.com/office/drawing/2014/main" id="{0B43E1DF-9E36-8183-7479-971818278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6" name="Rectangle 55">
              <a:extLst>
                <a:ext uri="{FF2B5EF4-FFF2-40B4-BE49-F238E27FC236}">
                  <a16:creationId xmlns:a16="http://schemas.microsoft.com/office/drawing/2014/main" id="{36A22A99-2C33-7A22-81A5-53D604D7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7" name="Rectangle 56">
              <a:extLst>
                <a:ext uri="{FF2B5EF4-FFF2-40B4-BE49-F238E27FC236}">
                  <a16:creationId xmlns:a16="http://schemas.microsoft.com/office/drawing/2014/main" id="{3349DCB5-6EBC-7D6D-99D9-A08A8DF58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8" name="Rectangle 57">
              <a:extLst>
                <a:ext uri="{FF2B5EF4-FFF2-40B4-BE49-F238E27FC236}">
                  <a16:creationId xmlns:a16="http://schemas.microsoft.com/office/drawing/2014/main" id="{AD1FD740-9035-EA05-C6FA-FCEE45289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49" name="Rectangle 58">
              <a:extLst>
                <a:ext uri="{FF2B5EF4-FFF2-40B4-BE49-F238E27FC236}">
                  <a16:creationId xmlns:a16="http://schemas.microsoft.com/office/drawing/2014/main" id="{85427B2A-635D-D257-4591-D9953CC10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47150" name="Rectangle 59">
              <a:extLst>
                <a:ext uri="{FF2B5EF4-FFF2-40B4-BE49-F238E27FC236}">
                  <a16:creationId xmlns:a16="http://schemas.microsoft.com/office/drawing/2014/main" id="{C41B9598-25CE-2D80-6ADA-5367AEF61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0x104</a:t>
              </a:r>
            </a:p>
          </p:txBody>
        </p:sp>
      </p:grpSp>
      <p:sp>
        <p:nvSpPr>
          <p:cNvPr id="47139" name="Rectangle 4">
            <a:extLst>
              <a:ext uri="{FF2B5EF4-FFF2-40B4-BE49-F238E27FC236}">
                <a16:creationId xmlns:a16="http://schemas.microsoft.com/office/drawing/2014/main" id="{AA7A7675-505D-53B9-EB68-3F7B0FF3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47140" name="Date Placeholder 1">
            <a:extLst>
              <a:ext uri="{FF2B5EF4-FFF2-40B4-BE49-F238E27FC236}">
                <a16:creationId xmlns:a16="http://schemas.microsoft.com/office/drawing/2014/main" id="{9D8115E4-E6A3-1D7A-534A-D0DEE31C17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41" name="Footer Placeholder 2">
            <a:extLst>
              <a:ext uri="{FF2B5EF4-FFF2-40B4-BE49-F238E27FC236}">
                <a16:creationId xmlns:a16="http://schemas.microsoft.com/office/drawing/2014/main" id="{80996F42-8ACD-9D14-9D48-92B5DAD5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47142" name="Slide Number Placeholder 3">
            <a:extLst>
              <a:ext uri="{FF2B5EF4-FFF2-40B4-BE49-F238E27FC236}">
                <a16:creationId xmlns:a16="http://schemas.microsoft.com/office/drawing/2014/main" id="{9ED376D0-4212-FA3E-4F89-7A4FF727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06B87-800F-4CB7-A83B-6EAB6BBF332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16DB8466-4868-DBF1-D72D-CCA860F443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30106EC1-F428-173B-AD5D-4E8918F62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CBA250FD-148D-6AB5-8DE1-DC9119464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77158" name="Rectangle 6">
            <a:extLst>
              <a:ext uri="{FF2B5EF4-FFF2-40B4-BE49-F238E27FC236}">
                <a16:creationId xmlns:a16="http://schemas.microsoft.com/office/drawing/2014/main" id="{E338AFAA-4D25-4231-7367-90A72F2C7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77159" name="Rectangle 7">
            <a:extLst>
              <a:ext uri="{FF2B5EF4-FFF2-40B4-BE49-F238E27FC236}">
                <a16:creationId xmlns:a16="http://schemas.microsoft.com/office/drawing/2014/main" id="{045A5E8F-B0E2-25EC-C44F-E8FF5685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8" name="Line 8">
            <a:extLst>
              <a:ext uri="{FF2B5EF4-FFF2-40B4-BE49-F238E27FC236}">
                <a16:creationId xmlns:a16="http://schemas.microsoft.com/office/drawing/2014/main" id="{91C4EF57-7B47-85CC-A632-D7F54FA09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9">
            <a:extLst>
              <a:ext uri="{FF2B5EF4-FFF2-40B4-BE49-F238E27FC236}">
                <a16:creationId xmlns:a16="http://schemas.microsoft.com/office/drawing/2014/main" id="{0E75B8B6-921F-2102-0DD0-CA00A23B8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49160" name="Text Box 10">
            <a:extLst>
              <a:ext uri="{FF2B5EF4-FFF2-40B4-BE49-F238E27FC236}">
                <a16:creationId xmlns:a16="http://schemas.microsoft.com/office/drawing/2014/main" id="{B0030D95-4F67-609B-0F24-FA1A850AE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49161" name="Text Box 11">
            <a:extLst>
              <a:ext uri="{FF2B5EF4-FFF2-40B4-BE49-F238E27FC236}">
                <a16:creationId xmlns:a16="http://schemas.microsoft.com/office/drawing/2014/main" id="{C166C8AF-4174-C8B9-FB72-CAA2B8698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49162" name="Text Box 12">
            <a:extLst>
              <a:ext uri="{FF2B5EF4-FFF2-40B4-BE49-F238E27FC236}">
                <a16:creationId xmlns:a16="http://schemas.microsoft.com/office/drawing/2014/main" id="{78976A64-3BC2-853C-C588-B095CEE45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49163" name="Text Box 13">
            <a:extLst>
              <a:ext uri="{FF2B5EF4-FFF2-40B4-BE49-F238E27FC236}">
                <a16:creationId xmlns:a16="http://schemas.microsoft.com/office/drawing/2014/main" id="{35995E62-6845-FAAA-4D24-7383FA2A3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49164" name="Text Box 14">
            <a:extLst>
              <a:ext uri="{FF2B5EF4-FFF2-40B4-BE49-F238E27FC236}">
                <a16:creationId xmlns:a16="http://schemas.microsoft.com/office/drawing/2014/main" id="{7AA1F6CE-DA73-8BD9-603C-2C7B52C63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77167" name="Rectangle 15">
            <a:extLst>
              <a:ext uri="{FF2B5EF4-FFF2-40B4-BE49-F238E27FC236}">
                <a16:creationId xmlns:a16="http://schemas.microsoft.com/office/drawing/2014/main" id="{AD57567D-98CD-8D1E-9C59-DA879E2BD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66" name="Text Box 16">
            <a:extLst>
              <a:ext uri="{FF2B5EF4-FFF2-40B4-BE49-F238E27FC236}">
                <a16:creationId xmlns:a16="http://schemas.microsoft.com/office/drawing/2014/main" id="{59F3BCA2-18CB-6999-4B36-4EC1E0B47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77169" name="Rectangle 17">
            <a:extLst>
              <a:ext uri="{FF2B5EF4-FFF2-40B4-BE49-F238E27FC236}">
                <a16:creationId xmlns:a16="http://schemas.microsoft.com/office/drawing/2014/main" id="{75152485-AB93-8D6C-4A9A-D74600BE8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77170" name="Rectangle 18">
            <a:extLst>
              <a:ext uri="{FF2B5EF4-FFF2-40B4-BE49-F238E27FC236}">
                <a16:creationId xmlns:a16="http://schemas.microsoft.com/office/drawing/2014/main" id="{3EE5958E-9135-FBC3-7621-DC7CF47D4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77171" name="Rectangle 19">
            <a:extLst>
              <a:ext uri="{FF2B5EF4-FFF2-40B4-BE49-F238E27FC236}">
                <a16:creationId xmlns:a16="http://schemas.microsoft.com/office/drawing/2014/main" id="{BBD09299-8F99-D2B4-7321-3CE62C67B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7172" name="Rectangle 20">
            <a:extLst>
              <a:ext uri="{FF2B5EF4-FFF2-40B4-BE49-F238E27FC236}">
                <a16:creationId xmlns:a16="http://schemas.microsoft.com/office/drawing/2014/main" id="{2BA6B3E7-17ED-4965-6F11-6C1DF7CEC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7173" name="Rectangle 21">
            <a:extLst>
              <a:ext uri="{FF2B5EF4-FFF2-40B4-BE49-F238E27FC236}">
                <a16:creationId xmlns:a16="http://schemas.microsoft.com/office/drawing/2014/main" id="{725E57B9-6C8D-A871-587C-CCBA53B64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9172" name="Text Box 22">
            <a:extLst>
              <a:ext uri="{FF2B5EF4-FFF2-40B4-BE49-F238E27FC236}">
                <a16:creationId xmlns:a16="http://schemas.microsoft.com/office/drawing/2014/main" id="{ED6413D0-F497-DCD8-0228-07C01E4D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49173" name="Text Box 23">
            <a:extLst>
              <a:ext uri="{FF2B5EF4-FFF2-40B4-BE49-F238E27FC236}">
                <a16:creationId xmlns:a16="http://schemas.microsoft.com/office/drawing/2014/main" id="{0EB5F8E4-442B-3F8C-B181-F177D488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49174" name="Text Box 24">
            <a:extLst>
              <a:ext uri="{FF2B5EF4-FFF2-40B4-BE49-F238E27FC236}">
                <a16:creationId xmlns:a16="http://schemas.microsoft.com/office/drawing/2014/main" id="{14768D28-93EA-164D-395F-EE633A71E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49175" name="Text Box 25">
            <a:extLst>
              <a:ext uri="{FF2B5EF4-FFF2-40B4-BE49-F238E27FC236}">
                <a16:creationId xmlns:a16="http://schemas.microsoft.com/office/drawing/2014/main" id="{C733D816-1BFB-DC61-833D-513B4D22B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49176" name="Text Box 26">
            <a:extLst>
              <a:ext uri="{FF2B5EF4-FFF2-40B4-BE49-F238E27FC236}">
                <a16:creationId xmlns:a16="http://schemas.microsoft.com/office/drawing/2014/main" id="{A1335B32-0212-60B7-B1F9-6769B748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49177" name="Text Box 27">
            <a:extLst>
              <a:ext uri="{FF2B5EF4-FFF2-40B4-BE49-F238E27FC236}">
                <a16:creationId xmlns:a16="http://schemas.microsoft.com/office/drawing/2014/main" id="{93163ECE-C20E-93F2-D804-805023CF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49178" name="Text Box 28">
            <a:extLst>
              <a:ext uri="{FF2B5EF4-FFF2-40B4-BE49-F238E27FC236}">
                <a16:creationId xmlns:a16="http://schemas.microsoft.com/office/drawing/2014/main" id="{905ECF6F-4D10-2E0B-5097-A536ED77A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49179" name="Text Box 29">
            <a:extLst>
              <a:ext uri="{FF2B5EF4-FFF2-40B4-BE49-F238E27FC236}">
                <a16:creationId xmlns:a16="http://schemas.microsoft.com/office/drawing/2014/main" id="{2D7E9553-D19C-7480-D588-B40263820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49180" name="Text Box 30">
            <a:extLst>
              <a:ext uri="{FF2B5EF4-FFF2-40B4-BE49-F238E27FC236}">
                <a16:creationId xmlns:a16="http://schemas.microsoft.com/office/drawing/2014/main" id="{7DB8DF29-3BDE-E517-A10E-26A138428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49181" name="Text Box 31">
            <a:extLst>
              <a:ext uri="{FF2B5EF4-FFF2-40B4-BE49-F238E27FC236}">
                <a16:creationId xmlns:a16="http://schemas.microsoft.com/office/drawing/2014/main" id="{25538FFD-4614-7215-4683-F3F3F7109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49182" name="Text Box 32">
            <a:extLst>
              <a:ext uri="{FF2B5EF4-FFF2-40B4-BE49-F238E27FC236}">
                <a16:creationId xmlns:a16="http://schemas.microsoft.com/office/drawing/2014/main" id="{7941F38E-706D-2E20-FD30-5283815DD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49183" name="Rectangle 33">
            <a:extLst>
              <a:ext uri="{FF2B5EF4-FFF2-40B4-BE49-F238E27FC236}">
                <a16:creationId xmlns:a16="http://schemas.microsoft.com/office/drawing/2014/main" id="{A83C1976-A6F6-74B6-487A-00916634C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49184" name="Rectangle 34">
            <a:extLst>
              <a:ext uri="{FF2B5EF4-FFF2-40B4-BE49-F238E27FC236}">
                <a16:creationId xmlns:a16="http://schemas.microsoft.com/office/drawing/2014/main" id="{0CC7F60B-57E5-2E3F-4396-EC1B1465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49185" name="Group 35">
            <a:extLst>
              <a:ext uri="{FF2B5EF4-FFF2-40B4-BE49-F238E27FC236}">
                <a16:creationId xmlns:a16="http://schemas.microsoft.com/office/drawing/2014/main" id="{7FDD9BAC-CE6E-9C04-C90E-EABF4C3C643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49200" name="Rectangle 36">
              <a:extLst>
                <a:ext uri="{FF2B5EF4-FFF2-40B4-BE49-F238E27FC236}">
                  <a16:creationId xmlns:a16="http://schemas.microsoft.com/office/drawing/2014/main" id="{7920FCFA-3997-FD48-FF7B-F74271708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49201" name="Rectangle 37">
              <a:extLst>
                <a:ext uri="{FF2B5EF4-FFF2-40B4-BE49-F238E27FC236}">
                  <a16:creationId xmlns:a16="http://schemas.microsoft.com/office/drawing/2014/main" id="{50824AA4-26B4-D25D-8426-6072E20D1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49202" name="Rectangle 38">
              <a:extLst>
                <a:ext uri="{FF2B5EF4-FFF2-40B4-BE49-F238E27FC236}">
                  <a16:creationId xmlns:a16="http://schemas.microsoft.com/office/drawing/2014/main" id="{E7378883-55B0-2F1A-665E-0FB215137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49203" name="Rectangle 39">
              <a:extLst>
                <a:ext uri="{FF2B5EF4-FFF2-40B4-BE49-F238E27FC236}">
                  <a16:creationId xmlns:a16="http://schemas.microsoft.com/office/drawing/2014/main" id="{BD9C6A59-9A7A-DCA1-DA48-FE387B5EE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49204" name="Rectangle 40">
              <a:extLst>
                <a:ext uri="{FF2B5EF4-FFF2-40B4-BE49-F238E27FC236}">
                  <a16:creationId xmlns:a16="http://schemas.microsoft.com/office/drawing/2014/main" id="{79F10EAD-6519-351F-B70E-A11C117D6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49205" name="Rectangle 41">
              <a:extLst>
                <a:ext uri="{FF2B5EF4-FFF2-40B4-BE49-F238E27FC236}">
                  <a16:creationId xmlns:a16="http://schemas.microsoft.com/office/drawing/2014/main" id="{317F795A-5BCE-3652-C622-B590E4F92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49206" name="Rectangle 42">
              <a:extLst>
                <a:ext uri="{FF2B5EF4-FFF2-40B4-BE49-F238E27FC236}">
                  <a16:creationId xmlns:a16="http://schemas.microsoft.com/office/drawing/2014/main" id="{97ECDEB2-C49D-A069-7287-304446125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49207" name="Rectangle 43">
              <a:extLst>
                <a:ext uri="{FF2B5EF4-FFF2-40B4-BE49-F238E27FC236}">
                  <a16:creationId xmlns:a16="http://schemas.microsoft.com/office/drawing/2014/main" id="{58B1A40A-116A-24E7-6979-7DC9A6148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49186" name="Rectangle 45">
            <a:extLst>
              <a:ext uri="{FF2B5EF4-FFF2-40B4-BE49-F238E27FC236}">
                <a16:creationId xmlns:a16="http://schemas.microsoft.com/office/drawing/2014/main" id="{BED6BEE2-E84B-B040-4B08-786973707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49187" name="Rectangle 46">
            <a:extLst>
              <a:ext uri="{FF2B5EF4-FFF2-40B4-BE49-F238E27FC236}">
                <a16:creationId xmlns:a16="http://schemas.microsoft.com/office/drawing/2014/main" id="{AFFF118E-7E2A-BC53-4918-A1DDB1B1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49188" name="Rectangle 47">
            <a:extLst>
              <a:ext uri="{FF2B5EF4-FFF2-40B4-BE49-F238E27FC236}">
                <a16:creationId xmlns:a16="http://schemas.microsoft.com/office/drawing/2014/main" id="{FAEAE8DA-38FF-353C-6163-E574AC0F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sp>
        <p:nvSpPr>
          <p:cNvPr id="49189" name="Rectangle 48">
            <a:extLst>
              <a:ext uri="{FF2B5EF4-FFF2-40B4-BE49-F238E27FC236}">
                <a16:creationId xmlns:a16="http://schemas.microsoft.com/office/drawing/2014/main" id="{F9EE4F09-9F85-FCA7-183E-02AE802E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49190" name="Rectangle 49">
            <a:extLst>
              <a:ext uri="{FF2B5EF4-FFF2-40B4-BE49-F238E27FC236}">
                <a16:creationId xmlns:a16="http://schemas.microsoft.com/office/drawing/2014/main" id="{F0B6AB52-7203-6A61-E151-DF95DB500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49191" name="Rectangle 50">
            <a:extLst>
              <a:ext uri="{FF2B5EF4-FFF2-40B4-BE49-F238E27FC236}">
                <a16:creationId xmlns:a16="http://schemas.microsoft.com/office/drawing/2014/main" id="{7D507C7D-6147-36E9-C31E-9CAFC7C9F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49192" name="Rectangle 51">
            <a:extLst>
              <a:ext uri="{FF2B5EF4-FFF2-40B4-BE49-F238E27FC236}">
                <a16:creationId xmlns:a16="http://schemas.microsoft.com/office/drawing/2014/main" id="{A93BD3DA-1091-3185-D3FB-439714AD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49193" name="Rectangle 52">
            <a:extLst>
              <a:ext uri="{FF2B5EF4-FFF2-40B4-BE49-F238E27FC236}">
                <a16:creationId xmlns:a16="http://schemas.microsoft.com/office/drawing/2014/main" id="{DF633055-AB89-B054-A82D-26E0DB28B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177215" name="Rectangle 63">
            <a:extLst>
              <a:ext uri="{FF2B5EF4-FFF2-40B4-BE49-F238E27FC236}">
                <a16:creationId xmlns:a16="http://schemas.microsoft.com/office/drawing/2014/main" id="{BC54F562-4C2F-AC50-D4AA-623A619B3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49195" name="Rectangle 64">
            <a:extLst>
              <a:ext uri="{FF2B5EF4-FFF2-40B4-BE49-F238E27FC236}">
                <a16:creationId xmlns:a16="http://schemas.microsoft.com/office/drawing/2014/main" id="{F134ED9D-EBA2-F4E6-3E75-12365B90E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800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sp>
        <p:nvSpPr>
          <p:cNvPr id="49196" name="Rectangle 4">
            <a:extLst>
              <a:ext uri="{FF2B5EF4-FFF2-40B4-BE49-F238E27FC236}">
                <a16:creationId xmlns:a16="http://schemas.microsoft.com/office/drawing/2014/main" id="{5A6B5735-8FD4-047D-DE79-C9C3BB3C8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49197" name="Date Placeholder 1">
            <a:extLst>
              <a:ext uri="{FF2B5EF4-FFF2-40B4-BE49-F238E27FC236}">
                <a16:creationId xmlns:a16="http://schemas.microsoft.com/office/drawing/2014/main" id="{46AFAB6D-0A9A-C90E-DD79-23433E03AD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98" name="Footer Placeholder 2">
            <a:extLst>
              <a:ext uri="{FF2B5EF4-FFF2-40B4-BE49-F238E27FC236}">
                <a16:creationId xmlns:a16="http://schemas.microsoft.com/office/drawing/2014/main" id="{58E5FAB4-AC3D-3A47-98B5-63AA64A4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49199" name="Slide Number Placeholder 3">
            <a:extLst>
              <a:ext uri="{FF2B5EF4-FFF2-40B4-BE49-F238E27FC236}">
                <a16:creationId xmlns:a16="http://schemas.microsoft.com/office/drawing/2014/main" id="{EC9A17BA-735A-2A92-8C46-D16B6047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DD520-9F40-41FD-9B84-B349F37EFF0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5">
            <a:extLst>
              <a:ext uri="{FF2B5EF4-FFF2-40B4-BE49-F238E27FC236}">
                <a16:creationId xmlns:a16="http://schemas.microsoft.com/office/drawing/2014/main" id="{0877E1AF-5E51-0080-74BB-E9230C2E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181F87F-7316-A0E8-5C98-1DBF35FEE4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8509A19C-D413-FB7F-915B-880C176D7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78181" name="Rectangle 5">
            <a:extLst>
              <a:ext uri="{FF2B5EF4-FFF2-40B4-BE49-F238E27FC236}">
                <a16:creationId xmlns:a16="http://schemas.microsoft.com/office/drawing/2014/main" id="{626FFB2C-9B2C-094A-AA3B-C9D860D10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78182" name="Rectangle 6">
            <a:extLst>
              <a:ext uri="{FF2B5EF4-FFF2-40B4-BE49-F238E27FC236}">
                <a16:creationId xmlns:a16="http://schemas.microsoft.com/office/drawing/2014/main" id="{B6E447C7-8A80-50DC-C8A3-302F4D4EC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78183" name="Rectangle 7">
            <a:extLst>
              <a:ext uri="{FF2B5EF4-FFF2-40B4-BE49-F238E27FC236}">
                <a16:creationId xmlns:a16="http://schemas.microsoft.com/office/drawing/2014/main" id="{25658AB7-055C-BBB2-4267-7E3E52289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07" name="Line 8">
            <a:extLst>
              <a:ext uri="{FF2B5EF4-FFF2-40B4-BE49-F238E27FC236}">
                <a16:creationId xmlns:a16="http://schemas.microsoft.com/office/drawing/2014/main" id="{BEC08416-165C-6E55-4640-44325074A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9">
            <a:extLst>
              <a:ext uri="{FF2B5EF4-FFF2-40B4-BE49-F238E27FC236}">
                <a16:creationId xmlns:a16="http://schemas.microsoft.com/office/drawing/2014/main" id="{4F7BBB52-F140-E1F2-385E-548F27F1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51209" name="Text Box 10">
            <a:extLst>
              <a:ext uri="{FF2B5EF4-FFF2-40B4-BE49-F238E27FC236}">
                <a16:creationId xmlns:a16="http://schemas.microsoft.com/office/drawing/2014/main" id="{9C5580C1-72C2-E0EB-5BAB-41902F12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51210" name="Text Box 11">
            <a:extLst>
              <a:ext uri="{FF2B5EF4-FFF2-40B4-BE49-F238E27FC236}">
                <a16:creationId xmlns:a16="http://schemas.microsoft.com/office/drawing/2014/main" id="{4281BA5A-CF9E-F994-771A-2CEB3239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51211" name="Text Box 12">
            <a:extLst>
              <a:ext uri="{FF2B5EF4-FFF2-40B4-BE49-F238E27FC236}">
                <a16:creationId xmlns:a16="http://schemas.microsoft.com/office/drawing/2014/main" id="{FBC43235-4890-2CB8-7386-C06E3F16C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51212" name="Text Box 13">
            <a:extLst>
              <a:ext uri="{FF2B5EF4-FFF2-40B4-BE49-F238E27FC236}">
                <a16:creationId xmlns:a16="http://schemas.microsoft.com/office/drawing/2014/main" id="{6B8EA6ED-9BBF-253A-26E1-B17511363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51213" name="Text Box 14">
            <a:extLst>
              <a:ext uri="{FF2B5EF4-FFF2-40B4-BE49-F238E27FC236}">
                <a16:creationId xmlns:a16="http://schemas.microsoft.com/office/drawing/2014/main" id="{773DD19B-F378-4CB0-9BFD-42286FF4C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78191" name="Rectangle 15">
            <a:extLst>
              <a:ext uri="{FF2B5EF4-FFF2-40B4-BE49-F238E27FC236}">
                <a16:creationId xmlns:a16="http://schemas.microsoft.com/office/drawing/2014/main" id="{B7736790-FFFB-7ACF-484E-7060EC7B5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15" name="Text Box 16">
            <a:extLst>
              <a:ext uri="{FF2B5EF4-FFF2-40B4-BE49-F238E27FC236}">
                <a16:creationId xmlns:a16="http://schemas.microsoft.com/office/drawing/2014/main" id="{F24546DA-A01A-ED57-6170-E89788A88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78193" name="Rectangle 17">
            <a:extLst>
              <a:ext uri="{FF2B5EF4-FFF2-40B4-BE49-F238E27FC236}">
                <a16:creationId xmlns:a16="http://schemas.microsoft.com/office/drawing/2014/main" id="{C3F443F4-5F34-DB2D-21BE-A1AD8F2ED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78194" name="Rectangle 18">
            <a:extLst>
              <a:ext uri="{FF2B5EF4-FFF2-40B4-BE49-F238E27FC236}">
                <a16:creationId xmlns:a16="http://schemas.microsoft.com/office/drawing/2014/main" id="{24658D4D-3E86-4DA7-C162-3DFB2630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78195" name="Rectangle 19">
            <a:extLst>
              <a:ext uri="{FF2B5EF4-FFF2-40B4-BE49-F238E27FC236}">
                <a16:creationId xmlns:a16="http://schemas.microsoft.com/office/drawing/2014/main" id="{21D8EC59-3048-7B0E-C1F0-374489FC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8196" name="Rectangle 20">
            <a:extLst>
              <a:ext uri="{FF2B5EF4-FFF2-40B4-BE49-F238E27FC236}">
                <a16:creationId xmlns:a16="http://schemas.microsoft.com/office/drawing/2014/main" id="{91F8FBDE-24E6-D1DA-7321-07058E7F3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8197" name="Rectangle 21">
            <a:extLst>
              <a:ext uri="{FF2B5EF4-FFF2-40B4-BE49-F238E27FC236}">
                <a16:creationId xmlns:a16="http://schemas.microsoft.com/office/drawing/2014/main" id="{E0C228A4-44D6-B584-18B8-68A9C796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1221" name="Text Box 22">
            <a:extLst>
              <a:ext uri="{FF2B5EF4-FFF2-40B4-BE49-F238E27FC236}">
                <a16:creationId xmlns:a16="http://schemas.microsoft.com/office/drawing/2014/main" id="{0932F77D-1DFF-342F-5D81-C517AAA65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51222" name="Text Box 23">
            <a:extLst>
              <a:ext uri="{FF2B5EF4-FFF2-40B4-BE49-F238E27FC236}">
                <a16:creationId xmlns:a16="http://schemas.microsoft.com/office/drawing/2014/main" id="{978F44B5-710B-0929-16AC-94D6BA7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51223" name="Text Box 24">
            <a:extLst>
              <a:ext uri="{FF2B5EF4-FFF2-40B4-BE49-F238E27FC236}">
                <a16:creationId xmlns:a16="http://schemas.microsoft.com/office/drawing/2014/main" id="{49308608-584D-74FD-DA98-C4D162700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51224" name="Text Box 25">
            <a:extLst>
              <a:ext uri="{FF2B5EF4-FFF2-40B4-BE49-F238E27FC236}">
                <a16:creationId xmlns:a16="http://schemas.microsoft.com/office/drawing/2014/main" id="{C8D2F416-7033-0FC0-9782-B8753116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51225" name="Text Box 26">
            <a:extLst>
              <a:ext uri="{FF2B5EF4-FFF2-40B4-BE49-F238E27FC236}">
                <a16:creationId xmlns:a16="http://schemas.microsoft.com/office/drawing/2014/main" id="{F553AAE3-3BEC-715B-AAA3-3AB471124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51226" name="Text Box 27">
            <a:extLst>
              <a:ext uri="{FF2B5EF4-FFF2-40B4-BE49-F238E27FC236}">
                <a16:creationId xmlns:a16="http://schemas.microsoft.com/office/drawing/2014/main" id="{1F5B1327-DAF3-0255-4BA9-A4657692A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51227" name="Text Box 28">
            <a:extLst>
              <a:ext uri="{FF2B5EF4-FFF2-40B4-BE49-F238E27FC236}">
                <a16:creationId xmlns:a16="http://schemas.microsoft.com/office/drawing/2014/main" id="{B47D98A8-E3A2-53C5-7BA3-DC519FAF7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51228" name="Text Box 29">
            <a:extLst>
              <a:ext uri="{FF2B5EF4-FFF2-40B4-BE49-F238E27FC236}">
                <a16:creationId xmlns:a16="http://schemas.microsoft.com/office/drawing/2014/main" id="{BE0F803E-1FB9-F8AF-D465-71C5B7071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51229" name="Text Box 30">
            <a:extLst>
              <a:ext uri="{FF2B5EF4-FFF2-40B4-BE49-F238E27FC236}">
                <a16:creationId xmlns:a16="http://schemas.microsoft.com/office/drawing/2014/main" id="{6BF090A3-9950-75E3-35E9-3CF2D0B12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51230" name="Text Box 31">
            <a:extLst>
              <a:ext uri="{FF2B5EF4-FFF2-40B4-BE49-F238E27FC236}">
                <a16:creationId xmlns:a16="http://schemas.microsoft.com/office/drawing/2014/main" id="{904B4F95-6549-1E6D-9E22-23A32204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51231" name="Text Box 32">
            <a:extLst>
              <a:ext uri="{FF2B5EF4-FFF2-40B4-BE49-F238E27FC236}">
                <a16:creationId xmlns:a16="http://schemas.microsoft.com/office/drawing/2014/main" id="{303917B7-546D-A991-AB15-4E0AB21F3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51232" name="Rectangle 33">
            <a:extLst>
              <a:ext uri="{FF2B5EF4-FFF2-40B4-BE49-F238E27FC236}">
                <a16:creationId xmlns:a16="http://schemas.microsoft.com/office/drawing/2014/main" id="{CCECBAF6-AF23-555D-87BC-7D5CC5B41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51233" name="Rectangle 34">
            <a:extLst>
              <a:ext uri="{FF2B5EF4-FFF2-40B4-BE49-F238E27FC236}">
                <a16:creationId xmlns:a16="http://schemas.microsoft.com/office/drawing/2014/main" id="{23CDA0DC-B7CB-5760-80AB-FE179CF6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51234" name="Group 35">
            <a:extLst>
              <a:ext uri="{FF2B5EF4-FFF2-40B4-BE49-F238E27FC236}">
                <a16:creationId xmlns:a16="http://schemas.microsoft.com/office/drawing/2014/main" id="{D89B56CD-89B2-1AC6-74D8-D573B45D74B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1248" name="Rectangle 36">
              <a:extLst>
                <a:ext uri="{FF2B5EF4-FFF2-40B4-BE49-F238E27FC236}">
                  <a16:creationId xmlns:a16="http://schemas.microsoft.com/office/drawing/2014/main" id="{CF5987AD-6F36-6855-888D-E3D566F6B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1249" name="Rectangle 37">
              <a:extLst>
                <a:ext uri="{FF2B5EF4-FFF2-40B4-BE49-F238E27FC236}">
                  <a16:creationId xmlns:a16="http://schemas.microsoft.com/office/drawing/2014/main" id="{A3876D71-E8C7-9F3E-83BD-51D9A7CDE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1250" name="Rectangle 38">
              <a:extLst>
                <a:ext uri="{FF2B5EF4-FFF2-40B4-BE49-F238E27FC236}">
                  <a16:creationId xmlns:a16="http://schemas.microsoft.com/office/drawing/2014/main" id="{8C126B90-3FA9-7AB4-B030-B6921500F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1251" name="Rectangle 39">
              <a:extLst>
                <a:ext uri="{FF2B5EF4-FFF2-40B4-BE49-F238E27FC236}">
                  <a16:creationId xmlns:a16="http://schemas.microsoft.com/office/drawing/2014/main" id="{11174EA8-ACFE-C949-EC71-6EC7355B2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1252" name="Rectangle 40">
              <a:extLst>
                <a:ext uri="{FF2B5EF4-FFF2-40B4-BE49-F238E27FC236}">
                  <a16:creationId xmlns:a16="http://schemas.microsoft.com/office/drawing/2014/main" id="{43116A9B-AA78-E28C-E724-01B67DA77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1253" name="Rectangle 41">
              <a:extLst>
                <a:ext uri="{FF2B5EF4-FFF2-40B4-BE49-F238E27FC236}">
                  <a16:creationId xmlns:a16="http://schemas.microsoft.com/office/drawing/2014/main" id="{824E4EA8-AC65-5447-F673-0813B1FCD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1254" name="Rectangle 42">
              <a:extLst>
                <a:ext uri="{FF2B5EF4-FFF2-40B4-BE49-F238E27FC236}">
                  <a16:creationId xmlns:a16="http://schemas.microsoft.com/office/drawing/2014/main" id="{89F72FEE-9858-5A4F-CF5E-E46A6A29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1255" name="Rectangle 43">
              <a:extLst>
                <a:ext uri="{FF2B5EF4-FFF2-40B4-BE49-F238E27FC236}">
                  <a16:creationId xmlns:a16="http://schemas.microsoft.com/office/drawing/2014/main" id="{435FFBE3-64DA-6BA3-4A7A-A3DEEDE60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51235" name="Rectangle 45">
            <a:extLst>
              <a:ext uri="{FF2B5EF4-FFF2-40B4-BE49-F238E27FC236}">
                <a16:creationId xmlns:a16="http://schemas.microsoft.com/office/drawing/2014/main" id="{7A0B0805-2F45-8506-D4EF-BC33ABFE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36" name="Rectangle 47">
            <a:extLst>
              <a:ext uri="{FF2B5EF4-FFF2-40B4-BE49-F238E27FC236}">
                <a16:creationId xmlns:a16="http://schemas.microsoft.com/office/drawing/2014/main" id="{D7122168-29FA-7D2F-76F0-CC84D4072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0x120</a:t>
            </a:r>
          </a:p>
        </p:txBody>
      </p:sp>
      <p:sp>
        <p:nvSpPr>
          <p:cNvPr id="51237" name="Rectangle 48">
            <a:extLst>
              <a:ext uri="{FF2B5EF4-FFF2-40B4-BE49-F238E27FC236}">
                <a16:creationId xmlns:a16="http://schemas.microsoft.com/office/drawing/2014/main" id="{5B6CCC69-A116-E7A7-5980-912C7F874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38" name="Rectangle 49">
            <a:extLst>
              <a:ext uri="{FF2B5EF4-FFF2-40B4-BE49-F238E27FC236}">
                <a16:creationId xmlns:a16="http://schemas.microsoft.com/office/drawing/2014/main" id="{E7344694-B883-815D-60D0-8EA1E4A4C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39" name="Rectangle 50">
            <a:extLst>
              <a:ext uri="{FF2B5EF4-FFF2-40B4-BE49-F238E27FC236}">
                <a16:creationId xmlns:a16="http://schemas.microsoft.com/office/drawing/2014/main" id="{649B8AB1-749D-C441-6E49-2C44FF53A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40" name="Rectangle 51">
            <a:extLst>
              <a:ext uri="{FF2B5EF4-FFF2-40B4-BE49-F238E27FC236}">
                <a16:creationId xmlns:a16="http://schemas.microsoft.com/office/drawing/2014/main" id="{62FFAD41-9DA8-6D14-3160-99AD6D4E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1241" name="Rectangle 52">
            <a:extLst>
              <a:ext uri="{FF2B5EF4-FFF2-40B4-BE49-F238E27FC236}">
                <a16:creationId xmlns:a16="http://schemas.microsoft.com/office/drawing/2014/main" id="{EC0FF0C6-01FE-2BB1-07AC-336401968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178230" name="Rectangle 54">
            <a:extLst>
              <a:ext uri="{FF2B5EF4-FFF2-40B4-BE49-F238E27FC236}">
                <a16:creationId xmlns:a16="http://schemas.microsoft.com/office/drawing/2014/main" id="{2089AEA2-F8A0-0C22-D060-D02FC016E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51243" name="Rectangle 46">
            <a:extLst>
              <a:ext uri="{FF2B5EF4-FFF2-40B4-BE49-F238E27FC236}">
                <a16:creationId xmlns:a16="http://schemas.microsoft.com/office/drawing/2014/main" id="{36BF04C1-F4CE-F894-D0FC-652295C15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51244" name="Rectangle 4">
            <a:extLst>
              <a:ext uri="{FF2B5EF4-FFF2-40B4-BE49-F238E27FC236}">
                <a16:creationId xmlns:a16="http://schemas.microsoft.com/office/drawing/2014/main" id="{8020FFDA-174A-868A-7064-4E6BF43C3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51245" name="Date Placeholder 1">
            <a:extLst>
              <a:ext uri="{FF2B5EF4-FFF2-40B4-BE49-F238E27FC236}">
                <a16:creationId xmlns:a16="http://schemas.microsoft.com/office/drawing/2014/main" id="{272FE357-1D6D-302F-0074-42D62E6862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46" name="Footer Placeholder 2">
            <a:extLst>
              <a:ext uri="{FF2B5EF4-FFF2-40B4-BE49-F238E27FC236}">
                <a16:creationId xmlns:a16="http://schemas.microsoft.com/office/drawing/2014/main" id="{9DF729D7-7ED0-C4AA-8B81-98C21165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51247" name="Slide Number Placeholder 3">
            <a:extLst>
              <a:ext uri="{FF2B5EF4-FFF2-40B4-BE49-F238E27FC236}">
                <a16:creationId xmlns:a16="http://schemas.microsoft.com/office/drawing/2014/main" id="{3AD99C38-7B7C-A531-926E-9FB7BED8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62A38C-C4C7-471E-A737-626F6116251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7" name="Rectangle 57">
            <a:extLst>
              <a:ext uri="{FF2B5EF4-FFF2-40B4-BE49-F238E27FC236}">
                <a16:creationId xmlns:a16="http://schemas.microsoft.com/office/drawing/2014/main" id="{BA97B1DE-A571-3708-0B42-DB00120D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53250" name="Rectangle 56">
            <a:extLst>
              <a:ext uri="{FF2B5EF4-FFF2-40B4-BE49-F238E27FC236}">
                <a16:creationId xmlns:a16="http://schemas.microsoft.com/office/drawing/2014/main" id="{12658291-7E3D-DA64-A937-1D803D35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A83365F5-6A95-C163-07C5-D0CEA3936A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FC8A77C2-F767-3772-A586-8842C971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79205" name="Rectangle 5">
            <a:extLst>
              <a:ext uri="{FF2B5EF4-FFF2-40B4-BE49-F238E27FC236}">
                <a16:creationId xmlns:a16="http://schemas.microsoft.com/office/drawing/2014/main" id="{6EC6B9CF-6F53-FE34-3F61-05E986C7B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79206" name="Rectangle 6">
            <a:extLst>
              <a:ext uri="{FF2B5EF4-FFF2-40B4-BE49-F238E27FC236}">
                <a16:creationId xmlns:a16="http://schemas.microsoft.com/office/drawing/2014/main" id="{26D0BBEC-4D0C-C2E1-6037-20A03E885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79207" name="Rectangle 7">
            <a:extLst>
              <a:ext uri="{FF2B5EF4-FFF2-40B4-BE49-F238E27FC236}">
                <a16:creationId xmlns:a16="http://schemas.microsoft.com/office/drawing/2014/main" id="{3D4CFE1F-A699-D609-4DA6-7F21E297B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E44FA67A-F949-F3E1-19E0-C89EA5CCE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C1CF1ABB-0F2C-2DF7-98F8-2FEF123A8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53258" name="Text Box 10">
            <a:extLst>
              <a:ext uri="{FF2B5EF4-FFF2-40B4-BE49-F238E27FC236}">
                <a16:creationId xmlns:a16="http://schemas.microsoft.com/office/drawing/2014/main" id="{6BF909B3-B50E-C9DE-AAC4-B7900EBB6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6E947FEF-6458-0FAD-222A-BD1211D2E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D657B7F4-7284-29F2-E473-93C1EA347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53261" name="Text Box 13">
            <a:extLst>
              <a:ext uri="{FF2B5EF4-FFF2-40B4-BE49-F238E27FC236}">
                <a16:creationId xmlns:a16="http://schemas.microsoft.com/office/drawing/2014/main" id="{E20D9A6E-9470-2D6F-ADB3-4A878EDB4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53262" name="Text Box 14">
            <a:extLst>
              <a:ext uri="{FF2B5EF4-FFF2-40B4-BE49-F238E27FC236}">
                <a16:creationId xmlns:a16="http://schemas.microsoft.com/office/drawing/2014/main" id="{EEE33FB1-6363-C591-13C0-01F9F034C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79215" name="Rectangle 15">
            <a:extLst>
              <a:ext uri="{FF2B5EF4-FFF2-40B4-BE49-F238E27FC236}">
                <a16:creationId xmlns:a16="http://schemas.microsoft.com/office/drawing/2014/main" id="{CF527DBF-1AC7-1480-9AD7-52BA46680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4" name="Text Box 16">
            <a:extLst>
              <a:ext uri="{FF2B5EF4-FFF2-40B4-BE49-F238E27FC236}">
                <a16:creationId xmlns:a16="http://schemas.microsoft.com/office/drawing/2014/main" id="{6131B6A0-0F7A-D314-D6B4-F56E62B3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79217" name="Rectangle 17">
            <a:extLst>
              <a:ext uri="{FF2B5EF4-FFF2-40B4-BE49-F238E27FC236}">
                <a16:creationId xmlns:a16="http://schemas.microsoft.com/office/drawing/2014/main" id="{15261FFE-16A3-CFAB-98DC-75699A247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79218" name="Rectangle 18">
            <a:extLst>
              <a:ext uri="{FF2B5EF4-FFF2-40B4-BE49-F238E27FC236}">
                <a16:creationId xmlns:a16="http://schemas.microsoft.com/office/drawing/2014/main" id="{17B7F0E3-EDA4-7421-DFBF-1007B739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79219" name="Rectangle 19">
            <a:extLst>
              <a:ext uri="{FF2B5EF4-FFF2-40B4-BE49-F238E27FC236}">
                <a16:creationId xmlns:a16="http://schemas.microsoft.com/office/drawing/2014/main" id="{BEF394D0-460E-F4D0-5638-07A6BA09E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9220" name="Rectangle 20">
            <a:extLst>
              <a:ext uri="{FF2B5EF4-FFF2-40B4-BE49-F238E27FC236}">
                <a16:creationId xmlns:a16="http://schemas.microsoft.com/office/drawing/2014/main" id="{31C4774C-D847-CF5D-8D55-E05467AFB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79221" name="Rectangle 21">
            <a:extLst>
              <a:ext uri="{FF2B5EF4-FFF2-40B4-BE49-F238E27FC236}">
                <a16:creationId xmlns:a16="http://schemas.microsoft.com/office/drawing/2014/main" id="{7DA52FAF-3093-FEB5-0E35-502F2B6EE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3270" name="Text Box 22">
            <a:extLst>
              <a:ext uri="{FF2B5EF4-FFF2-40B4-BE49-F238E27FC236}">
                <a16:creationId xmlns:a16="http://schemas.microsoft.com/office/drawing/2014/main" id="{2EB647E6-C339-3B07-6848-1B151F3A6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53271" name="Text Box 23">
            <a:extLst>
              <a:ext uri="{FF2B5EF4-FFF2-40B4-BE49-F238E27FC236}">
                <a16:creationId xmlns:a16="http://schemas.microsoft.com/office/drawing/2014/main" id="{32808D5B-3493-38D8-7560-6AEF5D32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56ECFE7A-8969-E594-D699-49B640A42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69A9FBC2-21E2-AA94-3FF0-9D4B1FD8B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4540E1E9-0B48-BE27-69C4-55623383E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9ABC7038-C233-6D64-C0B2-D6FA24560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A0232148-B814-CDC1-5A38-551CA53D7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86239980-467E-E442-4810-078B8C358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6B661F80-AC64-BAD6-1DBD-66F6CC40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53279" name="Text Box 31">
            <a:extLst>
              <a:ext uri="{FF2B5EF4-FFF2-40B4-BE49-F238E27FC236}">
                <a16:creationId xmlns:a16="http://schemas.microsoft.com/office/drawing/2014/main" id="{06EFC627-5C85-E418-944B-A6EF8B721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53280" name="Text Box 32">
            <a:extLst>
              <a:ext uri="{FF2B5EF4-FFF2-40B4-BE49-F238E27FC236}">
                <a16:creationId xmlns:a16="http://schemas.microsoft.com/office/drawing/2014/main" id="{BC317310-CE16-7D45-6C74-890C9659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53281" name="Rectangle 33">
            <a:extLst>
              <a:ext uri="{FF2B5EF4-FFF2-40B4-BE49-F238E27FC236}">
                <a16:creationId xmlns:a16="http://schemas.microsoft.com/office/drawing/2014/main" id="{EBC865BF-ADCF-5900-A683-557303598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53282" name="Rectangle 34">
            <a:extLst>
              <a:ext uri="{FF2B5EF4-FFF2-40B4-BE49-F238E27FC236}">
                <a16:creationId xmlns:a16="http://schemas.microsoft.com/office/drawing/2014/main" id="{8EC1AF16-4F23-03B7-2005-2C3753F56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53283" name="Group 35">
            <a:extLst>
              <a:ext uri="{FF2B5EF4-FFF2-40B4-BE49-F238E27FC236}">
                <a16:creationId xmlns:a16="http://schemas.microsoft.com/office/drawing/2014/main" id="{9E18B4C4-FED1-DDC4-C3DF-BC6DCE76D6D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3296" name="Rectangle 36">
              <a:extLst>
                <a:ext uri="{FF2B5EF4-FFF2-40B4-BE49-F238E27FC236}">
                  <a16:creationId xmlns:a16="http://schemas.microsoft.com/office/drawing/2014/main" id="{06F35B95-D57B-4F8C-A3BC-D7B98385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3297" name="Rectangle 37">
              <a:extLst>
                <a:ext uri="{FF2B5EF4-FFF2-40B4-BE49-F238E27FC236}">
                  <a16:creationId xmlns:a16="http://schemas.microsoft.com/office/drawing/2014/main" id="{192804AE-7833-65D7-5ECC-7BDC635A3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3298" name="Rectangle 38">
              <a:extLst>
                <a:ext uri="{FF2B5EF4-FFF2-40B4-BE49-F238E27FC236}">
                  <a16:creationId xmlns:a16="http://schemas.microsoft.com/office/drawing/2014/main" id="{27508438-D010-3E7A-88A7-86351774A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3299" name="Rectangle 39">
              <a:extLst>
                <a:ext uri="{FF2B5EF4-FFF2-40B4-BE49-F238E27FC236}">
                  <a16:creationId xmlns:a16="http://schemas.microsoft.com/office/drawing/2014/main" id="{706E0A8B-182B-E5BF-E56B-2DCA9591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3300" name="Rectangle 40">
              <a:extLst>
                <a:ext uri="{FF2B5EF4-FFF2-40B4-BE49-F238E27FC236}">
                  <a16:creationId xmlns:a16="http://schemas.microsoft.com/office/drawing/2014/main" id="{50F6E7B2-25B1-55A2-B75C-E8527C5BB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3301" name="Rectangle 41">
              <a:extLst>
                <a:ext uri="{FF2B5EF4-FFF2-40B4-BE49-F238E27FC236}">
                  <a16:creationId xmlns:a16="http://schemas.microsoft.com/office/drawing/2014/main" id="{5C58E30C-68B9-0CA6-D40B-3D4DE6FA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3302" name="Rectangle 42">
              <a:extLst>
                <a:ext uri="{FF2B5EF4-FFF2-40B4-BE49-F238E27FC236}">
                  <a16:creationId xmlns:a16="http://schemas.microsoft.com/office/drawing/2014/main" id="{2ACCE010-7C5D-85F8-873F-39B1FC5E9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3303" name="Rectangle 43">
              <a:extLst>
                <a:ext uri="{FF2B5EF4-FFF2-40B4-BE49-F238E27FC236}">
                  <a16:creationId xmlns:a16="http://schemas.microsoft.com/office/drawing/2014/main" id="{DAE6F9FE-E830-6172-29FF-693F7F3C1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53284" name="Rectangle 46">
            <a:extLst>
              <a:ext uri="{FF2B5EF4-FFF2-40B4-BE49-F238E27FC236}">
                <a16:creationId xmlns:a16="http://schemas.microsoft.com/office/drawing/2014/main" id="{47C09450-EB5C-8908-321A-5B273D16F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53285" name="Rectangle 47">
            <a:extLst>
              <a:ext uri="{FF2B5EF4-FFF2-40B4-BE49-F238E27FC236}">
                <a16:creationId xmlns:a16="http://schemas.microsoft.com/office/drawing/2014/main" id="{258AC046-D5DE-FB19-840F-5C79F014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</a:t>
            </a:r>
          </a:p>
        </p:txBody>
      </p:sp>
      <p:sp>
        <p:nvSpPr>
          <p:cNvPr id="53286" name="Rectangle 48">
            <a:extLst>
              <a:ext uri="{FF2B5EF4-FFF2-40B4-BE49-F238E27FC236}">
                <a16:creationId xmlns:a16="http://schemas.microsoft.com/office/drawing/2014/main" id="{2433E7A8-7502-F9A8-1352-5521E6960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3287" name="Rectangle 49">
            <a:extLst>
              <a:ext uri="{FF2B5EF4-FFF2-40B4-BE49-F238E27FC236}">
                <a16:creationId xmlns:a16="http://schemas.microsoft.com/office/drawing/2014/main" id="{F03372CF-C5D1-649F-DF14-6CCB60DE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3288" name="Rectangle 50">
            <a:extLst>
              <a:ext uri="{FF2B5EF4-FFF2-40B4-BE49-F238E27FC236}">
                <a16:creationId xmlns:a16="http://schemas.microsoft.com/office/drawing/2014/main" id="{A356ED47-B7E8-C824-E96A-D93CD4948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3289" name="Rectangle 51">
            <a:extLst>
              <a:ext uri="{FF2B5EF4-FFF2-40B4-BE49-F238E27FC236}">
                <a16:creationId xmlns:a16="http://schemas.microsoft.com/office/drawing/2014/main" id="{576931A8-D784-77DE-7B71-8E0FB26AD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3290" name="Rectangle 52">
            <a:extLst>
              <a:ext uri="{FF2B5EF4-FFF2-40B4-BE49-F238E27FC236}">
                <a16:creationId xmlns:a16="http://schemas.microsoft.com/office/drawing/2014/main" id="{5251075A-DF76-89A5-59C2-0EEB62883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53291" name="Rectangle 45">
            <a:extLst>
              <a:ext uri="{FF2B5EF4-FFF2-40B4-BE49-F238E27FC236}">
                <a16:creationId xmlns:a16="http://schemas.microsoft.com/office/drawing/2014/main" id="{466357C1-7998-4EBF-249C-15C215B3E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sp>
        <p:nvSpPr>
          <p:cNvPr id="53292" name="Rectangle 4">
            <a:extLst>
              <a:ext uri="{FF2B5EF4-FFF2-40B4-BE49-F238E27FC236}">
                <a16:creationId xmlns:a16="http://schemas.microsoft.com/office/drawing/2014/main" id="{5D538412-BFE1-CECC-30C9-87D3EE63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53293" name="Date Placeholder 1">
            <a:extLst>
              <a:ext uri="{FF2B5EF4-FFF2-40B4-BE49-F238E27FC236}">
                <a16:creationId xmlns:a16="http://schemas.microsoft.com/office/drawing/2014/main" id="{2F1E21F2-52C2-8B24-F51B-4475FD5079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94" name="Footer Placeholder 2">
            <a:extLst>
              <a:ext uri="{FF2B5EF4-FFF2-40B4-BE49-F238E27FC236}">
                <a16:creationId xmlns:a16="http://schemas.microsoft.com/office/drawing/2014/main" id="{DF97A204-3CE9-3727-B0C3-5EBD0C69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53295" name="Slide Number Placeholder 3">
            <a:extLst>
              <a:ext uri="{FF2B5EF4-FFF2-40B4-BE49-F238E27FC236}">
                <a16:creationId xmlns:a16="http://schemas.microsoft.com/office/drawing/2014/main" id="{E5021FBD-D29C-E035-FDBC-707722C7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98B525-71C5-4F5B-A69F-52B57528656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4">
            <a:extLst>
              <a:ext uri="{FF2B5EF4-FFF2-40B4-BE49-F238E27FC236}">
                <a16:creationId xmlns:a16="http://schemas.microsoft.com/office/drawing/2014/main" id="{D7094091-DCA4-1B37-96FE-912E19AD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EFF7308-AB9B-7439-27BE-8C9691E7A4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80228" name="Rectangle 4">
            <a:extLst>
              <a:ext uri="{FF2B5EF4-FFF2-40B4-BE49-F238E27FC236}">
                <a16:creationId xmlns:a16="http://schemas.microsoft.com/office/drawing/2014/main" id="{C99CF0B4-A20B-D890-1C87-F956AA1E3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8462B521-C87A-70F7-7057-9ED5C888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80230" name="Rectangle 6">
            <a:extLst>
              <a:ext uri="{FF2B5EF4-FFF2-40B4-BE49-F238E27FC236}">
                <a16:creationId xmlns:a16="http://schemas.microsoft.com/office/drawing/2014/main" id="{AAA94E1D-A3FF-C060-A2E0-B5E564598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80231" name="Rectangle 7">
            <a:extLst>
              <a:ext uri="{FF2B5EF4-FFF2-40B4-BE49-F238E27FC236}">
                <a16:creationId xmlns:a16="http://schemas.microsoft.com/office/drawing/2014/main" id="{89CE0C2A-9D5D-82B3-8046-D47D0EA76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3" name="Line 8">
            <a:extLst>
              <a:ext uri="{FF2B5EF4-FFF2-40B4-BE49-F238E27FC236}">
                <a16:creationId xmlns:a16="http://schemas.microsoft.com/office/drawing/2014/main" id="{D00C9608-31FC-3864-9F8C-CC66F9A73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9">
            <a:extLst>
              <a:ext uri="{FF2B5EF4-FFF2-40B4-BE49-F238E27FC236}">
                <a16:creationId xmlns:a16="http://schemas.microsoft.com/office/drawing/2014/main" id="{787E590A-F4DC-286F-650B-74FC86BD9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55305" name="Text Box 10">
            <a:extLst>
              <a:ext uri="{FF2B5EF4-FFF2-40B4-BE49-F238E27FC236}">
                <a16:creationId xmlns:a16="http://schemas.microsoft.com/office/drawing/2014/main" id="{26E0DFC1-F943-7C12-6561-7332C0C79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55306" name="Text Box 11">
            <a:extLst>
              <a:ext uri="{FF2B5EF4-FFF2-40B4-BE49-F238E27FC236}">
                <a16:creationId xmlns:a16="http://schemas.microsoft.com/office/drawing/2014/main" id="{98549789-F835-0264-E009-9B448FEF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55307" name="Text Box 12">
            <a:extLst>
              <a:ext uri="{FF2B5EF4-FFF2-40B4-BE49-F238E27FC236}">
                <a16:creationId xmlns:a16="http://schemas.microsoft.com/office/drawing/2014/main" id="{C0C2D84A-71C1-9EA1-E24A-F298C2A6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55308" name="Text Box 13">
            <a:extLst>
              <a:ext uri="{FF2B5EF4-FFF2-40B4-BE49-F238E27FC236}">
                <a16:creationId xmlns:a16="http://schemas.microsoft.com/office/drawing/2014/main" id="{DEC2CCFF-5A85-42FE-1595-CF530C349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55309" name="Text Box 14">
            <a:extLst>
              <a:ext uri="{FF2B5EF4-FFF2-40B4-BE49-F238E27FC236}">
                <a16:creationId xmlns:a16="http://schemas.microsoft.com/office/drawing/2014/main" id="{D0A2006B-2900-265C-DCE8-16D128EBD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80239" name="Rectangle 15">
            <a:extLst>
              <a:ext uri="{FF2B5EF4-FFF2-40B4-BE49-F238E27FC236}">
                <a16:creationId xmlns:a16="http://schemas.microsoft.com/office/drawing/2014/main" id="{D7C48C6E-6AF7-0737-6F5A-1B588BCFF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11" name="Text Box 16">
            <a:extLst>
              <a:ext uri="{FF2B5EF4-FFF2-40B4-BE49-F238E27FC236}">
                <a16:creationId xmlns:a16="http://schemas.microsoft.com/office/drawing/2014/main" id="{2441B660-8C51-8D8A-FFDE-2BB15C55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80241" name="Rectangle 17">
            <a:extLst>
              <a:ext uri="{FF2B5EF4-FFF2-40B4-BE49-F238E27FC236}">
                <a16:creationId xmlns:a16="http://schemas.microsoft.com/office/drawing/2014/main" id="{F0FDE4C8-0E6F-9F6B-102F-834E88AE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80242" name="Rectangle 18">
            <a:extLst>
              <a:ext uri="{FF2B5EF4-FFF2-40B4-BE49-F238E27FC236}">
                <a16:creationId xmlns:a16="http://schemas.microsoft.com/office/drawing/2014/main" id="{8409FA94-5AF1-9AB3-ED7E-0105C76A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80243" name="Rectangle 19">
            <a:extLst>
              <a:ext uri="{FF2B5EF4-FFF2-40B4-BE49-F238E27FC236}">
                <a16:creationId xmlns:a16="http://schemas.microsoft.com/office/drawing/2014/main" id="{886E7F53-74E9-5730-8F23-B7344DCD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0244" name="Rectangle 20">
            <a:extLst>
              <a:ext uri="{FF2B5EF4-FFF2-40B4-BE49-F238E27FC236}">
                <a16:creationId xmlns:a16="http://schemas.microsoft.com/office/drawing/2014/main" id="{64BF2DEB-5025-EEBD-6FDF-24CB167E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0245" name="Rectangle 21">
            <a:extLst>
              <a:ext uri="{FF2B5EF4-FFF2-40B4-BE49-F238E27FC236}">
                <a16:creationId xmlns:a16="http://schemas.microsoft.com/office/drawing/2014/main" id="{4C1E4BA0-7A7C-2997-A883-E57161D09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5317" name="Text Box 22">
            <a:extLst>
              <a:ext uri="{FF2B5EF4-FFF2-40B4-BE49-F238E27FC236}">
                <a16:creationId xmlns:a16="http://schemas.microsoft.com/office/drawing/2014/main" id="{5B92CF53-3AC1-C44E-652D-F034680D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55318" name="Text Box 23">
            <a:extLst>
              <a:ext uri="{FF2B5EF4-FFF2-40B4-BE49-F238E27FC236}">
                <a16:creationId xmlns:a16="http://schemas.microsoft.com/office/drawing/2014/main" id="{B711EB18-F704-5164-3D90-58816118B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55319" name="Text Box 24">
            <a:extLst>
              <a:ext uri="{FF2B5EF4-FFF2-40B4-BE49-F238E27FC236}">
                <a16:creationId xmlns:a16="http://schemas.microsoft.com/office/drawing/2014/main" id="{F315E5C1-8E49-A3DC-09DB-946E52E9F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55320" name="Text Box 25">
            <a:extLst>
              <a:ext uri="{FF2B5EF4-FFF2-40B4-BE49-F238E27FC236}">
                <a16:creationId xmlns:a16="http://schemas.microsoft.com/office/drawing/2014/main" id="{2DBEC3DB-6EF0-AB52-4D1A-026D2CB04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55321" name="Text Box 26">
            <a:extLst>
              <a:ext uri="{FF2B5EF4-FFF2-40B4-BE49-F238E27FC236}">
                <a16:creationId xmlns:a16="http://schemas.microsoft.com/office/drawing/2014/main" id="{B8ED009F-DB45-372E-D0ED-E75A972F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55322" name="Text Box 27">
            <a:extLst>
              <a:ext uri="{FF2B5EF4-FFF2-40B4-BE49-F238E27FC236}">
                <a16:creationId xmlns:a16="http://schemas.microsoft.com/office/drawing/2014/main" id="{A24B23E1-AC2A-3448-3754-B79BC2ACD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55323" name="Text Box 28">
            <a:extLst>
              <a:ext uri="{FF2B5EF4-FFF2-40B4-BE49-F238E27FC236}">
                <a16:creationId xmlns:a16="http://schemas.microsoft.com/office/drawing/2014/main" id="{571A927F-6C65-F14A-8496-2E8BDB1A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55324" name="Text Box 29">
            <a:extLst>
              <a:ext uri="{FF2B5EF4-FFF2-40B4-BE49-F238E27FC236}">
                <a16:creationId xmlns:a16="http://schemas.microsoft.com/office/drawing/2014/main" id="{50B02763-537A-63C0-8490-5A67D49B6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55325" name="Text Box 30">
            <a:extLst>
              <a:ext uri="{FF2B5EF4-FFF2-40B4-BE49-F238E27FC236}">
                <a16:creationId xmlns:a16="http://schemas.microsoft.com/office/drawing/2014/main" id="{4F798ADD-91EE-5D67-9E2C-4B543413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55326" name="Text Box 31">
            <a:extLst>
              <a:ext uri="{FF2B5EF4-FFF2-40B4-BE49-F238E27FC236}">
                <a16:creationId xmlns:a16="http://schemas.microsoft.com/office/drawing/2014/main" id="{EDAAFC04-5223-674D-5396-E40294C1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55327" name="Text Box 32">
            <a:extLst>
              <a:ext uri="{FF2B5EF4-FFF2-40B4-BE49-F238E27FC236}">
                <a16:creationId xmlns:a16="http://schemas.microsoft.com/office/drawing/2014/main" id="{E8AA4A30-78EE-3455-4F5B-4842FF6E6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55328" name="Rectangle 33">
            <a:extLst>
              <a:ext uri="{FF2B5EF4-FFF2-40B4-BE49-F238E27FC236}">
                <a16:creationId xmlns:a16="http://schemas.microsoft.com/office/drawing/2014/main" id="{5FDC49DF-A606-9B9C-09EA-3333C36EE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55329" name="Rectangle 34">
            <a:extLst>
              <a:ext uri="{FF2B5EF4-FFF2-40B4-BE49-F238E27FC236}">
                <a16:creationId xmlns:a16="http://schemas.microsoft.com/office/drawing/2014/main" id="{BD3966E6-313C-6921-4CA5-71DA0E84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55330" name="Group 35">
            <a:extLst>
              <a:ext uri="{FF2B5EF4-FFF2-40B4-BE49-F238E27FC236}">
                <a16:creationId xmlns:a16="http://schemas.microsoft.com/office/drawing/2014/main" id="{2BAE20C6-AAAD-14EE-EB2F-7E6BECC8D9A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5344" name="Rectangle 36">
              <a:extLst>
                <a:ext uri="{FF2B5EF4-FFF2-40B4-BE49-F238E27FC236}">
                  <a16:creationId xmlns:a16="http://schemas.microsoft.com/office/drawing/2014/main" id="{1F6523F4-03E9-DD8A-8B87-E6270799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5345" name="Rectangle 37">
              <a:extLst>
                <a:ext uri="{FF2B5EF4-FFF2-40B4-BE49-F238E27FC236}">
                  <a16:creationId xmlns:a16="http://schemas.microsoft.com/office/drawing/2014/main" id="{49BA0472-B42C-51E9-6EA9-DEF9BC810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5346" name="Rectangle 38">
              <a:extLst>
                <a:ext uri="{FF2B5EF4-FFF2-40B4-BE49-F238E27FC236}">
                  <a16:creationId xmlns:a16="http://schemas.microsoft.com/office/drawing/2014/main" id="{2CC85CC7-59F4-4A61-1E9A-74306CFC0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5347" name="Rectangle 39">
              <a:extLst>
                <a:ext uri="{FF2B5EF4-FFF2-40B4-BE49-F238E27FC236}">
                  <a16:creationId xmlns:a16="http://schemas.microsoft.com/office/drawing/2014/main" id="{5EFD6A5C-4118-DD8C-E728-37C5BA895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5348" name="Rectangle 40">
              <a:extLst>
                <a:ext uri="{FF2B5EF4-FFF2-40B4-BE49-F238E27FC236}">
                  <a16:creationId xmlns:a16="http://schemas.microsoft.com/office/drawing/2014/main" id="{290F6F1E-97E9-3E97-C27D-EE30082CD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5349" name="Rectangle 41">
              <a:extLst>
                <a:ext uri="{FF2B5EF4-FFF2-40B4-BE49-F238E27FC236}">
                  <a16:creationId xmlns:a16="http://schemas.microsoft.com/office/drawing/2014/main" id="{046543A8-1D6A-FF50-B11C-6E145470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5350" name="Rectangle 42">
              <a:extLst>
                <a:ext uri="{FF2B5EF4-FFF2-40B4-BE49-F238E27FC236}">
                  <a16:creationId xmlns:a16="http://schemas.microsoft.com/office/drawing/2014/main" id="{3E8BFE0E-35A9-9F84-4429-03A516054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5351" name="Rectangle 43">
              <a:extLst>
                <a:ext uri="{FF2B5EF4-FFF2-40B4-BE49-F238E27FC236}">
                  <a16:creationId xmlns:a16="http://schemas.microsoft.com/office/drawing/2014/main" id="{C255A347-D1D2-9E58-947F-16C7D78F0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55331" name="Rectangle 45">
            <a:extLst>
              <a:ext uri="{FF2B5EF4-FFF2-40B4-BE49-F238E27FC236}">
                <a16:creationId xmlns:a16="http://schemas.microsoft.com/office/drawing/2014/main" id="{7137FF12-A03C-B8B5-9329-F6458FBDB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456</a:t>
            </a:r>
          </a:p>
        </p:txBody>
      </p:sp>
      <p:sp>
        <p:nvSpPr>
          <p:cNvPr id="55332" name="Rectangle 46">
            <a:extLst>
              <a:ext uri="{FF2B5EF4-FFF2-40B4-BE49-F238E27FC236}">
                <a16:creationId xmlns:a16="http://schemas.microsoft.com/office/drawing/2014/main" id="{9FADC75A-5E60-8C87-2E6C-5A9DFFF8B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55333" name="Rectangle 47">
            <a:extLst>
              <a:ext uri="{FF2B5EF4-FFF2-40B4-BE49-F238E27FC236}">
                <a16:creationId xmlns:a16="http://schemas.microsoft.com/office/drawing/2014/main" id="{2089B7D1-A0D1-8346-23E3-C2E2D95E5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</a:t>
            </a:r>
          </a:p>
        </p:txBody>
      </p:sp>
      <p:sp>
        <p:nvSpPr>
          <p:cNvPr id="55334" name="Rectangle 49">
            <a:extLst>
              <a:ext uri="{FF2B5EF4-FFF2-40B4-BE49-F238E27FC236}">
                <a16:creationId xmlns:a16="http://schemas.microsoft.com/office/drawing/2014/main" id="{116D5D1B-CDC5-898D-8BBC-2DFC52698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5335" name="Rectangle 50">
            <a:extLst>
              <a:ext uri="{FF2B5EF4-FFF2-40B4-BE49-F238E27FC236}">
                <a16:creationId xmlns:a16="http://schemas.microsoft.com/office/drawing/2014/main" id="{CFD4423F-3646-2357-B5D7-29D92E17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5336" name="Rectangle 51">
            <a:extLst>
              <a:ext uri="{FF2B5EF4-FFF2-40B4-BE49-F238E27FC236}">
                <a16:creationId xmlns:a16="http://schemas.microsoft.com/office/drawing/2014/main" id="{D6DEB202-3EF5-5382-54FF-89B53CE41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5337" name="Rectangle 52">
            <a:extLst>
              <a:ext uri="{FF2B5EF4-FFF2-40B4-BE49-F238E27FC236}">
                <a16:creationId xmlns:a16="http://schemas.microsoft.com/office/drawing/2014/main" id="{D6022788-668B-CD87-87B0-B83AB9CEF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180280" name="Rectangle 56">
            <a:extLst>
              <a:ext uri="{FF2B5EF4-FFF2-40B4-BE49-F238E27FC236}">
                <a16:creationId xmlns:a16="http://schemas.microsoft.com/office/drawing/2014/main" id="{4C5A392A-3F36-E81D-1CCE-6F987BD0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55339" name="Rectangle 48">
            <a:extLst>
              <a:ext uri="{FF2B5EF4-FFF2-40B4-BE49-F238E27FC236}">
                <a16:creationId xmlns:a16="http://schemas.microsoft.com/office/drawing/2014/main" id="{14C8B3E6-5649-0907-171F-1A33BC75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5340" name="Rectangle 4">
            <a:extLst>
              <a:ext uri="{FF2B5EF4-FFF2-40B4-BE49-F238E27FC236}">
                <a16:creationId xmlns:a16="http://schemas.microsoft.com/office/drawing/2014/main" id="{892BB47A-1FE8-BD93-EA0D-D02EB756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55341" name="Date Placeholder 1">
            <a:extLst>
              <a:ext uri="{FF2B5EF4-FFF2-40B4-BE49-F238E27FC236}">
                <a16:creationId xmlns:a16="http://schemas.microsoft.com/office/drawing/2014/main" id="{886A69A1-94DD-FAA8-B5DD-7AE8F858BC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342" name="Footer Placeholder 2">
            <a:extLst>
              <a:ext uri="{FF2B5EF4-FFF2-40B4-BE49-F238E27FC236}">
                <a16:creationId xmlns:a16="http://schemas.microsoft.com/office/drawing/2014/main" id="{B5185866-341C-6EF9-2017-F932AE71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55343" name="Slide Number Placeholder 3">
            <a:extLst>
              <a:ext uri="{FF2B5EF4-FFF2-40B4-BE49-F238E27FC236}">
                <a16:creationId xmlns:a16="http://schemas.microsoft.com/office/drawing/2014/main" id="{BE78DCD3-A4E9-92C3-D57F-E2788014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47AF9-0196-45CD-9AA6-98986536293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3" name="Rectangle 17">
            <a:extLst>
              <a:ext uri="{FF2B5EF4-FFF2-40B4-BE49-F238E27FC236}">
                <a16:creationId xmlns:a16="http://schemas.microsoft.com/office/drawing/2014/main" id="{415BB564-C806-FADF-3202-C18B0D9E9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rgbClr val="CC0000"/>
                </a:solidFill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83314" name="Rectangle 18">
            <a:extLst>
              <a:ext uri="{FF2B5EF4-FFF2-40B4-BE49-F238E27FC236}">
                <a16:creationId xmlns:a16="http://schemas.microsoft.com/office/drawing/2014/main" id="{042C1E21-00A5-9067-3E01-8C1077B6A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421875A-7AE6-2833-B433-A83BF35D65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52D952F8-F658-AA56-89D9-3692AA1F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26E18737-4692-5192-A208-28453BF1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E6F26ED1-4FF4-AC4E-01E1-4130F4532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83303" name="Rectangle 7">
            <a:extLst>
              <a:ext uri="{FF2B5EF4-FFF2-40B4-BE49-F238E27FC236}">
                <a16:creationId xmlns:a16="http://schemas.microsoft.com/office/drawing/2014/main" id="{3E7A8517-4A9A-28FB-730E-B7B9B5293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7352" name="Line 8">
            <a:extLst>
              <a:ext uri="{FF2B5EF4-FFF2-40B4-BE49-F238E27FC236}">
                <a16:creationId xmlns:a16="http://schemas.microsoft.com/office/drawing/2014/main" id="{3786950F-D98A-7634-712A-64EC9B2B1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3520D28C-5F3C-5FFE-8F17-5CB60FF29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BB0E4496-DB1B-9A15-FF88-3F7427FB0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9C9C48C8-5C95-6BBC-4092-E8993DC64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57356" name="Text Box 12">
            <a:extLst>
              <a:ext uri="{FF2B5EF4-FFF2-40B4-BE49-F238E27FC236}">
                <a16:creationId xmlns:a16="http://schemas.microsoft.com/office/drawing/2014/main" id="{A1BE6EB9-BF3B-B3FF-4077-3E524F6C1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57357" name="Text Box 13">
            <a:extLst>
              <a:ext uri="{FF2B5EF4-FFF2-40B4-BE49-F238E27FC236}">
                <a16:creationId xmlns:a16="http://schemas.microsoft.com/office/drawing/2014/main" id="{B13EDB30-DD8F-976F-69A7-EC91D90D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451FF469-4916-CEAB-F307-445A6257B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83311" name="Rectangle 15">
            <a:extLst>
              <a:ext uri="{FF2B5EF4-FFF2-40B4-BE49-F238E27FC236}">
                <a16:creationId xmlns:a16="http://schemas.microsoft.com/office/drawing/2014/main" id="{078CA420-F4A4-854E-8159-A890DD576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7360" name="Text Box 16">
            <a:extLst>
              <a:ext uri="{FF2B5EF4-FFF2-40B4-BE49-F238E27FC236}">
                <a16:creationId xmlns:a16="http://schemas.microsoft.com/office/drawing/2014/main" id="{D4C5DB4E-041B-836C-5CF4-6F2EE900C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83315" name="Rectangle 19">
            <a:extLst>
              <a:ext uri="{FF2B5EF4-FFF2-40B4-BE49-F238E27FC236}">
                <a16:creationId xmlns:a16="http://schemas.microsoft.com/office/drawing/2014/main" id="{5496FE4B-A2E7-4E83-AE78-ADD5F9959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3316" name="Rectangle 20">
            <a:extLst>
              <a:ext uri="{FF2B5EF4-FFF2-40B4-BE49-F238E27FC236}">
                <a16:creationId xmlns:a16="http://schemas.microsoft.com/office/drawing/2014/main" id="{335F07DD-B09F-960C-7CF6-D0E60CF12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3317" name="Rectangle 21">
            <a:extLst>
              <a:ext uri="{FF2B5EF4-FFF2-40B4-BE49-F238E27FC236}">
                <a16:creationId xmlns:a16="http://schemas.microsoft.com/office/drawing/2014/main" id="{BE66DE22-DFAF-D895-398D-6F1F5F5DD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7364" name="Text Box 22">
            <a:extLst>
              <a:ext uri="{FF2B5EF4-FFF2-40B4-BE49-F238E27FC236}">
                <a16:creationId xmlns:a16="http://schemas.microsoft.com/office/drawing/2014/main" id="{1003BBEA-5B8A-60A1-2B8E-FCD252370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57365" name="Text Box 23">
            <a:extLst>
              <a:ext uri="{FF2B5EF4-FFF2-40B4-BE49-F238E27FC236}">
                <a16:creationId xmlns:a16="http://schemas.microsoft.com/office/drawing/2014/main" id="{B62123E6-6D1C-58E3-7E86-62D035D1F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57366" name="Text Box 24">
            <a:extLst>
              <a:ext uri="{FF2B5EF4-FFF2-40B4-BE49-F238E27FC236}">
                <a16:creationId xmlns:a16="http://schemas.microsoft.com/office/drawing/2014/main" id="{63843AFE-31FB-3798-BA9D-DA3CE18CE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57367" name="Text Box 25">
            <a:extLst>
              <a:ext uri="{FF2B5EF4-FFF2-40B4-BE49-F238E27FC236}">
                <a16:creationId xmlns:a16="http://schemas.microsoft.com/office/drawing/2014/main" id="{AEBE04D1-6F76-427E-7D95-2C45BA30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57368" name="Text Box 26">
            <a:extLst>
              <a:ext uri="{FF2B5EF4-FFF2-40B4-BE49-F238E27FC236}">
                <a16:creationId xmlns:a16="http://schemas.microsoft.com/office/drawing/2014/main" id="{610547CE-A6CF-18DB-689F-2C2AB622A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57369" name="Text Box 27">
            <a:extLst>
              <a:ext uri="{FF2B5EF4-FFF2-40B4-BE49-F238E27FC236}">
                <a16:creationId xmlns:a16="http://schemas.microsoft.com/office/drawing/2014/main" id="{904A4030-D31F-4DCC-E6ED-3570F529F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57370" name="Text Box 28">
            <a:extLst>
              <a:ext uri="{FF2B5EF4-FFF2-40B4-BE49-F238E27FC236}">
                <a16:creationId xmlns:a16="http://schemas.microsoft.com/office/drawing/2014/main" id="{E318C356-6201-C46B-96C2-7A8EE861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57371" name="Text Box 29">
            <a:extLst>
              <a:ext uri="{FF2B5EF4-FFF2-40B4-BE49-F238E27FC236}">
                <a16:creationId xmlns:a16="http://schemas.microsoft.com/office/drawing/2014/main" id="{4CAFE850-C1A0-A5B5-0F15-581A5F7C0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57372" name="Text Box 30">
            <a:extLst>
              <a:ext uri="{FF2B5EF4-FFF2-40B4-BE49-F238E27FC236}">
                <a16:creationId xmlns:a16="http://schemas.microsoft.com/office/drawing/2014/main" id="{9388B030-F929-7E1D-7BBF-BDED6C445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57373" name="Text Box 31">
            <a:extLst>
              <a:ext uri="{FF2B5EF4-FFF2-40B4-BE49-F238E27FC236}">
                <a16:creationId xmlns:a16="http://schemas.microsoft.com/office/drawing/2014/main" id="{446CCF78-C08A-7D06-D926-6E1B3AED2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57374" name="Text Box 32">
            <a:extLst>
              <a:ext uri="{FF2B5EF4-FFF2-40B4-BE49-F238E27FC236}">
                <a16:creationId xmlns:a16="http://schemas.microsoft.com/office/drawing/2014/main" id="{1E05538B-EF22-D5F7-243A-67E22C045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57375" name="Rectangle 33">
            <a:extLst>
              <a:ext uri="{FF2B5EF4-FFF2-40B4-BE49-F238E27FC236}">
                <a16:creationId xmlns:a16="http://schemas.microsoft.com/office/drawing/2014/main" id="{4435C7E2-6160-0BE8-B68D-819A01C08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57376" name="Rectangle 34">
            <a:extLst>
              <a:ext uri="{FF2B5EF4-FFF2-40B4-BE49-F238E27FC236}">
                <a16:creationId xmlns:a16="http://schemas.microsoft.com/office/drawing/2014/main" id="{5A807F64-07C1-EBDC-3C1A-282EA0681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57377" name="Group 35">
            <a:extLst>
              <a:ext uri="{FF2B5EF4-FFF2-40B4-BE49-F238E27FC236}">
                <a16:creationId xmlns:a16="http://schemas.microsoft.com/office/drawing/2014/main" id="{05960AFB-83CA-D757-ED2B-ECF5FFBC165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7393" name="Rectangle 36">
              <a:extLst>
                <a:ext uri="{FF2B5EF4-FFF2-40B4-BE49-F238E27FC236}">
                  <a16:creationId xmlns:a16="http://schemas.microsoft.com/office/drawing/2014/main" id="{967A1C8D-B280-831D-5C55-2C9950F5F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7394" name="Rectangle 37">
              <a:extLst>
                <a:ext uri="{FF2B5EF4-FFF2-40B4-BE49-F238E27FC236}">
                  <a16:creationId xmlns:a16="http://schemas.microsoft.com/office/drawing/2014/main" id="{E11A7105-5F18-B0E0-472A-32F69033A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7395" name="Rectangle 38">
              <a:extLst>
                <a:ext uri="{FF2B5EF4-FFF2-40B4-BE49-F238E27FC236}">
                  <a16:creationId xmlns:a16="http://schemas.microsoft.com/office/drawing/2014/main" id="{5920981F-7C86-CA22-CF6C-34EE8F05A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7396" name="Rectangle 39">
              <a:extLst>
                <a:ext uri="{FF2B5EF4-FFF2-40B4-BE49-F238E27FC236}">
                  <a16:creationId xmlns:a16="http://schemas.microsoft.com/office/drawing/2014/main" id="{012217F5-7D2C-8B6C-98FF-63E349092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7397" name="Rectangle 40">
              <a:extLst>
                <a:ext uri="{FF2B5EF4-FFF2-40B4-BE49-F238E27FC236}">
                  <a16:creationId xmlns:a16="http://schemas.microsoft.com/office/drawing/2014/main" id="{2AB28F81-1AFC-A34F-029F-BEF5064BD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7398" name="Rectangle 41">
              <a:extLst>
                <a:ext uri="{FF2B5EF4-FFF2-40B4-BE49-F238E27FC236}">
                  <a16:creationId xmlns:a16="http://schemas.microsoft.com/office/drawing/2014/main" id="{5BDA3520-8F5F-D8CE-C8B6-A828790EE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7399" name="Rectangle 42">
              <a:extLst>
                <a:ext uri="{FF2B5EF4-FFF2-40B4-BE49-F238E27FC236}">
                  <a16:creationId xmlns:a16="http://schemas.microsoft.com/office/drawing/2014/main" id="{1C81CBF0-B023-1DE3-4F98-4E331F223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7400" name="Rectangle 43">
              <a:extLst>
                <a:ext uri="{FF2B5EF4-FFF2-40B4-BE49-F238E27FC236}">
                  <a16:creationId xmlns:a16="http://schemas.microsoft.com/office/drawing/2014/main" id="{F9333ECD-EC5F-9068-94EA-03ACBD0E0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57378" name="Rectangle 54">
            <a:extLst>
              <a:ext uri="{FF2B5EF4-FFF2-40B4-BE49-F238E27FC236}">
                <a16:creationId xmlns:a16="http://schemas.microsoft.com/office/drawing/2014/main" id="{3BEB2742-CA8F-DFF0-8523-E1391D4F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456</a:t>
            </a:r>
          </a:p>
        </p:txBody>
      </p:sp>
      <p:sp>
        <p:nvSpPr>
          <p:cNvPr id="57379" name="Rectangle 45">
            <a:extLst>
              <a:ext uri="{FF2B5EF4-FFF2-40B4-BE49-F238E27FC236}">
                <a16:creationId xmlns:a16="http://schemas.microsoft.com/office/drawing/2014/main" id="{C6B06F14-39D0-45DE-67DA-56DAE5A7B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456</a:t>
            </a:r>
          </a:p>
        </p:txBody>
      </p:sp>
      <p:sp>
        <p:nvSpPr>
          <p:cNvPr id="57380" name="Rectangle 46">
            <a:extLst>
              <a:ext uri="{FF2B5EF4-FFF2-40B4-BE49-F238E27FC236}">
                <a16:creationId xmlns:a16="http://schemas.microsoft.com/office/drawing/2014/main" id="{34975ED8-8A63-1206-9E97-D1698218D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57381" name="Rectangle 47">
            <a:extLst>
              <a:ext uri="{FF2B5EF4-FFF2-40B4-BE49-F238E27FC236}">
                <a16:creationId xmlns:a16="http://schemas.microsoft.com/office/drawing/2014/main" id="{09DD2EAD-5B29-5DD4-A1BF-8650AF8D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</a:t>
            </a:r>
          </a:p>
        </p:txBody>
      </p:sp>
      <p:sp>
        <p:nvSpPr>
          <p:cNvPr id="57382" name="Rectangle 48">
            <a:extLst>
              <a:ext uri="{FF2B5EF4-FFF2-40B4-BE49-F238E27FC236}">
                <a16:creationId xmlns:a16="http://schemas.microsoft.com/office/drawing/2014/main" id="{A803A054-A1EB-CFEE-831A-87A0D52D6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7383" name="Rectangle 49">
            <a:extLst>
              <a:ext uri="{FF2B5EF4-FFF2-40B4-BE49-F238E27FC236}">
                <a16:creationId xmlns:a16="http://schemas.microsoft.com/office/drawing/2014/main" id="{DC421916-10C7-70CE-4171-7D14BAF84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7384" name="Rectangle 50">
            <a:extLst>
              <a:ext uri="{FF2B5EF4-FFF2-40B4-BE49-F238E27FC236}">
                <a16:creationId xmlns:a16="http://schemas.microsoft.com/office/drawing/2014/main" id="{1F4CF54B-B30B-D5AB-4E2D-73BC90ED4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7385" name="Rectangle 51">
            <a:extLst>
              <a:ext uri="{FF2B5EF4-FFF2-40B4-BE49-F238E27FC236}">
                <a16:creationId xmlns:a16="http://schemas.microsoft.com/office/drawing/2014/main" id="{CEBB598E-009E-14D3-2849-89A5750DD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7386" name="Rectangle 52">
            <a:extLst>
              <a:ext uri="{FF2B5EF4-FFF2-40B4-BE49-F238E27FC236}">
                <a16:creationId xmlns:a16="http://schemas.microsoft.com/office/drawing/2014/main" id="{F1C8D0F8-F17C-84FA-101F-A120EF1BB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57387" name="Rectangle 55">
            <a:extLst>
              <a:ext uri="{FF2B5EF4-FFF2-40B4-BE49-F238E27FC236}">
                <a16:creationId xmlns:a16="http://schemas.microsoft.com/office/drawing/2014/main" id="{CC29096C-6965-E8B3-FAD0-70F0A95ED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800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sp>
        <p:nvSpPr>
          <p:cNvPr id="57388" name="Rectangle 56">
            <a:extLst>
              <a:ext uri="{FF2B5EF4-FFF2-40B4-BE49-F238E27FC236}">
                <a16:creationId xmlns:a16="http://schemas.microsoft.com/office/drawing/2014/main" id="{5657732F-4FAF-C6D0-B710-EE3F16B5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7389" name="Rectangle 4">
            <a:extLst>
              <a:ext uri="{FF2B5EF4-FFF2-40B4-BE49-F238E27FC236}">
                <a16:creationId xmlns:a16="http://schemas.microsoft.com/office/drawing/2014/main" id="{20B12B22-1640-CFD1-0B07-456DDF331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%ebx, (%ecx)	# *yp = t0</a:t>
            </a:r>
          </a:p>
        </p:txBody>
      </p:sp>
      <p:sp>
        <p:nvSpPr>
          <p:cNvPr id="57390" name="Date Placeholder 1">
            <a:extLst>
              <a:ext uri="{FF2B5EF4-FFF2-40B4-BE49-F238E27FC236}">
                <a16:creationId xmlns:a16="http://schemas.microsoft.com/office/drawing/2014/main" id="{49202139-4E5E-B66D-372E-FC283EEAA3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91" name="Footer Placeholder 2">
            <a:extLst>
              <a:ext uri="{FF2B5EF4-FFF2-40B4-BE49-F238E27FC236}">
                <a16:creationId xmlns:a16="http://schemas.microsoft.com/office/drawing/2014/main" id="{E4607CBF-29E0-7164-5999-D5B320E6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57392" name="Slide Number Placeholder 3">
            <a:extLst>
              <a:ext uri="{FF2B5EF4-FFF2-40B4-BE49-F238E27FC236}">
                <a16:creationId xmlns:a16="http://schemas.microsoft.com/office/drawing/2014/main" id="{1CC0963C-7AF7-7F73-4ED7-46526187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3F90C2-605B-44FD-BDC2-D7F4C0F01A4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3E8CC3A5-4D86-1BA3-E598-6C560B9216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DB1FA5C9-F51B-ACCD-E588-2B38D364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BB48BB1E-F27A-E85B-0E5E-2DE973A2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F2F4F-AA78-4ACF-8CE3-A336997AC01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BD31D9D-1688-1E45-67FD-AF3BA198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Learn Assembly Language?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EB13A85A-8DB6-A8A0-7EB7-88D671C26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You’</a:t>
            </a:r>
            <a:r>
              <a:rPr lang="en-US" altLang="ja-JP"/>
              <a:t>ll probably never write a </a:t>
            </a:r>
            <a:r>
              <a:rPr lang="en-US" altLang="ja-JP" i="1"/>
              <a:t>complete</a:t>
            </a:r>
            <a:r>
              <a:rPr lang="en-US" altLang="ja-JP"/>
              <a:t> program in assembly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With a few exceptions, modern compilers are much better at writing assembly than you 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But</a:t>
            </a:r>
            <a:r>
              <a:rPr lang="en-US" altLang="en-US"/>
              <a:t>, understanding assembly is key to understanding the machine-level execution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Behavior of programs in presence of bugs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High-level language model breaks 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Tuning program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Understanding sources of program inefficiency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Implementing system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Compiler has machine code as target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Operating systems must manage process state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F9F4B70-BA9B-75A2-F452-467A1304E2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/>
              <a:t>Understanding Swap</a:t>
            </a:r>
          </a:p>
        </p:txBody>
      </p:sp>
      <p:sp>
        <p:nvSpPr>
          <p:cNvPr id="184324" name="Rectangle 4">
            <a:extLst>
              <a:ext uri="{FF2B5EF4-FFF2-40B4-BE49-F238E27FC236}">
                <a16:creationId xmlns:a16="http://schemas.microsoft.com/office/drawing/2014/main" id="{D136B9FF-0EC4-C074-A474-F08EC4343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0x120</a:t>
            </a:r>
          </a:p>
        </p:txBody>
      </p:sp>
      <p:sp>
        <p:nvSpPr>
          <p:cNvPr id="184325" name="Rectangle 5">
            <a:extLst>
              <a:ext uri="{FF2B5EF4-FFF2-40B4-BE49-F238E27FC236}">
                <a16:creationId xmlns:a16="http://schemas.microsoft.com/office/drawing/2014/main" id="{A6626C53-FCAF-2CC5-4E07-2D686AACE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0x124</a:t>
            </a:r>
          </a:p>
        </p:txBody>
      </p:sp>
      <p:sp>
        <p:nvSpPr>
          <p:cNvPr id="184326" name="Rectangle 6">
            <a:extLst>
              <a:ext uri="{FF2B5EF4-FFF2-40B4-BE49-F238E27FC236}">
                <a16:creationId xmlns:a16="http://schemas.microsoft.com/office/drawing/2014/main" id="{FDA6AA5B-3F37-AFE2-862F-B87B4BD35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 err="1">
                <a:latin typeface="Calibri" pitchFamily="34" charset="0"/>
                <a:ea typeface="+mn-ea"/>
              </a:rPr>
              <a:t>Rtn</a:t>
            </a:r>
            <a:r>
              <a:rPr lang="en-US" b="1" dirty="0">
                <a:latin typeface="Calibri" pitchFamily="34" charset="0"/>
                <a:ea typeface="+mn-ea"/>
              </a:rPr>
              <a:t> </a:t>
            </a:r>
            <a:r>
              <a:rPr lang="en-US" b="1" dirty="0" err="1">
                <a:latin typeface="Calibri" pitchFamily="34" charset="0"/>
                <a:ea typeface="+mn-ea"/>
              </a:rPr>
              <a:t>adr</a:t>
            </a:r>
            <a:endParaRPr lang="en-US" b="1" dirty="0">
              <a:latin typeface="Calibri" pitchFamily="34" charset="0"/>
              <a:ea typeface="+mn-ea"/>
            </a:endParaRPr>
          </a:p>
        </p:txBody>
      </p:sp>
      <p:sp>
        <p:nvSpPr>
          <p:cNvPr id="184327" name="Rectangle 7">
            <a:extLst>
              <a:ext uri="{FF2B5EF4-FFF2-40B4-BE49-F238E27FC236}">
                <a16:creationId xmlns:a16="http://schemas.microsoft.com/office/drawing/2014/main" id="{8FCA2785-FBA9-CEBC-0BC6-F9BDA6BE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398" name="Line 8">
            <a:extLst>
              <a:ext uri="{FF2B5EF4-FFF2-40B4-BE49-F238E27FC236}">
                <a16:creationId xmlns:a16="http://schemas.microsoft.com/office/drawing/2014/main" id="{0996D944-8CC1-BE51-7BCD-9852049AF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Text Box 9">
            <a:extLst>
              <a:ext uri="{FF2B5EF4-FFF2-40B4-BE49-F238E27FC236}">
                <a16:creationId xmlns:a16="http://schemas.microsoft.com/office/drawing/2014/main" id="{23F95921-1A03-0589-E548-D3930341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%ebp</a:t>
            </a:r>
          </a:p>
        </p:txBody>
      </p:sp>
      <p:sp>
        <p:nvSpPr>
          <p:cNvPr id="59400" name="Text Box 10">
            <a:extLst>
              <a:ext uri="{FF2B5EF4-FFF2-40B4-BE49-F238E27FC236}">
                <a16:creationId xmlns:a16="http://schemas.microsoft.com/office/drawing/2014/main" id="{37FE4AC0-2094-14F4-BDA3-538F45C38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59401" name="Text Box 11">
            <a:extLst>
              <a:ext uri="{FF2B5EF4-FFF2-40B4-BE49-F238E27FC236}">
                <a16:creationId xmlns:a16="http://schemas.microsoft.com/office/drawing/2014/main" id="{70072139-C38E-504F-97B6-AFE5008DA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59402" name="Text Box 12">
            <a:extLst>
              <a:ext uri="{FF2B5EF4-FFF2-40B4-BE49-F238E27FC236}">
                <a16:creationId xmlns:a16="http://schemas.microsoft.com/office/drawing/2014/main" id="{9D263B6E-1C5C-34CA-2444-1F50AC84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59403" name="Text Box 13">
            <a:extLst>
              <a:ext uri="{FF2B5EF4-FFF2-40B4-BE49-F238E27FC236}">
                <a16:creationId xmlns:a16="http://schemas.microsoft.com/office/drawing/2014/main" id="{A3CED736-BCA2-E428-3E9F-64659FC22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 </a:t>
            </a:r>
          </a:p>
        </p:txBody>
      </p:sp>
      <p:sp>
        <p:nvSpPr>
          <p:cNvPr id="59404" name="Text Box 14">
            <a:extLst>
              <a:ext uri="{FF2B5EF4-FFF2-40B4-BE49-F238E27FC236}">
                <a16:creationId xmlns:a16="http://schemas.microsoft.com/office/drawing/2014/main" id="{D3A4327B-32B4-75E0-913B-409B7A434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05000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Offset</a:t>
            </a:r>
          </a:p>
        </p:txBody>
      </p:sp>
      <p:sp>
        <p:nvSpPr>
          <p:cNvPr id="184335" name="Rectangle 15">
            <a:extLst>
              <a:ext uri="{FF2B5EF4-FFF2-40B4-BE49-F238E27FC236}">
                <a16:creationId xmlns:a16="http://schemas.microsoft.com/office/drawing/2014/main" id="{F885574E-995D-B738-CF23-D1B382859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alibri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406" name="Text Box 16">
            <a:extLst>
              <a:ext uri="{FF2B5EF4-FFF2-40B4-BE49-F238E27FC236}">
                <a16:creationId xmlns:a16="http://schemas.microsoft.com/office/drawing/2014/main" id="{31EFF326-30F3-611F-0DE8-E67C133C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84337" name="Rectangle 17">
            <a:extLst>
              <a:ext uri="{FF2B5EF4-FFF2-40B4-BE49-F238E27FC236}">
                <a16:creationId xmlns:a16="http://schemas.microsoft.com/office/drawing/2014/main" id="{AE86903F-489C-6AE5-0D67-E8EE82656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Courier New" pitchFamily="49" charset="0"/>
                <a:ea typeface="+mn-ea"/>
              </a:rPr>
              <a:t>456</a:t>
            </a:r>
          </a:p>
        </p:txBody>
      </p:sp>
      <p:sp>
        <p:nvSpPr>
          <p:cNvPr id="184338" name="Rectangle 18">
            <a:extLst>
              <a:ext uri="{FF2B5EF4-FFF2-40B4-BE49-F238E27FC236}">
                <a16:creationId xmlns:a16="http://schemas.microsoft.com/office/drawing/2014/main" id="{1D20937C-CDEC-3037-C7E7-5AA14D61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+mn-ea"/>
              </a:rPr>
              <a:t>123</a:t>
            </a:r>
          </a:p>
        </p:txBody>
      </p:sp>
      <p:sp>
        <p:nvSpPr>
          <p:cNvPr id="184339" name="Rectangle 19">
            <a:extLst>
              <a:ext uri="{FF2B5EF4-FFF2-40B4-BE49-F238E27FC236}">
                <a16:creationId xmlns:a16="http://schemas.microsoft.com/office/drawing/2014/main" id="{02FAA429-D849-8258-1AF2-BEFCF5D59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4340" name="Rectangle 20">
            <a:extLst>
              <a:ext uri="{FF2B5EF4-FFF2-40B4-BE49-F238E27FC236}">
                <a16:creationId xmlns:a16="http://schemas.microsoft.com/office/drawing/2014/main" id="{AE6B4E6E-104F-7328-8E21-8DECEC6A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4341" name="Rectangle 21">
            <a:extLst>
              <a:ext uri="{FF2B5EF4-FFF2-40B4-BE49-F238E27FC236}">
                <a16:creationId xmlns:a16="http://schemas.microsoft.com/office/drawing/2014/main" id="{17019A9E-71B6-5AA4-98EE-794DDAD72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latin typeface="Courier New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9412" name="Text Box 22">
            <a:extLst>
              <a:ext uri="{FF2B5EF4-FFF2-40B4-BE49-F238E27FC236}">
                <a16:creationId xmlns:a16="http://schemas.microsoft.com/office/drawing/2014/main" id="{176B7F41-D908-7666-B501-BE8807F9C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3513"/>
            <a:ext cx="947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59413" name="Text Box 23">
            <a:extLst>
              <a:ext uri="{FF2B5EF4-FFF2-40B4-BE49-F238E27FC236}">
                <a16:creationId xmlns:a16="http://schemas.microsoft.com/office/drawing/2014/main" id="{E66D158F-7995-99AE-59AC-5AE67B4D2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 </a:t>
            </a:r>
          </a:p>
        </p:txBody>
      </p:sp>
      <p:sp>
        <p:nvSpPr>
          <p:cNvPr id="59414" name="Text Box 24">
            <a:extLst>
              <a:ext uri="{FF2B5EF4-FFF2-40B4-BE49-F238E27FC236}">
                <a16:creationId xmlns:a16="http://schemas.microsoft.com/office/drawing/2014/main" id="{9C9E2C82-3CD9-CF7A-5B05-CE7AD11F4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 </a:t>
            </a:r>
          </a:p>
        </p:txBody>
      </p:sp>
      <p:sp>
        <p:nvSpPr>
          <p:cNvPr id="59415" name="Text Box 25">
            <a:extLst>
              <a:ext uri="{FF2B5EF4-FFF2-40B4-BE49-F238E27FC236}">
                <a16:creationId xmlns:a16="http://schemas.microsoft.com/office/drawing/2014/main" id="{A437D87F-419A-0D65-0F91-95F0A2DA1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0x11c </a:t>
            </a:r>
          </a:p>
        </p:txBody>
      </p:sp>
      <p:sp>
        <p:nvSpPr>
          <p:cNvPr id="59416" name="Text Box 26">
            <a:extLst>
              <a:ext uri="{FF2B5EF4-FFF2-40B4-BE49-F238E27FC236}">
                <a16:creationId xmlns:a16="http://schemas.microsoft.com/office/drawing/2014/main" id="{87CEB4B9-4721-618C-40BD-26BB6A83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0x118 </a:t>
            </a:r>
          </a:p>
        </p:txBody>
      </p:sp>
      <p:sp>
        <p:nvSpPr>
          <p:cNvPr id="59417" name="Text Box 27">
            <a:extLst>
              <a:ext uri="{FF2B5EF4-FFF2-40B4-BE49-F238E27FC236}">
                <a16:creationId xmlns:a16="http://schemas.microsoft.com/office/drawing/2014/main" id="{9F13C215-4AEB-5685-43D0-C7417AAB4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0x114 </a:t>
            </a:r>
          </a:p>
        </p:txBody>
      </p:sp>
      <p:sp>
        <p:nvSpPr>
          <p:cNvPr id="59418" name="Text Box 28">
            <a:extLst>
              <a:ext uri="{FF2B5EF4-FFF2-40B4-BE49-F238E27FC236}">
                <a16:creationId xmlns:a16="http://schemas.microsoft.com/office/drawing/2014/main" id="{1E7B5635-72C7-0306-9792-D6BD2EE17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0x110 </a:t>
            </a:r>
          </a:p>
        </p:txBody>
      </p:sp>
      <p:sp>
        <p:nvSpPr>
          <p:cNvPr id="59419" name="Text Box 29">
            <a:extLst>
              <a:ext uri="{FF2B5EF4-FFF2-40B4-BE49-F238E27FC236}">
                <a16:creationId xmlns:a16="http://schemas.microsoft.com/office/drawing/2014/main" id="{5A247460-E755-CF4F-B774-E999F9AD7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0x10c</a:t>
            </a:r>
          </a:p>
        </p:txBody>
      </p:sp>
      <p:sp>
        <p:nvSpPr>
          <p:cNvPr id="59420" name="Text Box 30">
            <a:extLst>
              <a:ext uri="{FF2B5EF4-FFF2-40B4-BE49-F238E27FC236}">
                <a16:creationId xmlns:a16="http://schemas.microsoft.com/office/drawing/2014/main" id="{A9F20803-4305-7BE3-CD8C-1CEE82C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0x108 </a:t>
            </a:r>
          </a:p>
        </p:txBody>
      </p:sp>
      <p:sp>
        <p:nvSpPr>
          <p:cNvPr id="59421" name="Text Box 31">
            <a:extLst>
              <a:ext uri="{FF2B5EF4-FFF2-40B4-BE49-F238E27FC236}">
                <a16:creationId xmlns:a16="http://schemas.microsoft.com/office/drawing/2014/main" id="{04E3B408-C3D9-4879-7975-0C99118DE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 </a:t>
            </a:r>
          </a:p>
        </p:txBody>
      </p:sp>
      <p:sp>
        <p:nvSpPr>
          <p:cNvPr id="59422" name="Text Box 32">
            <a:extLst>
              <a:ext uri="{FF2B5EF4-FFF2-40B4-BE49-F238E27FC236}">
                <a16:creationId xmlns:a16="http://schemas.microsoft.com/office/drawing/2014/main" id="{34260F5F-5ED6-6308-EF10-1AF0E15B6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0x100 </a:t>
            </a:r>
          </a:p>
        </p:txBody>
      </p:sp>
      <p:sp>
        <p:nvSpPr>
          <p:cNvPr id="59423" name="Rectangle 33">
            <a:extLst>
              <a:ext uri="{FF2B5EF4-FFF2-40B4-BE49-F238E27FC236}">
                <a16:creationId xmlns:a16="http://schemas.microsoft.com/office/drawing/2014/main" id="{1BAFAC5E-FEC2-8423-70FC-4F757E0EF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yp</a:t>
            </a:r>
          </a:p>
        </p:txBody>
      </p:sp>
      <p:sp>
        <p:nvSpPr>
          <p:cNvPr id="59424" name="Rectangle 34">
            <a:extLst>
              <a:ext uri="{FF2B5EF4-FFF2-40B4-BE49-F238E27FC236}">
                <a16:creationId xmlns:a16="http://schemas.microsoft.com/office/drawing/2014/main" id="{8EA630A8-A0F5-F444-51A0-408C13D1E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32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xp</a:t>
            </a:r>
          </a:p>
        </p:txBody>
      </p:sp>
      <p:grpSp>
        <p:nvGrpSpPr>
          <p:cNvPr id="59425" name="Group 35">
            <a:extLst>
              <a:ext uri="{FF2B5EF4-FFF2-40B4-BE49-F238E27FC236}">
                <a16:creationId xmlns:a16="http://schemas.microsoft.com/office/drawing/2014/main" id="{81B1857D-AF90-ABF0-7420-F353373DBA3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9439" name="Rectangle 36">
              <a:extLst>
                <a:ext uri="{FF2B5EF4-FFF2-40B4-BE49-F238E27FC236}">
                  <a16:creationId xmlns:a16="http://schemas.microsoft.com/office/drawing/2014/main" id="{35B3397C-421F-AE94-D09C-E8A56338D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9440" name="Rectangle 37">
              <a:extLst>
                <a:ext uri="{FF2B5EF4-FFF2-40B4-BE49-F238E27FC236}">
                  <a16:creationId xmlns:a16="http://schemas.microsoft.com/office/drawing/2014/main" id="{6B58AFB8-BED4-DEDA-85AF-9BE8D088A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9441" name="Rectangle 38">
              <a:extLst>
                <a:ext uri="{FF2B5EF4-FFF2-40B4-BE49-F238E27FC236}">
                  <a16:creationId xmlns:a16="http://schemas.microsoft.com/office/drawing/2014/main" id="{A42B3195-299C-70ED-7746-59E93A4A2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9442" name="Rectangle 39">
              <a:extLst>
                <a:ext uri="{FF2B5EF4-FFF2-40B4-BE49-F238E27FC236}">
                  <a16:creationId xmlns:a16="http://schemas.microsoft.com/office/drawing/2014/main" id="{3A0E9178-AE52-08EE-5C84-53647730C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9443" name="Rectangle 40">
              <a:extLst>
                <a:ext uri="{FF2B5EF4-FFF2-40B4-BE49-F238E27FC236}">
                  <a16:creationId xmlns:a16="http://schemas.microsoft.com/office/drawing/2014/main" id="{8A338DB8-EFDA-379D-94E9-C0AD7F68A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9444" name="Rectangle 41">
              <a:extLst>
                <a:ext uri="{FF2B5EF4-FFF2-40B4-BE49-F238E27FC236}">
                  <a16:creationId xmlns:a16="http://schemas.microsoft.com/office/drawing/2014/main" id="{5789026E-4F15-3644-42AE-704F3AFD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9445" name="Rectangle 42">
              <a:extLst>
                <a:ext uri="{FF2B5EF4-FFF2-40B4-BE49-F238E27FC236}">
                  <a16:creationId xmlns:a16="http://schemas.microsoft.com/office/drawing/2014/main" id="{AA5561F2-A29C-61F4-F7B6-FF25D8E29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9446" name="Rectangle 43">
              <a:extLst>
                <a:ext uri="{FF2B5EF4-FFF2-40B4-BE49-F238E27FC236}">
                  <a16:creationId xmlns:a16="http://schemas.microsoft.com/office/drawing/2014/main" id="{295778AC-F709-0277-B2A9-6591E5C70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%ebp</a:t>
              </a:r>
            </a:p>
          </p:txBody>
        </p:sp>
      </p:grpSp>
      <p:sp>
        <p:nvSpPr>
          <p:cNvPr id="59426" name="Rectangle 45">
            <a:extLst>
              <a:ext uri="{FF2B5EF4-FFF2-40B4-BE49-F238E27FC236}">
                <a16:creationId xmlns:a16="http://schemas.microsoft.com/office/drawing/2014/main" id="{19EE4DAB-35C5-FBA3-DA02-6981D4796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456</a:t>
            </a:r>
          </a:p>
        </p:txBody>
      </p:sp>
      <p:sp>
        <p:nvSpPr>
          <p:cNvPr id="59427" name="Rectangle 46">
            <a:extLst>
              <a:ext uri="{FF2B5EF4-FFF2-40B4-BE49-F238E27FC236}">
                <a16:creationId xmlns:a16="http://schemas.microsoft.com/office/drawing/2014/main" id="{CC040349-480B-164F-06C1-EE851E22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0x124</a:t>
            </a:r>
          </a:p>
        </p:txBody>
      </p:sp>
      <p:sp>
        <p:nvSpPr>
          <p:cNvPr id="59428" name="Rectangle 47">
            <a:extLst>
              <a:ext uri="{FF2B5EF4-FFF2-40B4-BE49-F238E27FC236}">
                <a16:creationId xmlns:a16="http://schemas.microsoft.com/office/drawing/2014/main" id="{961A84CA-9EAB-E112-93F8-7575DCD23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0x120</a:t>
            </a:r>
          </a:p>
        </p:txBody>
      </p:sp>
      <p:sp>
        <p:nvSpPr>
          <p:cNvPr id="59429" name="Rectangle 49">
            <a:extLst>
              <a:ext uri="{FF2B5EF4-FFF2-40B4-BE49-F238E27FC236}">
                <a16:creationId xmlns:a16="http://schemas.microsoft.com/office/drawing/2014/main" id="{537E266E-242E-A686-7878-C88877DCF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9430" name="Rectangle 50">
            <a:extLst>
              <a:ext uri="{FF2B5EF4-FFF2-40B4-BE49-F238E27FC236}">
                <a16:creationId xmlns:a16="http://schemas.microsoft.com/office/drawing/2014/main" id="{2E02379D-5D79-9638-EB6C-BCA5AE848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9431" name="Rectangle 51">
            <a:extLst>
              <a:ext uri="{FF2B5EF4-FFF2-40B4-BE49-F238E27FC236}">
                <a16:creationId xmlns:a16="http://schemas.microsoft.com/office/drawing/2014/main" id="{0AA9F820-5836-4783-D7E0-37FCF219D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59432" name="Rectangle 52">
            <a:extLst>
              <a:ext uri="{FF2B5EF4-FFF2-40B4-BE49-F238E27FC236}">
                <a16:creationId xmlns:a16="http://schemas.microsoft.com/office/drawing/2014/main" id="{6E7B1237-BCE3-C3BC-46E6-69D67B5A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0x104</a:t>
            </a:r>
          </a:p>
        </p:txBody>
      </p:sp>
      <p:sp>
        <p:nvSpPr>
          <p:cNvPr id="59433" name="Rectangle 54">
            <a:extLst>
              <a:ext uri="{FF2B5EF4-FFF2-40B4-BE49-F238E27FC236}">
                <a16:creationId xmlns:a16="http://schemas.microsoft.com/office/drawing/2014/main" id="{B331969D-2BED-B1C8-D40A-9B6993551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9434" name="Rectangle 48">
            <a:extLst>
              <a:ext uri="{FF2B5EF4-FFF2-40B4-BE49-F238E27FC236}">
                <a16:creationId xmlns:a16="http://schemas.microsoft.com/office/drawing/2014/main" id="{9636EFB3-7F5E-975F-0D4F-ED58BFB5D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123</a:t>
            </a:r>
          </a:p>
        </p:txBody>
      </p:sp>
      <p:sp>
        <p:nvSpPr>
          <p:cNvPr id="59435" name="Rectangle 4">
            <a:extLst>
              <a:ext uri="{FF2B5EF4-FFF2-40B4-BE49-F238E27FC236}">
                <a16:creationId xmlns:a16="http://schemas.microsoft.com/office/drawing/2014/main" id="{EE083A10-A7FD-BCA8-D22F-BEC7D5831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594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98463" algn="l"/>
                <a:tab pos="1201738" algn="l"/>
                <a:tab pos="33702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98463" algn="l"/>
                <a:tab pos="1201738" algn="l"/>
                <a:tab pos="33702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8463" algn="l"/>
                <a:tab pos="1201738" algn="l"/>
                <a:tab pos="33702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8463" algn="l"/>
                <a:tab pos="1201738" algn="l"/>
                <a:tab pos="33702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8463" algn="l"/>
                <a:tab pos="1201738" algn="l"/>
                <a:tab pos="33702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8(%ebp), %edx	# edx = xp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12(%ebp), %ecx	# ecx = yp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(%edx), %ebx	# ebx = *xp (t0)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(%ecx), %eax	# eax = *yp (t1)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movl	%eax, (%edx)	# *xp = t1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movl	%ebx, (%ecx)	# *yp = t0</a:t>
            </a:r>
          </a:p>
        </p:txBody>
      </p:sp>
      <p:sp>
        <p:nvSpPr>
          <p:cNvPr id="59436" name="Date Placeholder 1">
            <a:extLst>
              <a:ext uri="{FF2B5EF4-FFF2-40B4-BE49-F238E27FC236}">
                <a16:creationId xmlns:a16="http://schemas.microsoft.com/office/drawing/2014/main" id="{C9CDA9BF-4226-6688-126E-184362BCA3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437" name="Footer Placeholder 2">
            <a:extLst>
              <a:ext uri="{FF2B5EF4-FFF2-40B4-BE49-F238E27FC236}">
                <a16:creationId xmlns:a16="http://schemas.microsoft.com/office/drawing/2014/main" id="{AD554B37-D42C-118E-4CEA-F4B005A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59438" name="Slide Number Placeholder 3">
            <a:extLst>
              <a:ext uri="{FF2B5EF4-FFF2-40B4-BE49-F238E27FC236}">
                <a16:creationId xmlns:a16="http://schemas.microsoft.com/office/drawing/2014/main" id="{9ABC7DE0-5472-1575-D6DE-A3711212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5ABE78-9D39-4417-9CCB-94CC1812D8F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0B7638FB-9CE0-8D65-3CE0-1E5162DD36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10600" cy="573088"/>
          </a:xfrm>
        </p:spPr>
        <p:txBody>
          <a:bodyPr/>
          <a:lstStyle/>
          <a:p>
            <a:r>
              <a:rPr lang="en-US" altLang="en-US"/>
              <a:t>Complete Memory Addressing Modes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A4760F6C-8711-5FD1-B43F-3E6158A6FD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/>
              <a:t>Most General Form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/>
              <a:t>	</a:t>
            </a:r>
            <a:r>
              <a:rPr lang="en-US" altLang="en-US" sz="2000"/>
              <a:t>	D(Rb,Ri,S)	Mem[Reg[Rb]+S*Reg[Ri]+D]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altLang="en-US"/>
              <a:t>D: 	Constant </a:t>
            </a:r>
            <a:r>
              <a:rPr lang="ja-JP" altLang="en-US"/>
              <a:t>“</a:t>
            </a:r>
            <a:r>
              <a:rPr lang="en-US" altLang="ja-JP"/>
              <a:t>displacement</a:t>
            </a:r>
            <a:r>
              <a:rPr lang="ja-JP" altLang="en-US"/>
              <a:t>”</a:t>
            </a:r>
            <a:r>
              <a:rPr lang="en-US" altLang="ja-JP"/>
              <a:t> of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altLang="en-US"/>
              <a:t>Rb: 	Base register: Any 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altLang="en-US"/>
              <a:t>Ri:	Index register: Any, except for </a:t>
            </a:r>
            <a:r>
              <a:rPr lang="en-US" altLang="en-US" b="0">
                <a:latin typeface="Courier New" panose="02070309020205020404" pitchFamily="49" charset="0"/>
              </a:rPr>
              <a:t>%esp</a:t>
            </a: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altLang="en-US"/>
              <a:t>Unlikely you</a:t>
            </a:r>
            <a:r>
              <a:rPr lang="ja-JP" altLang="en-US"/>
              <a:t>’</a:t>
            </a:r>
            <a:r>
              <a:rPr lang="en-US" altLang="ja-JP"/>
              <a:t>d use </a:t>
            </a:r>
            <a:r>
              <a:rPr lang="en-US" altLang="ja-JP" b="0">
                <a:latin typeface="Courier New" panose="02070309020205020404" pitchFamily="49" charset="0"/>
              </a:rPr>
              <a:t>%ebp</a:t>
            </a:r>
            <a:r>
              <a:rPr lang="en-US" altLang="ja-JP"/>
              <a:t>,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altLang="en-US"/>
              <a:t>S: 	Scale: 1, 2, 4, or 8 (</a:t>
            </a:r>
            <a:r>
              <a:rPr lang="en-US" altLang="en-US" i="1">
                <a:solidFill>
                  <a:srgbClr val="C00000"/>
                </a:solidFill>
              </a:rPr>
              <a:t>why these numbers?</a:t>
            </a:r>
            <a:r>
              <a:rPr lang="en-US" altLang="en-US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altLang="en-US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/>
              <a:t>Special Cases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 sz="2000"/>
              <a:t>		D	Mem[D]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 sz="2000"/>
              <a:t>		(Rb,Ri)	Mem[Reg[Rb]+Reg[Ri]]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 sz="2000"/>
              <a:t>		D(Rb,Ri)	Mem[Reg[Rb]+Reg[Ri]+D]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altLang="en-US" sz="2000"/>
              <a:t>		(Rb,Ri,S)	Mem[Reg[Rb]+S*Reg[Ri]]</a:t>
            </a:r>
          </a:p>
        </p:txBody>
      </p:sp>
      <p:sp>
        <p:nvSpPr>
          <p:cNvPr id="61443" name="Date Placeholder 1">
            <a:extLst>
              <a:ext uri="{FF2B5EF4-FFF2-40B4-BE49-F238E27FC236}">
                <a16:creationId xmlns:a16="http://schemas.microsoft.com/office/drawing/2014/main" id="{AEAE8F02-7E94-D3F1-FF5C-83A3BEB77F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1444" name="Footer Placeholder 2">
            <a:extLst>
              <a:ext uri="{FF2B5EF4-FFF2-40B4-BE49-F238E27FC236}">
                <a16:creationId xmlns:a16="http://schemas.microsoft.com/office/drawing/2014/main" id="{D49D6388-6952-68B9-7450-2A66E5B1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61445" name="Slide Number Placeholder 3">
            <a:extLst>
              <a:ext uri="{FF2B5EF4-FFF2-40B4-BE49-F238E27FC236}">
                <a16:creationId xmlns:a16="http://schemas.microsoft.com/office/drawing/2014/main" id="{BD05DFFD-F966-4330-B478-564AB866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74E415-0C5C-4515-967D-16393B9C2E7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>
            <a:extLst>
              <a:ext uri="{FF2B5EF4-FFF2-40B4-BE49-F238E27FC236}">
                <a16:creationId xmlns:a16="http://schemas.microsoft.com/office/drawing/2014/main" id="{E0C43B06-1EEA-A754-A614-EB113010E6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id="{2C6F2F9B-B7B0-F558-1354-D75C9D3E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69A318F0-B37C-59C1-F50E-C9A822EB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695B49-E14F-4643-8486-1D63BCEAE10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481321F5-AEC0-342D-43F7-AECE6103A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64-bit Evolution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08F05293-DAAD-404D-E433-06A43CC1B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x86-64 Instruction Set Architecture</a:t>
            </a:r>
          </a:p>
          <a:p>
            <a:pPr lvl="1" eaLnBrk="1" hangingPunct="1">
              <a:defRPr/>
            </a:pPr>
            <a:r>
              <a:rPr lang="en-US" altLang="en-US" dirty="0"/>
              <a:t>Original specification by AMD in 2000</a:t>
            </a:r>
          </a:p>
          <a:p>
            <a:pPr lvl="2" eaLnBrk="1" hangingPunct="1">
              <a:defRPr/>
            </a:pPr>
            <a:r>
              <a:rPr lang="en-US" altLang="en-US" dirty="0"/>
              <a:t>Maintained backward compatibility with IA32</a:t>
            </a:r>
          </a:p>
          <a:p>
            <a:pPr lvl="1" eaLnBrk="1" hangingPunct="1">
              <a:defRPr/>
            </a:pPr>
            <a:r>
              <a:rPr lang="en-US" altLang="en-US" dirty="0"/>
              <a:t>First implementation by AMD (“Opteron”) in 2003</a:t>
            </a:r>
          </a:p>
          <a:p>
            <a:pPr lvl="1" eaLnBrk="1" hangingPunct="1">
              <a:defRPr/>
            </a:pPr>
            <a:r>
              <a:rPr lang="en-US" altLang="en-US" dirty="0"/>
              <a:t>First Intel implementation in 2004</a:t>
            </a:r>
          </a:p>
          <a:p>
            <a:pPr eaLnBrk="1" hangingPunct="1">
              <a:defRPr/>
            </a:pPr>
            <a:r>
              <a:rPr lang="en-US" altLang="en-US" dirty="0"/>
              <a:t>Notable changes to the visible machine state</a:t>
            </a:r>
          </a:p>
          <a:p>
            <a:pPr lvl="1" eaLnBrk="1" hangingPunct="1">
              <a:defRPr/>
            </a:pPr>
            <a:r>
              <a:rPr lang="en-US" altLang="en-US" dirty="0"/>
              <a:t>A larger 2</a:t>
            </a:r>
            <a:r>
              <a:rPr lang="en-US" altLang="en-US" baseline="30000" dirty="0"/>
              <a:t>47</a:t>
            </a:r>
            <a:r>
              <a:rPr lang="en-US" altLang="en-US" dirty="0"/>
              <a:t>-byte address space for applications</a:t>
            </a:r>
          </a:p>
          <a:p>
            <a:pPr lvl="2" eaLnBrk="1" hangingPunct="1">
              <a:defRPr/>
            </a:pPr>
            <a:r>
              <a:rPr lang="en-US" altLang="en-US" dirty="0"/>
              <a:t>64-bit pointers to hold these larger addresses</a:t>
            </a:r>
          </a:p>
          <a:p>
            <a:pPr lvl="1" eaLnBrk="1" hangingPunct="1">
              <a:defRPr/>
            </a:pPr>
            <a:r>
              <a:rPr lang="en-US" altLang="en-US" dirty="0"/>
              <a:t>Extended integer register set</a:t>
            </a:r>
          </a:p>
          <a:p>
            <a:pPr marL="0" indent="-115888" eaLnBrk="1" hangingPunct="1">
              <a:defRPr/>
            </a:pPr>
            <a:r>
              <a:rPr lang="en-US" altLang="en-US" dirty="0"/>
              <a:t>Notable changes to the instructions</a:t>
            </a:r>
          </a:p>
          <a:p>
            <a:pPr marL="463550" lvl="1" indent="-115888" eaLnBrk="1" hangingPunct="1">
              <a:defRPr/>
            </a:pPr>
            <a:r>
              <a:rPr lang="en-US" altLang="en-US" dirty="0"/>
              <a:t> “Position-independent code”</a:t>
            </a:r>
          </a:p>
          <a:p>
            <a:pPr marL="858838" lvl="2" indent="-115888" eaLnBrk="1" hangingPunct="1">
              <a:defRPr/>
            </a:pPr>
            <a:r>
              <a:rPr lang="en-US" altLang="en-US" dirty="0"/>
              <a:t> Memory addressing modes can use the program counter (%rip) to compute the address of data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>
            <a:extLst>
              <a:ext uri="{FF2B5EF4-FFF2-40B4-BE49-F238E27FC236}">
                <a16:creationId xmlns:a16="http://schemas.microsoft.com/office/drawing/2014/main" id="{2EA3B635-2F3F-9769-BE42-278CD4608356}"/>
              </a:ext>
            </a:extLst>
          </p:cNvPr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%rsp</a:t>
            </a:r>
          </a:p>
        </p:txBody>
      </p:sp>
      <p:sp>
        <p:nvSpPr>
          <p:cNvPr id="64514" name="Rectangle 4">
            <a:extLst>
              <a:ext uri="{FF2B5EF4-FFF2-40B4-BE49-F238E27FC236}">
                <a16:creationId xmlns:a16="http://schemas.microsoft.com/office/drawing/2014/main" id="{AFB91403-9BF1-E191-3F56-B240A0E6A6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347663"/>
            <a:ext cx="7591425" cy="762000"/>
          </a:xfrm>
        </p:spPr>
        <p:txBody>
          <a:bodyPr/>
          <a:lstStyle/>
          <a:p>
            <a:r>
              <a:rPr lang="en-US" altLang="en-US"/>
              <a:t>x86-64 Integer Registers</a:t>
            </a:r>
          </a:p>
        </p:txBody>
      </p:sp>
      <p:sp>
        <p:nvSpPr>
          <p:cNvPr id="64515" name="Rectangle 5">
            <a:extLst>
              <a:ext uri="{FF2B5EF4-FFF2-40B4-BE49-F238E27FC236}">
                <a16:creationId xmlns:a16="http://schemas.microsoft.com/office/drawing/2014/main" id="{99AF4500-6201-42F1-3F1F-7C2F62420D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5954713"/>
            <a:ext cx="7329488" cy="838200"/>
          </a:xfr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en-US"/>
              <a:t>Extend existing registers.  Add 8 new ones.</a:t>
            </a:r>
          </a:p>
          <a:p>
            <a:pPr lvl="1"/>
            <a:r>
              <a:rPr lang="en-US" altLang="en-US"/>
              <a:t>Make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%ebp</a:t>
            </a:r>
            <a:r>
              <a:rPr lang="en-US" altLang="en-US">
                <a:latin typeface="Calibri Bold" panose="020F0702030404030204" pitchFamily="34" charset="0"/>
                <a:sym typeface="Calibri Bold" panose="020F0702030404030204" pitchFamily="34" charset="0"/>
              </a:rPr>
              <a:t>/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%rbp</a:t>
            </a:r>
            <a:r>
              <a:rPr lang="en-US" altLang="en-US">
                <a:latin typeface="Calibri Bold" panose="020F0702030404030204" pitchFamily="34" charset="0"/>
                <a:sym typeface="Calibri Bold" panose="020F0702030404030204" pitchFamily="34" charset="0"/>
              </a:rPr>
              <a:t> </a:t>
            </a:r>
            <a:r>
              <a:rPr lang="en-US" altLang="en-US"/>
              <a:t>general purpose</a:t>
            </a:r>
          </a:p>
        </p:txBody>
      </p:sp>
      <p:sp>
        <p:nvSpPr>
          <p:cNvPr id="64516" name="Rectangle 6">
            <a:extLst>
              <a:ext uri="{FF2B5EF4-FFF2-40B4-BE49-F238E27FC236}">
                <a16:creationId xmlns:a16="http://schemas.microsoft.com/office/drawing/2014/main" id="{24FD1D06-4DF5-43FF-9E7C-54601E488394}"/>
              </a:ext>
            </a:extLst>
          </p:cNvPr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%eax</a:t>
            </a:r>
          </a:p>
        </p:txBody>
      </p:sp>
      <p:sp>
        <p:nvSpPr>
          <p:cNvPr id="64517" name="Rectangle 7">
            <a:extLst>
              <a:ext uri="{FF2B5EF4-FFF2-40B4-BE49-F238E27FC236}">
                <a16:creationId xmlns:a16="http://schemas.microsoft.com/office/drawing/2014/main" id="{C828446D-E766-B244-D08E-A2B505B3CABF}"/>
              </a:ext>
            </a:extLst>
          </p:cNvPr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%ebx</a:t>
            </a:r>
          </a:p>
        </p:txBody>
      </p:sp>
      <p:sp>
        <p:nvSpPr>
          <p:cNvPr id="64518" name="Rectangle 8">
            <a:extLst>
              <a:ext uri="{FF2B5EF4-FFF2-40B4-BE49-F238E27FC236}">
                <a16:creationId xmlns:a16="http://schemas.microsoft.com/office/drawing/2014/main" id="{F1BA40A2-BA57-763D-9DD6-EB4778E1D950}"/>
              </a:ext>
            </a:extLst>
          </p:cNvPr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%ecx</a:t>
            </a:r>
          </a:p>
        </p:txBody>
      </p:sp>
      <p:sp>
        <p:nvSpPr>
          <p:cNvPr id="64519" name="Rectangle 9">
            <a:extLst>
              <a:ext uri="{FF2B5EF4-FFF2-40B4-BE49-F238E27FC236}">
                <a16:creationId xmlns:a16="http://schemas.microsoft.com/office/drawing/2014/main" id="{8D6AC22F-578D-AB64-B85C-FD5A28D60561}"/>
              </a:ext>
            </a:extLst>
          </p:cNvPr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%edx</a:t>
            </a:r>
          </a:p>
        </p:txBody>
      </p:sp>
      <p:sp>
        <p:nvSpPr>
          <p:cNvPr id="64520" name="Rectangle 10">
            <a:extLst>
              <a:ext uri="{FF2B5EF4-FFF2-40B4-BE49-F238E27FC236}">
                <a16:creationId xmlns:a16="http://schemas.microsoft.com/office/drawing/2014/main" id="{425E498B-0179-24DD-FD03-C7353CEEE840}"/>
              </a:ext>
            </a:extLst>
          </p:cNvPr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%esi</a:t>
            </a:r>
          </a:p>
        </p:txBody>
      </p:sp>
      <p:sp>
        <p:nvSpPr>
          <p:cNvPr id="64521" name="Rectangle 11">
            <a:extLst>
              <a:ext uri="{FF2B5EF4-FFF2-40B4-BE49-F238E27FC236}">
                <a16:creationId xmlns:a16="http://schemas.microsoft.com/office/drawing/2014/main" id="{005373DE-C52D-421A-5DC2-F77A9DCDC699}"/>
              </a:ext>
            </a:extLst>
          </p:cNvPr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%edi</a:t>
            </a:r>
          </a:p>
        </p:txBody>
      </p:sp>
      <p:sp>
        <p:nvSpPr>
          <p:cNvPr id="64522" name="Rectangle 12">
            <a:extLst>
              <a:ext uri="{FF2B5EF4-FFF2-40B4-BE49-F238E27FC236}">
                <a16:creationId xmlns:a16="http://schemas.microsoft.com/office/drawing/2014/main" id="{E9C2CFB1-A7A4-97B4-075E-193A0BF3C11A}"/>
              </a:ext>
            </a:extLst>
          </p:cNvPr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%esp</a:t>
            </a:r>
          </a:p>
        </p:txBody>
      </p:sp>
      <p:sp>
        <p:nvSpPr>
          <p:cNvPr id="64523" name="Rectangle 13">
            <a:extLst>
              <a:ext uri="{FF2B5EF4-FFF2-40B4-BE49-F238E27FC236}">
                <a16:creationId xmlns:a16="http://schemas.microsoft.com/office/drawing/2014/main" id="{D141EE05-F3AF-B562-F50F-DAA9316405E3}"/>
              </a:ext>
            </a:extLst>
          </p:cNvPr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%ebp</a:t>
            </a:r>
          </a:p>
        </p:txBody>
      </p:sp>
      <p:sp>
        <p:nvSpPr>
          <p:cNvPr id="64524" name="Rectangle 14">
            <a:extLst>
              <a:ext uri="{FF2B5EF4-FFF2-40B4-BE49-F238E27FC236}">
                <a16:creationId xmlns:a16="http://schemas.microsoft.com/office/drawing/2014/main" id="{81BC3033-DCAB-DF19-B652-B489D1BB6ADD}"/>
              </a:ext>
            </a:extLst>
          </p:cNvPr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%r8d</a:t>
            </a:r>
          </a:p>
        </p:txBody>
      </p:sp>
      <p:sp>
        <p:nvSpPr>
          <p:cNvPr id="64525" name="Rectangle 15">
            <a:extLst>
              <a:ext uri="{FF2B5EF4-FFF2-40B4-BE49-F238E27FC236}">
                <a16:creationId xmlns:a16="http://schemas.microsoft.com/office/drawing/2014/main" id="{547529EF-EF76-3CBD-E388-50890F63B88B}"/>
              </a:ext>
            </a:extLst>
          </p:cNvPr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%r9d</a:t>
            </a:r>
          </a:p>
        </p:txBody>
      </p:sp>
      <p:sp>
        <p:nvSpPr>
          <p:cNvPr id="64526" name="Rectangle 16">
            <a:extLst>
              <a:ext uri="{FF2B5EF4-FFF2-40B4-BE49-F238E27FC236}">
                <a16:creationId xmlns:a16="http://schemas.microsoft.com/office/drawing/2014/main" id="{2AC7C3A3-AA41-FFB9-9EDE-90469EB6EB29}"/>
              </a:ext>
            </a:extLst>
          </p:cNvPr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%r10d</a:t>
            </a:r>
          </a:p>
        </p:txBody>
      </p:sp>
      <p:sp>
        <p:nvSpPr>
          <p:cNvPr id="64527" name="Rectangle 17">
            <a:extLst>
              <a:ext uri="{FF2B5EF4-FFF2-40B4-BE49-F238E27FC236}">
                <a16:creationId xmlns:a16="http://schemas.microsoft.com/office/drawing/2014/main" id="{2320B2A1-EBB2-44C9-77E1-62D7A22BDB4A}"/>
              </a:ext>
            </a:extLst>
          </p:cNvPr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%r11d</a:t>
            </a:r>
          </a:p>
        </p:txBody>
      </p:sp>
      <p:sp>
        <p:nvSpPr>
          <p:cNvPr id="64528" name="Rectangle 18">
            <a:extLst>
              <a:ext uri="{FF2B5EF4-FFF2-40B4-BE49-F238E27FC236}">
                <a16:creationId xmlns:a16="http://schemas.microsoft.com/office/drawing/2014/main" id="{B697BD34-5D16-58FC-932A-B3548496BED7}"/>
              </a:ext>
            </a:extLst>
          </p:cNvPr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%r12d</a:t>
            </a:r>
          </a:p>
        </p:txBody>
      </p:sp>
      <p:sp>
        <p:nvSpPr>
          <p:cNvPr id="64529" name="Rectangle 19">
            <a:extLst>
              <a:ext uri="{FF2B5EF4-FFF2-40B4-BE49-F238E27FC236}">
                <a16:creationId xmlns:a16="http://schemas.microsoft.com/office/drawing/2014/main" id="{D1322722-0912-89DF-8C80-037F08DBB878}"/>
              </a:ext>
            </a:extLst>
          </p:cNvPr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%r13d</a:t>
            </a:r>
          </a:p>
        </p:txBody>
      </p:sp>
      <p:sp>
        <p:nvSpPr>
          <p:cNvPr id="64530" name="Rectangle 20">
            <a:extLst>
              <a:ext uri="{FF2B5EF4-FFF2-40B4-BE49-F238E27FC236}">
                <a16:creationId xmlns:a16="http://schemas.microsoft.com/office/drawing/2014/main" id="{F18BC8B4-2E56-6579-46EE-970133B83F6D}"/>
              </a:ext>
            </a:extLst>
          </p:cNvPr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%r14d</a:t>
            </a:r>
          </a:p>
        </p:txBody>
      </p:sp>
      <p:sp>
        <p:nvSpPr>
          <p:cNvPr id="64531" name="Rectangle 21">
            <a:extLst>
              <a:ext uri="{FF2B5EF4-FFF2-40B4-BE49-F238E27FC236}">
                <a16:creationId xmlns:a16="http://schemas.microsoft.com/office/drawing/2014/main" id="{42C6CAB5-9201-3DEE-4784-6A489EBC44AD}"/>
              </a:ext>
            </a:extLst>
          </p:cNvPr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 Bold" panose="02070609020205020404" pitchFamily="49" charset="0"/>
                <a:sym typeface="Courier New Bold" panose="02070609020205020404" pitchFamily="49" charset="0"/>
              </a:rPr>
              <a:t>%r15d</a:t>
            </a:r>
          </a:p>
        </p:txBody>
      </p:sp>
      <p:sp>
        <p:nvSpPr>
          <p:cNvPr id="64532" name="Rectangle 22">
            <a:extLst>
              <a:ext uri="{FF2B5EF4-FFF2-40B4-BE49-F238E27FC236}">
                <a16:creationId xmlns:a16="http://schemas.microsoft.com/office/drawing/2014/main" id="{BF967430-2DC4-D5C7-2775-384579F95A3F}"/>
              </a:ext>
            </a:extLst>
          </p:cNvPr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%r8</a:t>
            </a:r>
          </a:p>
        </p:txBody>
      </p:sp>
      <p:sp>
        <p:nvSpPr>
          <p:cNvPr id="64533" name="Rectangle 23">
            <a:extLst>
              <a:ext uri="{FF2B5EF4-FFF2-40B4-BE49-F238E27FC236}">
                <a16:creationId xmlns:a16="http://schemas.microsoft.com/office/drawing/2014/main" id="{51A468EC-0BCC-22C4-4F91-B6848659AE1E}"/>
              </a:ext>
            </a:extLst>
          </p:cNvPr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%r9</a:t>
            </a:r>
          </a:p>
        </p:txBody>
      </p:sp>
      <p:sp>
        <p:nvSpPr>
          <p:cNvPr id="64534" name="Rectangle 24">
            <a:extLst>
              <a:ext uri="{FF2B5EF4-FFF2-40B4-BE49-F238E27FC236}">
                <a16:creationId xmlns:a16="http://schemas.microsoft.com/office/drawing/2014/main" id="{A41299D7-CE26-03F9-4899-37F23AA99013}"/>
              </a:ext>
            </a:extLst>
          </p:cNvPr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%r10</a:t>
            </a:r>
          </a:p>
        </p:txBody>
      </p:sp>
      <p:sp>
        <p:nvSpPr>
          <p:cNvPr id="64535" name="Rectangle 25">
            <a:extLst>
              <a:ext uri="{FF2B5EF4-FFF2-40B4-BE49-F238E27FC236}">
                <a16:creationId xmlns:a16="http://schemas.microsoft.com/office/drawing/2014/main" id="{E20D8324-989B-063E-85D4-D8E2606C0833}"/>
              </a:ext>
            </a:extLst>
          </p:cNvPr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%r11</a:t>
            </a:r>
          </a:p>
        </p:txBody>
      </p:sp>
      <p:sp>
        <p:nvSpPr>
          <p:cNvPr id="64536" name="Rectangle 26">
            <a:extLst>
              <a:ext uri="{FF2B5EF4-FFF2-40B4-BE49-F238E27FC236}">
                <a16:creationId xmlns:a16="http://schemas.microsoft.com/office/drawing/2014/main" id="{BF152495-24D0-1624-FEF0-26F21D63CA85}"/>
              </a:ext>
            </a:extLst>
          </p:cNvPr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%r12</a:t>
            </a:r>
          </a:p>
        </p:txBody>
      </p:sp>
      <p:sp>
        <p:nvSpPr>
          <p:cNvPr id="64537" name="Rectangle 27">
            <a:extLst>
              <a:ext uri="{FF2B5EF4-FFF2-40B4-BE49-F238E27FC236}">
                <a16:creationId xmlns:a16="http://schemas.microsoft.com/office/drawing/2014/main" id="{9D376B7E-CC61-EA0E-6747-BC60D8FEEFAC}"/>
              </a:ext>
            </a:extLst>
          </p:cNvPr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%r13</a:t>
            </a:r>
          </a:p>
        </p:txBody>
      </p:sp>
      <p:sp>
        <p:nvSpPr>
          <p:cNvPr id="64538" name="Rectangle 28">
            <a:extLst>
              <a:ext uri="{FF2B5EF4-FFF2-40B4-BE49-F238E27FC236}">
                <a16:creationId xmlns:a16="http://schemas.microsoft.com/office/drawing/2014/main" id="{E1EC80CA-272F-C97C-DF4D-AC8779212FA5}"/>
              </a:ext>
            </a:extLst>
          </p:cNvPr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%r14</a:t>
            </a:r>
          </a:p>
        </p:txBody>
      </p:sp>
      <p:sp>
        <p:nvSpPr>
          <p:cNvPr id="64539" name="Rectangle 29">
            <a:extLst>
              <a:ext uri="{FF2B5EF4-FFF2-40B4-BE49-F238E27FC236}">
                <a16:creationId xmlns:a16="http://schemas.microsoft.com/office/drawing/2014/main" id="{BED733B2-E63E-6737-69FD-A9A3B86DF39A}"/>
              </a:ext>
            </a:extLst>
          </p:cNvPr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%r15</a:t>
            </a:r>
          </a:p>
        </p:txBody>
      </p:sp>
      <p:sp>
        <p:nvSpPr>
          <p:cNvPr id="64540" name="Rectangle 30">
            <a:extLst>
              <a:ext uri="{FF2B5EF4-FFF2-40B4-BE49-F238E27FC236}">
                <a16:creationId xmlns:a16="http://schemas.microsoft.com/office/drawing/2014/main" id="{21BEDDBA-D5CA-AEC6-006D-95A375ED6BC1}"/>
              </a:ext>
            </a:extLst>
          </p:cNvPr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%rax</a:t>
            </a:r>
          </a:p>
        </p:txBody>
      </p:sp>
      <p:sp>
        <p:nvSpPr>
          <p:cNvPr id="64541" name="Rectangle 31">
            <a:extLst>
              <a:ext uri="{FF2B5EF4-FFF2-40B4-BE49-F238E27FC236}">
                <a16:creationId xmlns:a16="http://schemas.microsoft.com/office/drawing/2014/main" id="{FFEDF2D7-997F-2D44-F734-9F782AF43AA3}"/>
              </a:ext>
            </a:extLst>
          </p:cNvPr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%rbx</a:t>
            </a:r>
          </a:p>
        </p:txBody>
      </p:sp>
      <p:sp>
        <p:nvSpPr>
          <p:cNvPr id="64542" name="Rectangle 32">
            <a:extLst>
              <a:ext uri="{FF2B5EF4-FFF2-40B4-BE49-F238E27FC236}">
                <a16:creationId xmlns:a16="http://schemas.microsoft.com/office/drawing/2014/main" id="{0520BBDC-0A84-0C50-4FF0-6037D75C6003}"/>
              </a:ext>
            </a:extLst>
          </p:cNvPr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%rcx</a:t>
            </a:r>
          </a:p>
        </p:txBody>
      </p:sp>
      <p:sp>
        <p:nvSpPr>
          <p:cNvPr id="64543" name="Rectangle 33">
            <a:extLst>
              <a:ext uri="{FF2B5EF4-FFF2-40B4-BE49-F238E27FC236}">
                <a16:creationId xmlns:a16="http://schemas.microsoft.com/office/drawing/2014/main" id="{34261F41-C599-5A3A-8B34-DC63F4AD9B04}"/>
              </a:ext>
            </a:extLst>
          </p:cNvPr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%rdx</a:t>
            </a:r>
          </a:p>
        </p:txBody>
      </p:sp>
      <p:sp>
        <p:nvSpPr>
          <p:cNvPr id="64544" name="Rectangle 34">
            <a:extLst>
              <a:ext uri="{FF2B5EF4-FFF2-40B4-BE49-F238E27FC236}">
                <a16:creationId xmlns:a16="http://schemas.microsoft.com/office/drawing/2014/main" id="{AD904955-514D-EA14-378E-693BA578D1A5}"/>
              </a:ext>
            </a:extLst>
          </p:cNvPr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%rsi</a:t>
            </a:r>
          </a:p>
        </p:txBody>
      </p:sp>
      <p:sp>
        <p:nvSpPr>
          <p:cNvPr id="64545" name="Rectangle 35">
            <a:extLst>
              <a:ext uri="{FF2B5EF4-FFF2-40B4-BE49-F238E27FC236}">
                <a16:creationId xmlns:a16="http://schemas.microsoft.com/office/drawing/2014/main" id="{B1837122-D985-44C0-9F1D-C79CA39B64AF}"/>
              </a:ext>
            </a:extLst>
          </p:cNvPr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%rdi</a:t>
            </a:r>
          </a:p>
        </p:txBody>
      </p:sp>
      <p:sp>
        <p:nvSpPr>
          <p:cNvPr id="64546" name="Rectangle 36">
            <a:extLst>
              <a:ext uri="{FF2B5EF4-FFF2-40B4-BE49-F238E27FC236}">
                <a16:creationId xmlns:a16="http://schemas.microsoft.com/office/drawing/2014/main" id="{6DA3AFB9-C4A8-FC52-C996-8E75B82FE1AF}"/>
              </a:ext>
            </a:extLst>
          </p:cNvPr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%rbp</a:t>
            </a:r>
          </a:p>
        </p:txBody>
      </p:sp>
      <p:sp>
        <p:nvSpPr>
          <p:cNvPr id="64547" name="Date Placeholder 1">
            <a:extLst>
              <a:ext uri="{FF2B5EF4-FFF2-40B4-BE49-F238E27FC236}">
                <a16:creationId xmlns:a16="http://schemas.microsoft.com/office/drawing/2014/main" id="{103976F8-A2F4-5F45-04AE-26965B872E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4548" name="Slide Number Placeholder 3">
            <a:extLst>
              <a:ext uri="{FF2B5EF4-FFF2-40B4-BE49-F238E27FC236}">
                <a16:creationId xmlns:a16="http://schemas.microsoft.com/office/drawing/2014/main" id="{EDB444B9-665C-6B37-837A-F23755C9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17D5FF-6E63-4186-B8B4-AC4ED31F600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B33CE9-3EB6-AD1E-7567-5807D70C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Assembly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3">
            <a:extLst>
              <a:ext uri="{FF2B5EF4-FFF2-40B4-BE49-F238E27FC236}">
                <a16:creationId xmlns:a16="http://schemas.microsoft.com/office/drawing/2014/main" id="{B7DD55C7-27F2-4912-FA2F-D0F9B75213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591425" cy="762000"/>
          </a:xfrm>
        </p:spPr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65538" name="Rectangle 4">
            <a:extLst>
              <a:ext uri="{FF2B5EF4-FFF2-40B4-BE49-F238E27FC236}">
                <a16:creationId xmlns:a16="http://schemas.microsoft.com/office/drawing/2014/main" id="{56122515-672F-6B43-324B-5A758FF711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/>
            <a:r>
              <a:rPr lang="en-US" altLang="en-US"/>
              <a:t>Long word </a:t>
            </a: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l</a:t>
            </a:r>
            <a:r>
              <a:rPr lang="en-US" altLang="en-US"/>
              <a:t> (4 Bytes) ↔ Quad word </a:t>
            </a:r>
            <a:r>
              <a:rPr lang="en-US" altLang="en-US">
                <a:latin typeface="Courier New Bold" panose="02070609020205020404" pitchFamily="49" charset="0"/>
                <a:sym typeface="Courier New Bold" panose="02070609020205020404" pitchFamily="49" charset="0"/>
              </a:rPr>
              <a:t>q</a:t>
            </a:r>
            <a:r>
              <a:rPr lang="en-US" altLang="en-US"/>
              <a:t> (8 Bytes)</a:t>
            </a:r>
          </a:p>
          <a:p>
            <a:pPr marL="342900" indent="-342900"/>
            <a:endParaRPr lang="en-US" altLang="en-US"/>
          </a:p>
          <a:p>
            <a:pPr marL="342900" indent="-342900"/>
            <a:r>
              <a:rPr lang="en-US" altLang="en-US"/>
              <a:t>New instructions:</a:t>
            </a:r>
          </a:p>
          <a:p>
            <a:pPr marL="552450" lvl="1" indent="-285750"/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movl</a:t>
            </a:r>
            <a:r>
              <a:rPr lang="en-US" altLang="en-US">
                <a:ea typeface="MS PGothic" panose="020B0600070205080204" pitchFamily="34" charset="-128"/>
              </a:rPr>
              <a:t> ➙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movq</a:t>
            </a:r>
            <a:endParaRPr lang="en-US" altLang="en-US"/>
          </a:p>
          <a:p>
            <a:pPr marL="552450" lvl="1" indent="-285750"/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addl</a:t>
            </a:r>
            <a:r>
              <a:rPr lang="en-US" altLang="en-US">
                <a:ea typeface="MS PGothic" panose="020B0600070205080204" pitchFamily="34" charset="-128"/>
              </a:rPr>
              <a:t> ➙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addq</a:t>
            </a:r>
            <a:endParaRPr lang="en-US" altLang="en-US"/>
          </a:p>
          <a:p>
            <a:pPr marL="552450" lvl="1" indent="-285750"/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sall</a:t>
            </a:r>
            <a:r>
              <a:rPr lang="en-US" altLang="en-US">
                <a:ea typeface="MS PGothic" panose="020B0600070205080204" pitchFamily="34" charset="-128"/>
              </a:rPr>
              <a:t> ➙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salq</a:t>
            </a:r>
            <a:endParaRPr lang="en-US" altLang="en-US"/>
          </a:p>
          <a:p>
            <a:pPr marL="552450" lvl="1" indent="-285750"/>
            <a:r>
              <a:rPr lang="en-US" altLang="en-US"/>
              <a:t>etc.</a:t>
            </a:r>
          </a:p>
          <a:p>
            <a:pPr marL="552450" lvl="1" indent="-285750"/>
            <a:endParaRPr lang="en-US" altLang="en-US"/>
          </a:p>
          <a:p>
            <a:pPr marL="342900" indent="-342900"/>
            <a:r>
              <a:rPr lang="en-US" altLang="en-US"/>
              <a:t>32-bit instructions that generate 32-bit results</a:t>
            </a:r>
          </a:p>
          <a:p>
            <a:pPr marL="552450" lvl="1" indent="-285750"/>
            <a:r>
              <a:rPr lang="en-US" altLang="en-US"/>
              <a:t>Set higher order bits of destination register to </a:t>
            </a:r>
            <a:r>
              <a:rPr lang="en-US" altLang="en-US" sz="1800">
                <a:latin typeface="Monaco" charset="0"/>
                <a:ea typeface="MS PGothic" panose="020B0600070205080204" pitchFamily="34" charset="-128"/>
                <a:sym typeface="Monaco" charset="0"/>
              </a:rPr>
              <a:t>0</a:t>
            </a:r>
            <a:endParaRPr lang="en-US" altLang="en-US"/>
          </a:p>
          <a:p>
            <a:pPr marL="552450" lvl="1" indent="-285750"/>
            <a:r>
              <a:rPr lang="en-US" altLang="en-US"/>
              <a:t>Example: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addl</a:t>
            </a:r>
            <a:endParaRPr lang="en-US" altLang="en-US">
              <a:latin typeface="Courier New Bold" panose="02070609020205020404" pitchFamily="49" charset="0"/>
              <a:ea typeface="ヒラギノ角ゴ ProN W6" charset="-128"/>
              <a:sym typeface="Courier New Bold" panose="02070609020205020404" pitchFamily="49" charset="0"/>
            </a:endParaRPr>
          </a:p>
        </p:txBody>
      </p:sp>
      <p:sp>
        <p:nvSpPr>
          <p:cNvPr id="65539" name="Date Placeholder 1">
            <a:extLst>
              <a:ext uri="{FF2B5EF4-FFF2-40B4-BE49-F238E27FC236}">
                <a16:creationId xmlns:a16="http://schemas.microsoft.com/office/drawing/2014/main" id="{63008AE7-2C84-2427-8B5E-34C3ED35FD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5540" name="Footer Placeholder 2">
            <a:extLst>
              <a:ext uri="{FF2B5EF4-FFF2-40B4-BE49-F238E27FC236}">
                <a16:creationId xmlns:a16="http://schemas.microsoft.com/office/drawing/2014/main" id="{06A0EED5-9006-98D3-DE2F-39E434CA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65541" name="Slide Number Placeholder 3">
            <a:extLst>
              <a:ext uri="{FF2B5EF4-FFF2-40B4-BE49-F238E27FC236}">
                <a16:creationId xmlns:a16="http://schemas.microsoft.com/office/drawing/2014/main" id="{E3CBB5C6-2865-7FA3-13A2-20117E70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B00D77-74A4-41C8-8750-0CEC05E914F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431092BA-1096-7F4A-5158-9B0EA897B4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altLang="en-US"/>
              <a:t>32-bit code for swap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03AA5E85-8B96-9BC6-44EC-F43B2C01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46225"/>
            <a:ext cx="3962400" cy="25828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swap(int *xp, int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6563" name="AutoShape 5">
            <a:extLst>
              <a:ext uri="{FF2B5EF4-FFF2-40B4-BE49-F238E27FC236}">
                <a16:creationId xmlns:a16="http://schemas.microsoft.com/office/drawing/2014/main" id="{C8E8DA69-09DC-A9CE-3D9C-97F3FC147976}"/>
              </a:ext>
            </a:extLst>
          </p:cNvPr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4" name="Text Box 6">
            <a:extLst>
              <a:ext uri="{FF2B5EF4-FFF2-40B4-BE49-F238E27FC236}">
                <a16:creationId xmlns:a16="http://schemas.microsoft.com/office/drawing/2014/main" id="{C62F4084-6203-CE7E-0A1D-5C88800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328295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Body</a:t>
            </a:r>
          </a:p>
        </p:txBody>
      </p:sp>
      <p:sp>
        <p:nvSpPr>
          <p:cNvPr id="66565" name="AutoShape 7">
            <a:extLst>
              <a:ext uri="{FF2B5EF4-FFF2-40B4-BE49-F238E27FC236}">
                <a16:creationId xmlns:a16="http://schemas.microsoft.com/office/drawing/2014/main" id="{46278693-D554-D2BB-5BC5-C374DED3E0C8}"/>
              </a:ext>
            </a:extLst>
          </p:cNvPr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6" name="Text Box 8">
            <a:extLst>
              <a:ext uri="{FF2B5EF4-FFF2-40B4-BE49-F238E27FC236}">
                <a16:creationId xmlns:a16="http://schemas.microsoft.com/office/drawing/2014/main" id="{8F0C83D7-27A0-4FA0-6254-271573F0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1546225"/>
            <a:ext cx="590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Set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Up</a:t>
            </a:r>
          </a:p>
        </p:txBody>
      </p:sp>
      <p:sp>
        <p:nvSpPr>
          <p:cNvPr id="66567" name="AutoShape 9">
            <a:extLst>
              <a:ext uri="{FF2B5EF4-FFF2-40B4-BE49-F238E27FC236}">
                <a16:creationId xmlns:a16="http://schemas.microsoft.com/office/drawing/2014/main" id="{BFA48053-EC7D-8BDB-4910-80396C0D7186}"/>
              </a:ext>
            </a:extLst>
          </p:cNvPr>
          <p:cNvSpPr>
            <a:spLocks/>
          </p:cNvSpPr>
          <p:nvPr/>
        </p:nvSpPr>
        <p:spPr bwMode="auto">
          <a:xfrm>
            <a:off x="7777163" y="4800600"/>
            <a:ext cx="280987" cy="887413"/>
          </a:xfrm>
          <a:prstGeom prst="rightBrace">
            <a:avLst>
              <a:gd name="adj1" fmla="val 3617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8" name="Text Box 10">
            <a:extLst>
              <a:ext uri="{FF2B5EF4-FFF2-40B4-BE49-F238E27FC236}">
                <a16:creationId xmlns:a16="http://schemas.microsoft.com/office/drawing/2014/main" id="{461053C9-4AC0-343A-D9AC-830772426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5029200"/>
            <a:ext cx="93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Finish</a:t>
            </a:r>
          </a:p>
        </p:txBody>
      </p:sp>
      <p:sp>
        <p:nvSpPr>
          <p:cNvPr id="66569" name="Rectangle 4">
            <a:extLst>
              <a:ext uri="{FF2B5EF4-FFF2-40B4-BE49-F238E27FC236}">
                <a16:creationId xmlns:a16="http://schemas.microsoft.com/office/drawing/2014/main" id="{FA16C5E8-C44C-713B-A4A0-9DB37D928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66800"/>
            <a:ext cx="419100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47663" algn="l"/>
                <a:tab pos="13128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47663" algn="l"/>
                <a:tab pos="13128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7663" algn="l"/>
                <a:tab pos="13128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7663" algn="l"/>
                <a:tab pos="13128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pushl 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  %esp,%ebp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pushl %ebx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8(%ebp), %edx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12(%ebp), %ecx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(%edx), 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(%ecx), %eax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%eax, (%edx)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%ebx, (%ecx)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popl	%ebx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popl	%ebp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66570" name="Date Placeholder 1">
            <a:extLst>
              <a:ext uri="{FF2B5EF4-FFF2-40B4-BE49-F238E27FC236}">
                <a16:creationId xmlns:a16="http://schemas.microsoft.com/office/drawing/2014/main" id="{96664CCE-1AC1-1244-8EBE-349D0153DC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6571" name="Footer Placeholder 2">
            <a:extLst>
              <a:ext uri="{FF2B5EF4-FFF2-40B4-BE49-F238E27FC236}">
                <a16:creationId xmlns:a16="http://schemas.microsoft.com/office/drawing/2014/main" id="{BC6741A4-78E9-E586-A102-27C41D47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66572" name="Slide Number Placeholder 3">
            <a:extLst>
              <a:ext uri="{FF2B5EF4-FFF2-40B4-BE49-F238E27FC236}">
                <a16:creationId xmlns:a16="http://schemas.microsoft.com/office/drawing/2014/main" id="{F3806897-FA85-EA41-8F0A-8D445506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A34B13-C189-4DF3-8FA4-D578D9CD220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FDAF75DF-255C-5B73-B384-B90F5181BD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591425" cy="762000"/>
          </a:xfrm>
        </p:spPr>
        <p:txBody>
          <a:bodyPr/>
          <a:lstStyle/>
          <a:p>
            <a:r>
              <a:rPr lang="en-US" altLang="en-US"/>
              <a:t>64-bit code for swap</a:t>
            </a:r>
          </a:p>
        </p:txBody>
      </p:sp>
      <p:sp>
        <p:nvSpPr>
          <p:cNvPr id="68610" name="Content Placeholder 11">
            <a:extLst>
              <a:ext uri="{FF2B5EF4-FFF2-40B4-BE49-F238E27FC236}">
                <a16:creationId xmlns:a16="http://schemas.microsoft.com/office/drawing/2014/main" id="{10E3C8E8-9AEC-3E2C-D4D1-DD76C91970C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3895725"/>
            <a:ext cx="8229600" cy="1738313"/>
          </a:xfrm>
        </p:spPr>
        <p:txBody>
          <a:bodyPr/>
          <a:lstStyle/>
          <a:p>
            <a:pPr marL="342900" indent="-342900"/>
            <a:r>
              <a:rPr lang="en-US" altLang="en-US"/>
              <a:t>Operands passed in registers (why useful?)</a:t>
            </a:r>
          </a:p>
          <a:p>
            <a:pPr marL="552450" lvl="1" indent="-285750"/>
            <a:r>
              <a:rPr lang="en-US" altLang="en-US"/>
              <a:t>First (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xp</a:t>
            </a:r>
            <a:r>
              <a:rPr lang="en-US" altLang="en-US"/>
              <a:t>) in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%rdi</a:t>
            </a:r>
            <a:r>
              <a:rPr lang="en-US" altLang="en-US"/>
              <a:t>, second (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yp</a:t>
            </a:r>
            <a:r>
              <a:rPr lang="en-US" altLang="en-US"/>
              <a:t>) in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%rsi</a:t>
            </a:r>
            <a:endParaRPr lang="en-US" altLang="en-US"/>
          </a:p>
          <a:p>
            <a:pPr marL="552450" lvl="1" indent="-285750"/>
            <a:r>
              <a:rPr lang="en-US" altLang="en-US"/>
              <a:t>64-bit pointers</a:t>
            </a:r>
          </a:p>
          <a:p>
            <a:pPr marL="342900" indent="-342900"/>
            <a:r>
              <a:rPr lang="en-US" altLang="en-US"/>
              <a:t>No stack operations required</a:t>
            </a:r>
          </a:p>
          <a:p>
            <a:pPr marL="342900" indent="-342900"/>
            <a:r>
              <a:rPr lang="en-US" altLang="en-US"/>
              <a:t>32-bit data</a:t>
            </a:r>
          </a:p>
          <a:p>
            <a:pPr marL="552450" lvl="1" indent="-285750"/>
            <a:r>
              <a:rPr lang="en-US" altLang="en-US"/>
              <a:t>Data held in registers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%eax</a:t>
            </a:r>
            <a:r>
              <a:rPr lang="en-US" altLang="en-US"/>
              <a:t> and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%edx</a:t>
            </a:r>
            <a:endParaRPr lang="en-US" altLang="en-US"/>
          </a:p>
          <a:p>
            <a:pPr marL="552450" lvl="1" indent="-285750"/>
            <a:r>
              <a:rPr lang="en-US" altLang="en-US"/>
              <a:t>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movl</a:t>
            </a:r>
            <a:r>
              <a:rPr lang="en-US" altLang="en-US"/>
              <a:t> operation</a:t>
            </a:r>
          </a:p>
          <a:p>
            <a:pPr marL="342900" indent="-342900"/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1A32D21-D262-DD7A-1A1E-3E1775F2F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4913"/>
            <a:ext cx="3962400" cy="25828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swap(int *xp, int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int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int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8612" name="AutoShape 5">
            <a:extLst>
              <a:ext uri="{FF2B5EF4-FFF2-40B4-BE49-F238E27FC236}">
                <a16:creationId xmlns:a16="http://schemas.microsoft.com/office/drawing/2014/main" id="{EE04D6CE-A106-5461-3EEA-3F6DDB9B6BB2}"/>
              </a:ext>
            </a:extLst>
          </p:cNvPr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3" name="Text Box 6">
            <a:extLst>
              <a:ext uri="{FF2B5EF4-FFF2-40B4-BE49-F238E27FC236}">
                <a16:creationId xmlns:a16="http://schemas.microsoft.com/office/drawing/2014/main" id="{95B6CEEA-483C-EC62-8324-D917378DE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243840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Body</a:t>
            </a:r>
          </a:p>
        </p:txBody>
      </p:sp>
      <p:sp>
        <p:nvSpPr>
          <p:cNvPr id="68614" name="AutoShape 7">
            <a:extLst>
              <a:ext uri="{FF2B5EF4-FFF2-40B4-BE49-F238E27FC236}">
                <a16:creationId xmlns:a16="http://schemas.microsoft.com/office/drawing/2014/main" id="{5F2A5F75-640E-4751-4DC3-6EF391F6B0D4}"/>
              </a:ext>
            </a:extLst>
          </p:cNvPr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5" name="Text Box 8">
            <a:extLst>
              <a:ext uri="{FF2B5EF4-FFF2-40B4-BE49-F238E27FC236}">
                <a16:creationId xmlns:a16="http://schemas.microsoft.com/office/drawing/2014/main" id="{CE481B26-BA9E-A1E1-1FCD-9AEC5A524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1295400"/>
            <a:ext cx="590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Set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Up</a:t>
            </a:r>
          </a:p>
        </p:txBody>
      </p:sp>
      <p:sp>
        <p:nvSpPr>
          <p:cNvPr id="68616" name="AutoShape 9">
            <a:extLst>
              <a:ext uri="{FF2B5EF4-FFF2-40B4-BE49-F238E27FC236}">
                <a16:creationId xmlns:a16="http://schemas.microsoft.com/office/drawing/2014/main" id="{0FF05B5B-0ABA-A033-7F97-220D65288EB7}"/>
              </a:ext>
            </a:extLst>
          </p:cNvPr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7" name="Text Box 10">
            <a:extLst>
              <a:ext uri="{FF2B5EF4-FFF2-40B4-BE49-F238E27FC236}">
                <a16:creationId xmlns:a16="http://schemas.microsoft.com/office/drawing/2014/main" id="{1B4CD893-D6A2-8DC1-370D-7A335B45D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3505200"/>
            <a:ext cx="93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Finish</a:t>
            </a:r>
          </a:p>
        </p:txBody>
      </p:sp>
      <p:sp>
        <p:nvSpPr>
          <p:cNvPr id="68618" name="Rectangle 4">
            <a:extLst>
              <a:ext uri="{FF2B5EF4-FFF2-40B4-BE49-F238E27FC236}">
                <a16:creationId xmlns:a16="http://schemas.microsoft.com/office/drawing/2014/main" id="{115C1184-EE34-849B-C275-C2E3C6D78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66800"/>
            <a:ext cx="41910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47663" algn="l"/>
                <a:tab pos="13128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47663" algn="l"/>
                <a:tab pos="13128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7663" algn="l"/>
                <a:tab pos="13128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7663" algn="l"/>
                <a:tab pos="13128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swap: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(%rdi), %edx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(%rsi), %eax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%eax, (%rdi)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movl	%edx, (%rsi)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68619" name="Footer Placeholder 2">
            <a:extLst>
              <a:ext uri="{FF2B5EF4-FFF2-40B4-BE49-F238E27FC236}">
                <a16:creationId xmlns:a16="http://schemas.microsoft.com/office/drawing/2014/main" id="{26522393-97C4-E5BF-FDA3-35867B46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68620" name="Slide Number Placeholder 3">
            <a:extLst>
              <a:ext uri="{FF2B5EF4-FFF2-40B4-BE49-F238E27FC236}">
                <a16:creationId xmlns:a16="http://schemas.microsoft.com/office/drawing/2014/main" id="{01D1AA20-6DE6-CA79-B560-8DEAD8C0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52C96C-300D-4DBA-A2D8-F78D25F1C26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5A2F1-11E3-5A65-AE2E-0AB2B872431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3E64E37C-0D27-5192-8BFB-29A287563E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591425" cy="762000"/>
          </a:xfrm>
        </p:spPr>
        <p:txBody>
          <a:bodyPr/>
          <a:lstStyle/>
          <a:p>
            <a:r>
              <a:rPr lang="en-US" altLang="en-US"/>
              <a:t>64-bit code for long int swap</a:t>
            </a:r>
          </a:p>
        </p:txBody>
      </p:sp>
      <p:sp>
        <p:nvSpPr>
          <p:cNvPr id="70658" name="Content Placeholder 11">
            <a:extLst>
              <a:ext uri="{FF2B5EF4-FFF2-40B4-BE49-F238E27FC236}">
                <a16:creationId xmlns:a16="http://schemas.microsoft.com/office/drawing/2014/main" id="{713FD082-E44D-FC69-5E8E-73D2C7A1588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09575" y="4038600"/>
            <a:ext cx="7896225" cy="1789113"/>
          </a:xfrm>
        </p:spPr>
        <p:txBody>
          <a:bodyPr/>
          <a:lstStyle/>
          <a:p>
            <a:pPr marL="342900" indent="-342900"/>
            <a:r>
              <a:rPr lang="en-US" altLang="en-US"/>
              <a:t>64-bit data</a:t>
            </a:r>
          </a:p>
          <a:p>
            <a:pPr marL="552450" lvl="1" indent="-285750"/>
            <a:r>
              <a:rPr lang="en-US" altLang="en-US"/>
              <a:t>Data held in registers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%rax</a:t>
            </a:r>
            <a:r>
              <a:rPr lang="en-US" altLang="en-US"/>
              <a:t> and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%rdx</a:t>
            </a:r>
            <a:endParaRPr lang="en-US" altLang="en-US"/>
          </a:p>
          <a:p>
            <a:pPr marL="552450" lvl="1" indent="-285750"/>
            <a:r>
              <a:rPr lang="en-US" altLang="en-US"/>
              <a:t> </a:t>
            </a:r>
            <a:r>
              <a:rPr lang="en-US" altLang="en-US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mov</a:t>
            </a:r>
            <a:r>
              <a:rPr lang="en-US" altLang="en-US">
                <a:latin typeface="Courier New Bold Italic" panose="02070609020205090404" pitchFamily="49" charset="0"/>
                <a:ea typeface="MS PGothic" panose="020B0600070205080204" pitchFamily="34" charset="-128"/>
                <a:sym typeface="Courier New Bold Italic" panose="02070609020205090404" pitchFamily="49" charset="0"/>
              </a:rPr>
              <a:t>q</a:t>
            </a:r>
            <a:r>
              <a:rPr lang="en-US" altLang="en-US"/>
              <a:t> operation</a:t>
            </a:r>
          </a:p>
          <a:p>
            <a:pPr marL="952500" lvl="2" indent="-228600"/>
            <a:r>
              <a:rPr lang="ja-JP" altLang="en-US"/>
              <a:t>“</a:t>
            </a:r>
            <a:r>
              <a:rPr lang="en-US" altLang="ja-JP"/>
              <a:t>q</a:t>
            </a:r>
            <a:r>
              <a:rPr lang="ja-JP" altLang="en-US"/>
              <a:t>”</a:t>
            </a:r>
            <a:r>
              <a:rPr lang="en-US" altLang="ja-JP"/>
              <a:t> stands for quad-word</a:t>
            </a:r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DBF4900-6301-1690-5CF3-48A29C885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17638"/>
            <a:ext cx="3962400" cy="25828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457200" algn="l"/>
                <a:tab pos="1485900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1485900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1485900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485900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swap_l(long *xp, long *yp)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long t0 = *xp;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long t1 = *yp;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*xp = t1;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*yp = t0;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0660" name="AutoShape 5">
            <a:extLst>
              <a:ext uri="{FF2B5EF4-FFF2-40B4-BE49-F238E27FC236}">
                <a16:creationId xmlns:a16="http://schemas.microsoft.com/office/drawing/2014/main" id="{1B71FA63-72A4-50C9-129A-C73D3972CD1A}"/>
              </a:ext>
            </a:extLst>
          </p:cNvPr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61" name="Text Box 6">
            <a:extLst>
              <a:ext uri="{FF2B5EF4-FFF2-40B4-BE49-F238E27FC236}">
                <a16:creationId xmlns:a16="http://schemas.microsoft.com/office/drawing/2014/main" id="{352D2047-D08E-2CA9-0FE2-358A0D3F7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243840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Body</a:t>
            </a:r>
          </a:p>
        </p:txBody>
      </p:sp>
      <p:sp>
        <p:nvSpPr>
          <p:cNvPr id="70662" name="AutoShape 7">
            <a:extLst>
              <a:ext uri="{FF2B5EF4-FFF2-40B4-BE49-F238E27FC236}">
                <a16:creationId xmlns:a16="http://schemas.microsoft.com/office/drawing/2014/main" id="{3AF793E2-D27D-283F-E95E-EAF15518472B}"/>
              </a:ext>
            </a:extLst>
          </p:cNvPr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63" name="Text Box 8">
            <a:extLst>
              <a:ext uri="{FF2B5EF4-FFF2-40B4-BE49-F238E27FC236}">
                <a16:creationId xmlns:a16="http://schemas.microsoft.com/office/drawing/2014/main" id="{06E3C826-A3C1-2AC6-1264-CB72DED80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1295400"/>
            <a:ext cx="590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Set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Up</a:t>
            </a:r>
          </a:p>
        </p:txBody>
      </p:sp>
      <p:sp>
        <p:nvSpPr>
          <p:cNvPr id="70664" name="AutoShape 9">
            <a:extLst>
              <a:ext uri="{FF2B5EF4-FFF2-40B4-BE49-F238E27FC236}">
                <a16:creationId xmlns:a16="http://schemas.microsoft.com/office/drawing/2014/main" id="{4CE141C9-F9E5-6455-C996-8381C975F994}"/>
              </a:ext>
            </a:extLst>
          </p:cNvPr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65" name="Text Box 10">
            <a:extLst>
              <a:ext uri="{FF2B5EF4-FFF2-40B4-BE49-F238E27FC236}">
                <a16:creationId xmlns:a16="http://schemas.microsoft.com/office/drawing/2014/main" id="{E175D4BD-DFC2-4992-A6C5-6918178E7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3505200"/>
            <a:ext cx="93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Calibri" panose="020F0502020204030204" pitchFamily="34" charset="0"/>
              </a:rPr>
              <a:t>Finish</a:t>
            </a:r>
          </a:p>
        </p:txBody>
      </p:sp>
      <p:sp>
        <p:nvSpPr>
          <p:cNvPr id="70666" name="Rectangle 4">
            <a:extLst>
              <a:ext uri="{FF2B5EF4-FFF2-40B4-BE49-F238E27FC236}">
                <a16:creationId xmlns:a16="http://schemas.microsoft.com/office/drawing/2014/main" id="{29423F50-A29C-B325-CBC1-0E3017DC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66800"/>
            <a:ext cx="41910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tabLst>
                <a:tab pos="347663" algn="l"/>
                <a:tab pos="1312863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tabLst>
                <a:tab pos="347663" algn="l"/>
                <a:tab pos="1312863" algn="l"/>
              </a:tabLst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7663" algn="l"/>
                <a:tab pos="1312863" algn="l"/>
              </a:tabLst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7663" algn="l"/>
                <a:tab pos="1312863" algn="l"/>
              </a:tabLst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7663" algn="l"/>
                <a:tab pos="1312863" algn="l"/>
              </a:tabLst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swap_l: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movq    (%rdi), %rdx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movq    (%rsi), %rax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movq    %rax, (%rdi)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movq    %rdx, (%rsi)</a:t>
            </a:r>
          </a:p>
          <a:p>
            <a:pPr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70667" name="Date Placeholder 1">
            <a:extLst>
              <a:ext uri="{FF2B5EF4-FFF2-40B4-BE49-F238E27FC236}">
                <a16:creationId xmlns:a16="http://schemas.microsoft.com/office/drawing/2014/main" id="{2C30D2E1-2447-D2C8-B5DE-F47FA79CB2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0668" name="Footer Placeholder 2">
            <a:extLst>
              <a:ext uri="{FF2B5EF4-FFF2-40B4-BE49-F238E27FC236}">
                <a16:creationId xmlns:a16="http://schemas.microsoft.com/office/drawing/2014/main" id="{9BBE8561-B3C4-B413-0E42-0AC9BBDE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0669" name="Slide Number Placeholder 3">
            <a:extLst>
              <a:ext uri="{FF2B5EF4-FFF2-40B4-BE49-F238E27FC236}">
                <a16:creationId xmlns:a16="http://schemas.microsoft.com/office/drawing/2014/main" id="{5F71FBFF-CA8F-8BD8-6C84-44BAEEF8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3CA1E7-7C58-4B6A-A05E-88DA31464DE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>
            <a:extLst>
              <a:ext uri="{FF2B5EF4-FFF2-40B4-BE49-F238E27FC236}">
                <a16:creationId xmlns:a16="http://schemas.microsoft.com/office/drawing/2014/main" id="{D6E1CF9E-1BF3-0435-F10F-738E5A4EE8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F7A4AD91-66F4-42D5-C7A8-9591EAAA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E6090662-CE14-B2B3-253E-7409C5A3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9B3A4-A674-4F1C-AB7D-2B389189949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6B18ED41-41E3-6366-54C9-D1298F526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 Binary Interface (ABI)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F9B7ED3E-57D2-8309-A3D4-F8F2E9951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Standardizes the use of memory and registers by C compilers</a:t>
            </a:r>
          </a:p>
          <a:p>
            <a:pPr lvl="1" eaLnBrk="1" hangingPunct="1"/>
            <a:r>
              <a:rPr lang="en-US" altLang="en-US"/>
              <a:t>Enables interoperability of code compiled by different C compilers</a:t>
            </a:r>
          </a:p>
          <a:p>
            <a:pPr lvl="2" eaLnBrk="1" hangingPunct="1"/>
            <a:r>
              <a:rPr lang="en-US" altLang="en-US"/>
              <a:t>E.g., a program compiled with Intel</a:t>
            </a:r>
            <a:r>
              <a:rPr lang="ja-JP" altLang="en-US"/>
              <a:t>’</a:t>
            </a:r>
            <a:r>
              <a:rPr lang="en-US" altLang="ja-JP"/>
              <a:t>s optimizing C compiler can call a library function that was compiled by the GNU C compiler</a:t>
            </a:r>
          </a:p>
          <a:p>
            <a:pPr lvl="1" eaLnBrk="1" hangingPunct="1"/>
            <a:r>
              <a:rPr lang="en-US" altLang="en-US"/>
              <a:t>Sets the size of built-in data types</a:t>
            </a:r>
          </a:p>
          <a:p>
            <a:pPr lvl="2" eaLnBrk="1" hangingPunct="1"/>
            <a:r>
              <a:rPr lang="en-US" altLang="en-US"/>
              <a:t>E.g., int, long, etc.</a:t>
            </a:r>
          </a:p>
          <a:p>
            <a:pPr lvl="1" eaLnBrk="1" hangingPunct="1"/>
            <a:r>
              <a:rPr lang="en-US" altLang="en-US"/>
              <a:t>Dictates the implementation of function calls</a:t>
            </a:r>
          </a:p>
          <a:p>
            <a:pPr lvl="2" eaLnBrk="1" hangingPunct="1"/>
            <a:r>
              <a:rPr lang="en-US" altLang="en-US"/>
              <a:t>E.g., how parameters and return values are passed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>
            <a:extLst>
              <a:ext uri="{FF2B5EF4-FFF2-40B4-BE49-F238E27FC236}">
                <a16:creationId xmlns:a16="http://schemas.microsoft.com/office/drawing/2014/main" id="{7865D1DC-1021-A18C-2DF2-3E8CA2BE85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19A826A9-857F-F98D-D923-E64C5720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B6E314B0-598A-3868-EC84-1201291E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25513A-9CDA-4581-9D08-D9264D22B9D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F3E26D3A-1038-1C91-D97A-23C4626DE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Usage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9DBFAE4E-5845-FCE4-81F4-55ED19F67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x86-64 ABI specifies that registers are used as follows</a:t>
            </a:r>
          </a:p>
          <a:p>
            <a:pPr lvl="1" eaLnBrk="1" hangingPunct="1"/>
            <a:r>
              <a:rPr lang="en-US" altLang="en-US"/>
              <a:t>Temporary (callee can change these)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%rax, %r10, %r11</a:t>
            </a:r>
          </a:p>
          <a:p>
            <a:pPr lvl="1" eaLnBrk="1" hangingPunct="1"/>
            <a:r>
              <a:rPr lang="en-US" altLang="en-US"/>
              <a:t>Parameters to function calls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%rdi, %rsi, %rdx, %rcx, %r8, %r9</a:t>
            </a:r>
          </a:p>
          <a:p>
            <a:pPr lvl="1" eaLnBrk="1" hangingPunct="1"/>
            <a:r>
              <a:rPr lang="en-US" altLang="en-US"/>
              <a:t>Callee saves (callee can only change these after saving their current value)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%rbx, %rbp, %r12-%r15</a:t>
            </a:r>
          </a:p>
          <a:p>
            <a:pPr lvl="3" eaLnBrk="1" hangingPunct="1"/>
            <a:r>
              <a:rPr lang="en-US" altLang="en-US"/>
              <a:t>%rbp is typically used as the </a:t>
            </a:r>
            <a:r>
              <a:rPr lang="ja-JP" altLang="en-US"/>
              <a:t>“</a:t>
            </a:r>
            <a:r>
              <a:rPr lang="en-US" altLang="ja-JP"/>
              <a:t>frame</a:t>
            </a:r>
            <a:r>
              <a:rPr lang="ja-JP" altLang="en-US"/>
              <a:t>”</a:t>
            </a:r>
            <a:r>
              <a:rPr lang="en-US" altLang="ja-JP"/>
              <a:t> pointer to the current function</a:t>
            </a:r>
            <a:r>
              <a:rPr lang="ja-JP" altLang="en-US"/>
              <a:t>’</a:t>
            </a:r>
            <a:r>
              <a:rPr lang="en-US" altLang="ja-JP"/>
              <a:t>s local variables</a:t>
            </a:r>
          </a:p>
          <a:p>
            <a:pPr lvl="1" eaLnBrk="1" hangingPunct="1"/>
            <a:r>
              <a:rPr lang="en-US" altLang="en-US"/>
              <a:t>Return values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%rax, %rdx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997A439F-8E85-E902-153F-858A93FB6E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5903BF7F-65D0-98DD-7DD5-0E37894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44F10564-98D1-533B-879E-7B569794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1847F-B277-40FA-98D9-D3D1C8967D5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149AE386-5BD9-1F70-DD5E-11C2EF5AC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Language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C9D9C145-4A27-D475-4A59-4D0B45961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assembly instruction</a:t>
            </a:r>
          </a:p>
          <a:p>
            <a:pPr lvl="1" eaLnBrk="1" hangingPunct="1"/>
            <a:r>
              <a:rPr lang="en-US" altLang="en-US"/>
              <a:t>Straightforward translation to a group of machine language bits that describe one instruction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What do these instructions do?</a:t>
            </a:r>
          </a:p>
          <a:p>
            <a:pPr lvl="1" eaLnBrk="1" hangingPunct="1"/>
            <a:r>
              <a:rPr lang="en-US" altLang="en-US"/>
              <a:t>Same kinds of things as high-level languages!</a:t>
            </a:r>
          </a:p>
          <a:p>
            <a:pPr lvl="2" eaLnBrk="1" hangingPunct="1"/>
            <a:r>
              <a:rPr lang="en-US" altLang="en-US"/>
              <a:t>Arithmetic &amp; logic</a:t>
            </a:r>
          </a:p>
          <a:p>
            <a:pPr lvl="3" eaLnBrk="1" hangingPunct="1"/>
            <a:r>
              <a:rPr lang="en-US" altLang="en-US"/>
              <a:t>Core computation</a:t>
            </a:r>
          </a:p>
          <a:p>
            <a:pPr lvl="2" eaLnBrk="1" hangingPunct="1"/>
            <a:r>
              <a:rPr lang="en-US" altLang="en-US"/>
              <a:t>Data transfer</a:t>
            </a:r>
          </a:p>
          <a:p>
            <a:pPr lvl="3" eaLnBrk="1" hangingPunct="1"/>
            <a:r>
              <a:rPr lang="en-US" altLang="en-US"/>
              <a:t>Copying data between memory locations and/or registers</a:t>
            </a:r>
          </a:p>
          <a:p>
            <a:pPr lvl="2" eaLnBrk="1" hangingPunct="1"/>
            <a:r>
              <a:rPr lang="en-US" altLang="en-US"/>
              <a:t>Control transfer</a:t>
            </a:r>
          </a:p>
          <a:p>
            <a:pPr lvl="3" eaLnBrk="1" hangingPunct="1"/>
            <a:r>
              <a:rPr lang="en-US" altLang="en-US"/>
              <a:t>Changing which instruction is next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4">
            <a:extLst>
              <a:ext uri="{FF2B5EF4-FFF2-40B4-BE49-F238E27FC236}">
                <a16:creationId xmlns:a16="http://schemas.microsoft.com/office/drawing/2014/main" id="{91D6C12D-46AE-C010-093D-CFEBAD7939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4754" name="Footer Placeholder 5">
            <a:extLst>
              <a:ext uri="{FF2B5EF4-FFF2-40B4-BE49-F238E27FC236}">
                <a16:creationId xmlns:a16="http://schemas.microsoft.com/office/drawing/2014/main" id="{80DC0E8C-EF8B-3574-AFE8-B47951B0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4755" name="Slide Number Placeholder 6">
            <a:extLst>
              <a:ext uri="{FF2B5EF4-FFF2-40B4-BE49-F238E27FC236}">
                <a16:creationId xmlns:a16="http://schemas.microsoft.com/office/drawing/2014/main" id="{4D2801BD-5789-5BEF-BBAC-38D6DF6F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90ECF-C596-4396-9EDD-91F1D60DDC5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37496D5C-4825-FF99-2162-AAC02F96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Calls and the Stack</a:t>
            </a:r>
          </a:p>
        </p:txBody>
      </p:sp>
      <p:sp>
        <p:nvSpPr>
          <p:cNvPr id="74757" name="Rectangle 28">
            <a:extLst>
              <a:ext uri="{FF2B5EF4-FFF2-40B4-BE49-F238E27FC236}">
                <a16:creationId xmlns:a16="http://schemas.microsoft.com/office/drawing/2014/main" id="{49F6EEF2-2A69-1358-33D6-F84410DF12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95400"/>
            <a:ext cx="41910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Where are local variables stored?</a:t>
            </a:r>
          </a:p>
          <a:p>
            <a:pPr lvl="1" eaLnBrk="1" hangingPunct="1"/>
            <a:r>
              <a:rPr lang="en-US" altLang="en-US" sz="1800"/>
              <a:t>Registers (only 16)</a:t>
            </a:r>
          </a:p>
          <a:p>
            <a:pPr lvl="1" eaLnBrk="1" hangingPunct="1"/>
            <a:r>
              <a:rPr lang="en-US" altLang="en-US" sz="1800" i="1"/>
              <a:t>Stack</a:t>
            </a:r>
          </a:p>
          <a:p>
            <a:pPr marL="0" indent="0" eaLnBrk="1" hangingPunct="1"/>
            <a:r>
              <a:rPr lang="en-US" altLang="en-US" sz="2000"/>
              <a:t>Stack provides as much local storage as necessary</a:t>
            </a:r>
          </a:p>
          <a:p>
            <a:pPr lvl="1" eaLnBrk="1" hangingPunct="1"/>
            <a:r>
              <a:rPr lang="en-US" altLang="en-US" sz="1800"/>
              <a:t>Until memory exhausted</a:t>
            </a:r>
          </a:p>
          <a:p>
            <a:pPr lvl="1" eaLnBrk="1" hangingPunct="1"/>
            <a:r>
              <a:rPr lang="en-US" altLang="en-US" sz="1800"/>
              <a:t>Each procedure allocates its own space on the stack</a:t>
            </a:r>
          </a:p>
          <a:p>
            <a:pPr marL="0" indent="0" eaLnBrk="1" hangingPunct="1"/>
            <a:r>
              <a:rPr lang="en-US" altLang="en-US" sz="2000"/>
              <a:t>Referencing the stack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%rsp</a:t>
            </a:r>
            <a:r>
              <a:rPr lang="en-US" altLang="en-US" sz="1800"/>
              <a:t> points to the bottom of the stack in x86-64</a:t>
            </a:r>
          </a:p>
        </p:txBody>
      </p:sp>
      <p:sp>
        <p:nvSpPr>
          <p:cNvPr id="74758" name="Rectangle 4">
            <a:extLst>
              <a:ext uri="{FF2B5EF4-FFF2-40B4-BE49-F238E27FC236}">
                <a16:creationId xmlns:a16="http://schemas.microsoft.com/office/drawing/2014/main" id="{8C57D67C-1A2B-93D1-EE8A-81963CAFF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A63322D1-E3C0-7A89-0A3D-0BA399659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CF40CAA0-A816-8553-C101-D264DC54E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74761" name="Rectangle 9">
            <a:extLst>
              <a:ext uri="{FF2B5EF4-FFF2-40B4-BE49-F238E27FC236}">
                <a16:creationId xmlns:a16="http://schemas.microsoft.com/office/drawing/2014/main" id="{D41238BB-CF96-6EA1-E135-F7F529946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2984A291-5BAD-3FB2-09F5-68FA19539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74763" name="Rectangle 11">
            <a:extLst>
              <a:ext uri="{FF2B5EF4-FFF2-40B4-BE49-F238E27FC236}">
                <a16:creationId xmlns:a16="http://schemas.microsoft.com/office/drawing/2014/main" id="{30FDA366-D0E9-F620-5A51-C52B70360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74764" name="Line 12">
            <a:extLst>
              <a:ext uri="{FF2B5EF4-FFF2-40B4-BE49-F238E27FC236}">
                <a16:creationId xmlns:a16="http://schemas.microsoft.com/office/drawing/2014/main" id="{E649B538-A581-EFFA-2D91-D38F2D9CA6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Line 14">
            <a:extLst>
              <a:ext uri="{FF2B5EF4-FFF2-40B4-BE49-F238E27FC236}">
                <a16:creationId xmlns:a16="http://schemas.microsoft.com/office/drawing/2014/main" id="{13771A15-6197-1F97-D51F-ADA213615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6" name="Text Box 15">
            <a:extLst>
              <a:ext uri="{FF2B5EF4-FFF2-40B4-BE49-F238E27FC236}">
                <a16:creationId xmlns:a16="http://schemas.microsoft.com/office/drawing/2014/main" id="{D8D99638-4166-7ADA-58CA-1FA427AFD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1250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74767" name="Text Box 16">
            <a:extLst>
              <a:ext uri="{FF2B5EF4-FFF2-40B4-BE49-F238E27FC236}">
                <a16:creationId xmlns:a16="http://schemas.microsoft.com/office/drawing/2014/main" id="{1AC39F7E-8EB8-C30A-578C-0DA9C211D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0"/>
            <a:ext cx="1250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74768" name="Text Box 29">
            <a:extLst>
              <a:ext uri="{FF2B5EF4-FFF2-40B4-BE49-F238E27FC236}">
                <a16:creationId xmlns:a16="http://schemas.microsoft.com/office/drawing/2014/main" id="{966AFA78-D134-DE76-5F02-3FA898F74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%</a:t>
            </a:r>
            <a:r>
              <a:rPr lang="en-US" altLang="en-US" sz="1600">
                <a:latin typeface="Courier New" panose="02070309020205020404" pitchFamily="49" charset="0"/>
              </a:rPr>
              <a:t>rsp</a:t>
            </a:r>
          </a:p>
        </p:txBody>
      </p:sp>
      <p:sp>
        <p:nvSpPr>
          <p:cNvPr id="74769" name="Rectangle 32">
            <a:extLst>
              <a:ext uri="{FF2B5EF4-FFF2-40B4-BE49-F238E27FC236}">
                <a16:creationId xmlns:a16="http://schemas.microsoft.com/office/drawing/2014/main" id="{F452C4E1-5592-FFCA-0FED-6FE6A1B86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0950"/>
            <a:ext cx="3352800" cy="50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74770" name="Rectangle 6">
            <a:extLst>
              <a:ext uri="{FF2B5EF4-FFF2-40B4-BE49-F238E27FC236}">
                <a16:creationId xmlns:a16="http://schemas.microsoft.com/office/drawing/2014/main" id="{D2B770D5-0AFF-94BA-39D0-98F7E1503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Stack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>
            <a:extLst>
              <a:ext uri="{FF2B5EF4-FFF2-40B4-BE49-F238E27FC236}">
                <a16:creationId xmlns:a16="http://schemas.microsoft.com/office/drawing/2014/main" id="{3F415BB1-D4FF-DD6F-A6E1-E77F91327F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C7033652-8189-413F-D213-7490C2A5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DA22DAB1-631E-17A7-FF60-7F4C8AD6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A3D6E9-0471-4E76-A9DB-B8688947623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A6FEBAE3-CDF4-49CB-B1EA-551ED57B3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Flow: Function Calls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53412167-2D16-F80C-7EBA-7A8A0AEEE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8"/>
          </a:xfrm>
        </p:spPr>
        <p:txBody>
          <a:bodyPr/>
          <a:lstStyle/>
          <a:p>
            <a:pPr algn="ctr" eaLnBrk="1" hangingPunct="1"/>
            <a:r>
              <a:rPr lang="en-US" altLang="en-US" sz="2000"/>
              <a:t>What must assembly/machine language do?</a:t>
            </a:r>
          </a:p>
        </p:txBody>
      </p:sp>
      <p:graphicFrame>
        <p:nvGraphicFramePr>
          <p:cNvPr id="376851" name="Group 19">
            <a:extLst>
              <a:ext uri="{FF2B5EF4-FFF2-40B4-BE49-F238E27FC236}">
                <a16:creationId xmlns:a16="http://schemas.microsoft.com/office/drawing/2014/main" id="{50E1A689-A73B-603A-9D8C-0171D70C1FE4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362200"/>
          <a:ext cx="7391400" cy="2366963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Caller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Callee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171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Save function arguments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Branch to function body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Execute body</a:t>
                      </a:r>
                    </a:p>
                    <a:p>
                      <a:pPr marL="838200" marR="0" lvl="1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May allocate memory</a:t>
                      </a:r>
                    </a:p>
                    <a:p>
                      <a:pPr marL="838200" marR="0" lvl="1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May call functions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Save function result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Branch to where called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6852" name="Text Box 20">
            <a:extLst>
              <a:ext uri="{FF2B5EF4-FFF2-40B4-BE49-F238E27FC236}">
                <a16:creationId xmlns:a16="http://schemas.microsoft.com/office/drawing/2014/main" id="{345844F5-738E-DD4E-48DD-77C02728B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5897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1. Use registers </a:t>
            </a:r>
            <a:r>
              <a:rPr lang="en-US" altLang="en-US" sz="1800">
                <a:latin typeface="Courier New" panose="02070309020205020404" pitchFamily="49" charset="0"/>
              </a:rPr>
              <a:t>%rdi, %rsi, </a:t>
            </a:r>
            <a:r>
              <a:rPr lang="en-US" altLang="en-US" sz="1800"/>
              <a:t>etc., then stack</a:t>
            </a:r>
          </a:p>
        </p:txBody>
      </p:sp>
      <p:sp>
        <p:nvSpPr>
          <p:cNvPr id="376853" name="Text Box 21">
            <a:extLst>
              <a:ext uri="{FF2B5EF4-FFF2-40B4-BE49-F238E27FC236}">
                <a16:creationId xmlns:a16="http://schemas.microsoft.com/office/drawing/2014/main" id="{EC117723-DBF9-0961-ECAF-097F2BF4A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821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2. Use </a:t>
            </a:r>
            <a:r>
              <a:rPr lang="en-US" altLang="en-US" sz="1800">
                <a:latin typeface="Courier New" panose="02070309020205020404" pitchFamily="49" charset="0"/>
              </a:rPr>
              <a:t>call</a:t>
            </a:r>
            <a:r>
              <a:rPr lang="en-US" altLang="en-US" sz="1800"/>
              <a:t> (jump to procedure, save return location on stack)</a:t>
            </a: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376854" name="Text Box 22">
            <a:extLst>
              <a:ext uri="{FF2B5EF4-FFF2-40B4-BE49-F238E27FC236}">
                <a16:creationId xmlns:a16="http://schemas.microsoft.com/office/drawing/2014/main" id="{2A1384A5-7412-A9EC-82A0-24C6703E3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558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3. Use </a:t>
            </a:r>
            <a:r>
              <a:rPr lang="en-US" altLang="en-US" sz="1800">
                <a:latin typeface="Courier New" panose="02070309020205020404" pitchFamily="49" charset="0"/>
              </a:rPr>
              <a:t>sub %rsp</a:t>
            </a:r>
            <a:r>
              <a:rPr lang="en-US" altLang="en-US" sz="1800"/>
              <a:t> to create new stack frame</a:t>
            </a: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376855" name="Text Box 23">
            <a:extLst>
              <a:ext uri="{FF2B5EF4-FFF2-40B4-BE49-F238E27FC236}">
                <a16:creationId xmlns:a16="http://schemas.microsoft.com/office/drawing/2014/main" id="{C5A4C786-229C-0B23-B908-92197C81D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160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4. Use </a:t>
            </a:r>
            <a:r>
              <a:rPr lang="en-US" altLang="en-US" sz="1800">
                <a:latin typeface="Courier New" panose="02070309020205020404" pitchFamily="49" charset="0"/>
              </a:rPr>
              <a:t>%rax</a:t>
            </a:r>
          </a:p>
        </p:txBody>
      </p:sp>
      <p:sp>
        <p:nvSpPr>
          <p:cNvPr id="376856" name="Text Box 24">
            <a:extLst>
              <a:ext uri="{FF2B5EF4-FFF2-40B4-BE49-F238E27FC236}">
                <a16:creationId xmlns:a16="http://schemas.microsoft.com/office/drawing/2014/main" id="{32D4A6E6-8424-B1B0-0AAA-635A34BE7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5. Use </a:t>
            </a:r>
            <a:r>
              <a:rPr lang="en-US" altLang="en-US" sz="1800">
                <a:latin typeface="Courier New" panose="02070309020205020404" pitchFamily="49" charset="0"/>
              </a:rPr>
              <a:t>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52" grpId="0"/>
      <p:bldP spid="376852" grpId="1"/>
      <p:bldP spid="376853" grpId="0"/>
      <p:bldP spid="376853" grpId="1"/>
      <p:bldP spid="376854" grpId="0"/>
      <p:bldP spid="376854" grpId="1"/>
      <p:bldP spid="376855" grpId="0"/>
      <p:bldP spid="376855" grpId="1"/>
      <p:bldP spid="37685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>
            <a:extLst>
              <a:ext uri="{FF2B5EF4-FFF2-40B4-BE49-F238E27FC236}">
                <a16:creationId xmlns:a16="http://schemas.microsoft.com/office/drawing/2014/main" id="{34A61D6E-BA9F-67A8-4211-5DB7914DA3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6802" name="Footer Placeholder 4">
            <a:extLst>
              <a:ext uri="{FF2B5EF4-FFF2-40B4-BE49-F238E27FC236}">
                <a16:creationId xmlns:a16="http://schemas.microsoft.com/office/drawing/2014/main" id="{F6DFA8D9-1B2B-EE9C-9FD1-59B87D1E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35605630-0B24-35C1-63B0-FBE84A8C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7A6EC9-1EF1-4214-B3B5-FB7EF5D2E1E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AA67180C-3835-8D17-D5B7-6A13A8FC1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Stack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1764449D-B0C0-50B8-2D2A-69C89301C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749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Figure 3.3 is reproduced from the AMD64 ABI Draft 0.99.5 by Matz et al.</a:t>
            </a:r>
          </a:p>
        </p:txBody>
      </p:sp>
      <p:pic>
        <p:nvPicPr>
          <p:cNvPr id="76806" name="Picture 9" descr="http://i.stack.imgur.com/t3MO9.png">
            <a:extLst>
              <a:ext uri="{FF2B5EF4-FFF2-40B4-BE49-F238E27FC236}">
                <a16:creationId xmlns:a16="http://schemas.microsoft.com/office/drawing/2014/main" id="{20166C51-7DE2-7E47-A85E-6F8AED01B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1600200"/>
            <a:ext cx="59594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>
            <a:extLst>
              <a:ext uri="{FF2B5EF4-FFF2-40B4-BE49-F238E27FC236}">
                <a16:creationId xmlns:a16="http://schemas.microsoft.com/office/drawing/2014/main" id="{8FBA80BF-69C3-5829-99FD-D323B732C8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7826" name="Footer Placeholder 4">
            <a:extLst>
              <a:ext uri="{FF2B5EF4-FFF2-40B4-BE49-F238E27FC236}">
                <a16:creationId xmlns:a16="http://schemas.microsoft.com/office/drawing/2014/main" id="{1FF7C53D-1C54-226F-F503-8A6F41D6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7827" name="Slide Number Placeholder 5">
            <a:extLst>
              <a:ext uri="{FF2B5EF4-FFF2-40B4-BE49-F238E27FC236}">
                <a16:creationId xmlns:a16="http://schemas.microsoft.com/office/drawing/2014/main" id="{88602EF3-6BFF-7CE3-5142-19D7511C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7A9D94-42CA-43E8-858E-BECC3ABB6F4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3ABA6696-D18D-7329-62E0-7A41E85EA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Pseudo-Instructions?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1B5FA42-5A76-3E5C-8B5A-7DB148DBF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Assembler directives, with various purposes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Data &amp; instruction encoding:</a:t>
            </a:r>
          </a:p>
          <a:p>
            <a:pPr lvl="1" eaLnBrk="1" hangingPunct="1"/>
            <a:r>
              <a:rPr lang="en-US" altLang="en-US"/>
              <a:t>Separate instructions &amp; data into sections</a:t>
            </a:r>
          </a:p>
          <a:p>
            <a:pPr lvl="1" eaLnBrk="1" hangingPunct="1"/>
            <a:r>
              <a:rPr lang="en-US" altLang="en-US"/>
              <a:t>Reserve memory with initial data values</a:t>
            </a:r>
          </a:p>
          <a:p>
            <a:pPr lvl="1" eaLnBrk="1" hangingPunct="1"/>
            <a:r>
              <a:rPr lang="en-US" altLang="en-US"/>
              <a:t>Reserve memory w/o initial data values</a:t>
            </a:r>
          </a:p>
          <a:p>
            <a:pPr lvl="1" eaLnBrk="1" hangingPunct="1"/>
            <a:r>
              <a:rPr lang="en-US" altLang="en-US"/>
              <a:t>Align instructions &amp; data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Provide information useful to linker or debugger</a:t>
            </a:r>
          </a:p>
          <a:p>
            <a:pPr lvl="1" eaLnBrk="1" hangingPunct="1"/>
            <a:r>
              <a:rPr lang="en-US" altLang="en-US"/>
              <a:t>Correlate source code with assembly/machine</a:t>
            </a:r>
          </a:p>
          <a:p>
            <a:pPr lvl="1" eaLnBrk="1" hangingPunct="1"/>
            <a:r>
              <a:rPr lang="en-US" altLang="en-US"/>
              <a:t>…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2">
            <a:extLst>
              <a:ext uri="{FF2B5EF4-FFF2-40B4-BE49-F238E27FC236}">
                <a16:creationId xmlns:a16="http://schemas.microsoft.com/office/drawing/2014/main" id="{E9C72DA1-DEE0-816B-7B08-2D0FC77F02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8850" name="Footer Placeholder 3">
            <a:extLst>
              <a:ext uri="{FF2B5EF4-FFF2-40B4-BE49-F238E27FC236}">
                <a16:creationId xmlns:a16="http://schemas.microsoft.com/office/drawing/2014/main" id="{89DD7406-829A-3C00-6BCB-9E410B5F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8851" name="Slide Number Placeholder 4">
            <a:extLst>
              <a:ext uri="{FF2B5EF4-FFF2-40B4-BE49-F238E27FC236}">
                <a16:creationId xmlns:a16="http://schemas.microsoft.com/office/drawing/2014/main" id="{8F37BA29-6632-9855-A4D2-10AEE664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517FBE-287F-47F0-A937-9933FA0BED2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DE5E6C23-0F84-4443-C9B2-4727B1574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Instructions &amp; Pseudo-Instructions</a:t>
            </a:r>
          </a:p>
        </p:txBody>
      </p:sp>
      <p:sp>
        <p:nvSpPr>
          <p:cNvPr id="78853" name="Text Box 3">
            <a:extLst>
              <a:ext uri="{FF2B5EF4-FFF2-40B4-BE49-F238E27FC236}">
                <a16:creationId xmlns:a16="http://schemas.microsoft.com/office/drawing/2014/main" id="{A13DBEC1-4205-02A3-549C-D5127F83F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78854" name="Text Box 4">
            <a:extLst>
              <a:ext uri="{FF2B5EF4-FFF2-40B4-BE49-F238E27FC236}">
                <a16:creationId xmlns:a16="http://schemas.microsoft.com/office/drawing/2014/main" id="{6D785BC2-40CE-F501-00A9-1E230368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rgbClr val="FF000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78855" name="Text Box 5">
            <a:extLst>
              <a:ext uri="{FF2B5EF4-FFF2-40B4-BE49-F238E27FC236}">
                <a16:creationId xmlns:a16="http://schemas.microsoft.com/office/drawing/2014/main" id="{DFF9B19E-1249-F6EB-E275-FFE4BE74C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94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Pseudo-Instructions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&amp; </a:t>
            </a: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Label Definitions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89A4020B-4E5A-6A61-9208-D4632EEA043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524000"/>
            <a:ext cx="7848600" cy="3798888"/>
            <a:chOff x="1143000" y="1524000"/>
            <a:chExt cx="7848600" cy="3798332"/>
          </a:xfrm>
        </p:grpSpPr>
        <p:sp>
          <p:nvSpPr>
            <p:cNvPr id="78857" name="Oval 6">
              <a:extLst>
                <a:ext uri="{FF2B5EF4-FFF2-40B4-BE49-F238E27FC236}">
                  <a16:creationId xmlns:a16="http://schemas.microsoft.com/office/drawing/2014/main" id="{09DEE1E1-A566-C36D-B52A-CCE4E9ED5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1524000"/>
              <a:ext cx="1066800" cy="4572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8858" name="Line 7">
              <a:extLst>
                <a:ext uri="{FF2B5EF4-FFF2-40B4-BE49-F238E27FC236}">
                  <a16:creationId xmlns:a16="http://schemas.microsoft.com/office/drawing/2014/main" id="{BB045C1A-4A6B-6F8E-5352-EDF508758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86000" y="1752600"/>
              <a:ext cx="3657600" cy="3429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Oval 6">
              <a:extLst>
                <a:ext uri="{FF2B5EF4-FFF2-40B4-BE49-F238E27FC236}">
                  <a16:creationId xmlns:a16="http://schemas.microsoft.com/office/drawing/2014/main" id="{BF57EC95-3CA6-D6AE-5E7D-242272B5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133600"/>
              <a:ext cx="990600" cy="381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8860" name="Line 7">
              <a:extLst>
                <a:ext uri="{FF2B5EF4-FFF2-40B4-BE49-F238E27FC236}">
                  <a16:creationId xmlns:a16="http://schemas.microsoft.com/office/drawing/2014/main" id="{CFD2F540-34BF-4877-8C4E-B63025611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33600" y="2362200"/>
              <a:ext cx="3810000" cy="28194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TextBox 12">
              <a:extLst>
                <a:ext uri="{FF2B5EF4-FFF2-40B4-BE49-F238E27FC236}">
                  <a16:creationId xmlns:a16="http://schemas.microsoft.com/office/drawing/2014/main" id="{D849FFA0-446A-7D6D-29E8-ED8ED6A9A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6989" y="4953000"/>
              <a:ext cx="30846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Separate instructions &amp;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2">
            <a:extLst>
              <a:ext uri="{FF2B5EF4-FFF2-40B4-BE49-F238E27FC236}">
                <a16:creationId xmlns:a16="http://schemas.microsoft.com/office/drawing/2014/main" id="{B50F7626-4041-123E-6820-03B23FC1C2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9874" name="Footer Placeholder 3">
            <a:extLst>
              <a:ext uri="{FF2B5EF4-FFF2-40B4-BE49-F238E27FC236}">
                <a16:creationId xmlns:a16="http://schemas.microsoft.com/office/drawing/2014/main" id="{A98E3219-91E8-4105-D076-19CCAA5F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8AEC2A6D-88A1-8445-32D6-518C009C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17EA34-A532-49A8-8B7B-660943E3D9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D1DFE20C-F858-217E-0A1E-205D8681C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Instructions &amp; Pseudo-Instructions</a:t>
            </a:r>
          </a:p>
        </p:txBody>
      </p:sp>
      <p:sp>
        <p:nvSpPr>
          <p:cNvPr id="79877" name="Text Box 3">
            <a:extLst>
              <a:ext uri="{FF2B5EF4-FFF2-40B4-BE49-F238E27FC236}">
                <a16:creationId xmlns:a16="http://schemas.microsoft.com/office/drawing/2014/main" id="{A79F5D9D-483A-6C2A-4992-CD8CC644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79878" name="Text Box 4">
            <a:extLst>
              <a:ext uri="{FF2B5EF4-FFF2-40B4-BE49-F238E27FC236}">
                <a16:creationId xmlns:a16="http://schemas.microsoft.com/office/drawing/2014/main" id="{D820DE19-BB8C-472C-0C7C-96E855CA5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rgbClr val="FF000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79879" name="Text Box 5">
            <a:extLst>
              <a:ext uri="{FF2B5EF4-FFF2-40B4-BE49-F238E27FC236}">
                <a16:creationId xmlns:a16="http://schemas.microsoft.com/office/drawing/2014/main" id="{6ACD8D7E-32FC-74EA-B756-4CEBA3E10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94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Pseudo-Instructions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&amp; </a:t>
            </a: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Label Definitions</a:t>
            </a:r>
          </a:p>
        </p:txBody>
      </p:sp>
      <p:sp>
        <p:nvSpPr>
          <p:cNvPr id="79880" name="Oval 6">
            <a:extLst>
              <a:ext uri="{FF2B5EF4-FFF2-40B4-BE49-F238E27FC236}">
                <a16:creationId xmlns:a16="http://schemas.microsoft.com/office/drawing/2014/main" id="{D29C0935-A5A9-08B0-1207-1683D4DFB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828800"/>
            <a:ext cx="1066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9881" name="Line 7">
            <a:extLst>
              <a:ext uri="{FF2B5EF4-FFF2-40B4-BE49-F238E27FC236}">
                <a16:creationId xmlns:a16="http://schemas.microsoft.com/office/drawing/2014/main" id="{4271C844-A880-B337-6843-74843CACFC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209800"/>
            <a:ext cx="3810000" cy="297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TextBox 14">
            <a:extLst>
              <a:ext uri="{FF2B5EF4-FFF2-40B4-BE49-F238E27FC236}">
                <a16:creationId xmlns:a16="http://schemas.microsoft.com/office/drawing/2014/main" id="{496C6E99-AFFB-7B32-66C8-55465DEEE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029200"/>
            <a:ext cx="2416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Reserve memory with </a:t>
            </a:r>
          </a:p>
          <a:p>
            <a:pPr marL="0"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initial data values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2">
            <a:extLst>
              <a:ext uri="{FF2B5EF4-FFF2-40B4-BE49-F238E27FC236}">
                <a16:creationId xmlns:a16="http://schemas.microsoft.com/office/drawing/2014/main" id="{51671DB3-564D-C9CA-C09F-6019186321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0898" name="Footer Placeholder 3">
            <a:extLst>
              <a:ext uri="{FF2B5EF4-FFF2-40B4-BE49-F238E27FC236}">
                <a16:creationId xmlns:a16="http://schemas.microsoft.com/office/drawing/2014/main" id="{5BC356A2-05E8-DD21-1E5E-4E4618EF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0899" name="Slide Number Placeholder 4">
            <a:extLst>
              <a:ext uri="{FF2B5EF4-FFF2-40B4-BE49-F238E27FC236}">
                <a16:creationId xmlns:a16="http://schemas.microsoft.com/office/drawing/2014/main" id="{22CE7C56-9C02-6734-2D01-9EF886B6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C4525E-BA8A-4568-80C4-B4CA3DE49FA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5F162352-A58C-3C23-B6D3-14EE7E021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Instructions &amp; Pseudo-Instructions</a:t>
            </a:r>
          </a:p>
        </p:txBody>
      </p:sp>
      <p:sp>
        <p:nvSpPr>
          <p:cNvPr id="80901" name="Text Box 3">
            <a:extLst>
              <a:ext uri="{FF2B5EF4-FFF2-40B4-BE49-F238E27FC236}">
                <a16:creationId xmlns:a16="http://schemas.microsoft.com/office/drawing/2014/main" id="{C65F70B0-B8F1-9779-C0B0-10C77C934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80902" name="Text Box 4">
            <a:extLst>
              <a:ext uri="{FF2B5EF4-FFF2-40B4-BE49-F238E27FC236}">
                <a16:creationId xmlns:a16="http://schemas.microsoft.com/office/drawing/2014/main" id="{9513BB75-19F5-91C2-E935-F46EDF4D9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rgbClr val="FF000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80903" name="Text Box 5">
            <a:extLst>
              <a:ext uri="{FF2B5EF4-FFF2-40B4-BE49-F238E27FC236}">
                <a16:creationId xmlns:a16="http://schemas.microsoft.com/office/drawing/2014/main" id="{4323BAD8-225B-F3F2-6008-7D042C5FC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94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Pseudo-Instructions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&amp; </a:t>
            </a: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Label Definitions</a:t>
            </a:r>
          </a:p>
        </p:txBody>
      </p:sp>
      <p:sp>
        <p:nvSpPr>
          <p:cNvPr id="80904" name="Oval 6">
            <a:extLst>
              <a:ext uri="{FF2B5EF4-FFF2-40B4-BE49-F238E27FC236}">
                <a16:creationId xmlns:a16="http://schemas.microsoft.com/office/drawing/2014/main" id="{3529E7A9-7385-6D12-08F4-E3797CAE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10668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0905" name="Line 7">
            <a:extLst>
              <a:ext uri="{FF2B5EF4-FFF2-40B4-BE49-F238E27FC236}">
                <a16:creationId xmlns:a16="http://schemas.microsoft.com/office/drawing/2014/main" id="{87930E43-9217-F4CC-1828-AD87C4F960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1447800"/>
            <a:ext cx="3886200" cy="3733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Oval 6">
            <a:extLst>
              <a:ext uri="{FF2B5EF4-FFF2-40B4-BE49-F238E27FC236}">
                <a16:creationId xmlns:a16="http://schemas.microsoft.com/office/drawing/2014/main" id="{5D02CAD9-1D2A-2C10-4DDC-153682E84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9906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0907" name="Line 7">
            <a:extLst>
              <a:ext uri="{FF2B5EF4-FFF2-40B4-BE49-F238E27FC236}">
                <a16:creationId xmlns:a16="http://schemas.microsoft.com/office/drawing/2014/main" id="{609F3718-E928-279F-379E-41E9C12B2B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2819400"/>
            <a:ext cx="3886200" cy="2362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Oval 6">
            <a:extLst>
              <a:ext uri="{FF2B5EF4-FFF2-40B4-BE49-F238E27FC236}">
                <a16:creationId xmlns:a16="http://schemas.microsoft.com/office/drawing/2014/main" id="{3C26E178-9693-4899-A341-A0ABB50D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906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0909" name="Line 7">
            <a:extLst>
              <a:ext uri="{FF2B5EF4-FFF2-40B4-BE49-F238E27FC236}">
                <a16:creationId xmlns:a16="http://schemas.microsoft.com/office/drawing/2014/main" id="{BFCD0C1D-B960-A2A0-6DCC-9F250ECF0E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667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TextBox 16">
            <a:extLst>
              <a:ext uri="{FF2B5EF4-FFF2-40B4-BE49-F238E27FC236}">
                <a16:creationId xmlns:a16="http://schemas.microsoft.com/office/drawing/2014/main" id="{6707FE41-61DA-26E4-3ECA-DCF949F2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Correlate source code with </a:t>
            </a:r>
            <a:b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assembly/machine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2">
            <a:extLst>
              <a:ext uri="{FF2B5EF4-FFF2-40B4-BE49-F238E27FC236}">
                <a16:creationId xmlns:a16="http://schemas.microsoft.com/office/drawing/2014/main" id="{BCF9E2F5-7973-C3AE-1AC4-CAB0B352F5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1922" name="Footer Placeholder 3">
            <a:extLst>
              <a:ext uri="{FF2B5EF4-FFF2-40B4-BE49-F238E27FC236}">
                <a16:creationId xmlns:a16="http://schemas.microsoft.com/office/drawing/2014/main" id="{670CA0A3-70DD-1580-66DD-B4B16FAD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1923" name="Slide Number Placeholder 4">
            <a:extLst>
              <a:ext uri="{FF2B5EF4-FFF2-40B4-BE49-F238E27FC236}">
                <a16:creationId xmlns:a16="http://schemas.microsoft.com/office/drawing/2014/main" id="{FE392100-8764-3D28-91BC-026DAD21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0229DE-4F78-4EDD-BC4F-6EDE51C464B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0F0E7F08-CB4B-DA50-C9F9-58B0D04F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Label Types</a:t>
            </a:r>
          </a:p>
        </p:txBody>
      </p:sp>
      <p:sp>
        <p:nvSpPr>
          <p:cNvPr id="81925" name="Text Box 3">
            <a:extLst>
              <a:ext uri="{FF2B5EF4-FFF2-40B4-BE49-F238E27FC236}">
                <a16:creationId xmlns:a16="http://schemas.microsoft.com/office/drawing/2014/main" id="{9123F8BA-0D47-3ECF-FE28-78C9181C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$.LC0</a:t>
            </a:r>
            <a:r>
              <a:rPr lang="en-US" altLang="en-US" sz="1400">
                <a:latin typeface="Courier New" panose="02070309020205020404" pitchFamily="49" charset="0"/>
              </a:rPr>
              <a:t>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latin typeface="Courier New" panose="02070309020205020404" pitchFamily="49" charset="0"/>
            </a:endParaRPr>
          </a:p>
        </p:txBody>
      </p:sp>
      <p:sp>
        <p:nvSpPr>
          <p:cNvPr id="81926" name="Text Box 4">
            <a:extLst>
              <a:ext uri="{FF2B5EF4-FFF2-40B4-BE49-F238E27FC236}">
                <a16:creationId xmlns:a16="http://schemas.microsoft.com/office/drawing/2014/main" id="{8EFC6B63-A46A-8748-54E2-F465017A2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latin typeface="Courier New" panose="02070309020205020404" pitchFamily="49" charset="0"/>
              </a:rPr>
              <a:t>call    </a:t>
            </a: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hello</a:t>
            </a:r>
            <a:r>
              <a:rPr lang="en-US" altLang="en-US" sz="1400">
                <a:latin typeface="Courier New" panose="02070309020205020404" pitchFamily="49" charset="0"/>
              </a:rPr>
              <a:t>, .-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81927" name="Text Box 5">
            <a:extLst>
              <a:ext uri="{FF2B5EF4-FFF2-40B4-BE49-F238E27FC236}">
                <a16:creationId xmlns:a16="http://schemas.microsoft.com/office/drawing/2014/main" id="{803538FF-51F2-CAE7-3D92-780402453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048000"/>
            <a:ext cx="30670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Definitions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internal references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&amp; </a:t>
            </a: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external references</a:t>
            </a:r>
          </a:p>
        </p:txBody>
      </p:sp>
      <p:sp>
        <p:nvSpPr>
          <p:cNvPr id="81928" name="Oval 6">
            <a:extLst>
              <a:ext uri="{FF2B5EF4-FFF2-40B4-BE49-F238E27FC236}">
                <a16:creationId xmlns:a16="http://schemas.microsoft.com/office/drawing/2014/main" id="{46FF7894-C4C8-4D23-61DA-A86764CA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76400"/>
            <a:ext cx="1066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1929" name="Line 7">
            <a:extLst>
              <a:ext uri="{FF2B5EF4-FFF2-40B4-BE49-F238E27FC236}">
                <a16:creationId xmlns:a16="http://schemas.microsoft.com/office/drawing/2014/main" id="{95EDEC1B-ADD8-C671-7E44-7F8CB57E56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2057400"/>
            <a:ext cx="4724400" cy="3124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TextBox 16">
            <a:extLst>
              <a:ext uri="{FF2B5EF4-FFF2-40B4-BE49-F238E27FC236}">
                <a16:creationId xmlns:a16="http://schemas.microsoft.com/office/drawing/2014/main" id="{20AA82AF-CDB2-E03F-0AB8-BAED9A680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The label’s value is the address of the subsequent instruction or pseudo-instruction</a:t>
            </a:r>
          </a:p>
        </p:txBody>
      </p:sp>
      <p:sp>
        <p:nvSpPr>
          <p:cNvPr id="81931" name="Oval 6">
            <a:extLst>
              <a:ext uri="{FF2B5EF4-FFF2-40B4-BE49-F238E27FC236}">
                <a16:creationId xmlns:a16="http://schemas.microsoft.com/office/drawing/2014/main" id="{8C67B65A-C1A8-6A96-817F-612216139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10668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1932" name="Line 7">
            <a:extLst>
              <a:ext uri="{FF2B5EF4-FFF2-40B4-BE49-F238E27FC236}">
                <a16:creationId xmlns:a16="http://schemas.microsoft.com/office/drawing/2014/main" id="{9DC246F3-3A45-B6A2-6106-40976E0E13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3200400"/>
            <a:ext cx="472440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>
            <a:extLst>
              <a:ext uri="{FF2B5EF4-FFF2-40B4-BE49-F238E27FC236}">
                <a16:creationId xmlns:a16="http://schemas.microsoft.com/office/drawing/2014/main" id="{DD5726F7-152F-4BDD-C618-0BDF21279A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2946" name="Footer Placeholder 4">
            <a:extLst>
              <a:ext uri="{FF2B5EF4-FFF2-40B4-BE49-F238E27FC236}">
                <a16:creationId xmlns:a16="http://schemas.microsoft.com/office/drawing/2014/main" id="{2D514619-DD4E-D6D4-502C-C49014EA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2947" name="Slide Number Placeholder 5">
            <a:extLst>
              <a:ext uri="{FF2B5EF4-FFF2-40B4-BE49-F238E27FC236}">
                <a16:creationId xmlns:a16="http://schemas.microsoft.com/office/drawing/2014/main" id="{42ECB74C-B135-F63D-EF61-CBB656C5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1BFAFB-6C9E-42DB-9E17-9F8111252D0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251FFCAE-B9AE-A58E-48F6-05ABF70AF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Assembly/Machine Language – Semantics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74BD204A-D260-CFCB-AEC5-4B1ADB40D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model of execution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Fetch instruction, from memory @ PC</a:t>
            </a:r>
          </a:p>
          <a:p>
            <a:pPr lvl="1" eaLnBrk="1" hangingPunct="1"/>
            <a:r>
              <a:rPr lang="en-US" altLang="en-US"/>
              <a:t>Increment PC</a:t>
            </a:r>
          </a:p>
          <a:p>
            <a:pPr lvl="1" eaLnBrk="1" hangingPunct="1"/>
            <a:r>
              <a:rPr lang="en-US" altLang="en-US"/>
              <a:t>Decode instruction</a:t>
            </a:r>
          </a:p>
          <a:p>
            <a:pPr lvl="1" eaLnBrk="1" hangingPunct="1"/>
            <a:r>
              <a:rPr lang="en-US" altLang="en-US"/>
              <a:t>Fetch operands, from registers or memory</a:t>
            </a:r>
          </a:p>
          <a:p>
            <a:pPr lvl="1" eaLnBrk="1" hangingPunct="1"/>
            <a:r>
              <a:rPr lang="en-US" altLang="en-US"/>
              <a:t>Execute operation</a:t>
            </a:r>
          </a:p>
          <a:p>
            <a:pPr lvl="1" eaLnBrk="1" hangingPunct="1"/>
            <a:r>
              <a:rPr lang="en-US" altLang="en-US"/>
              <a:t>Store result(s), in registers or memory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2">
            <a:extLst>
              <a:ext uri="{FF2B5EF4-FFF2-40B4-BE49-F238E27FC236}">
                <a16:creationId xmlns:a16="http://schemas.microsoft.com/office/drawing/2014/main" id="{1418A293-65E7-F5AB-37C2-3898E0C208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3970" name="Footer Placeholder 3">
            <a:extLst>
              <a:ext uri="{FF2B5EF4-FFF2-40B4-BE49-F238E27FC236}">
                <a16:creationId xmlns:a16="http://schemas.microsoft.com/office/drawing/2014/main" id="{82D26EA8-02B6-221D-DB81-5F2B47A9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3971" name="Slide Number Placeholder 4">
            <a:extLst>
              <a:ext uri="{FF2B5EF4-FFF2-40B4-BE49-F238E27FC236}">
                <a16:creationId xmlns:a16="http://schemas.microsoft.com/office/drawing/2014/main" id="{E30E1BF5-DE41-0CB5-8425-45AAE31A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823EC1-7094-4E56-BC71-E6837B52F47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B76B11B3-57A2-F032-9E9A-8C9853C3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Simulate Program Execution</a:t>
            </a:r>
          </a:p>
        </p:txBody>
      </p:sp>
      <p:sp>
        <p:nvSpPr>
          <p:cNvPr id="83973" name="Text Box 3">
            <a:extLst>
              <a:ext uri="{FF2B5EF4-FFF2-40B4-BE49-F238E27FC236}">
                <a16:creationId xmlns:a16="http://schemas.microsoft.com/office/drawing/2014/main" id="{F34EC777-3B36-8423-EB84-F84271373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latin typeface="Courier New" panose="02070309020205020404" pitchFamily="49" charset="0"/>
            </a:endParaRPr>
          </a:p>
        </p:txBody>
      </p:sp>
      <p:sp>
        <p:nvSpPr>
          <p:cNvPr id="83974" name="Text Box 4">
            <a:extLst>
              <a:ext uri="{FF2B5EF4-FFF2-40B4-BE49-F238E27FC236}">
                <a16:creationId xmlns:a16="http://schemas.microsoft.com/office/drawing/2014/main" id="{948DB59B-6224-2BA4-0C2A-6FBC29C3B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490913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"Alan"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main,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.LFB3: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.LCFI3: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.LCFI4: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$55,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$2, %esi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$.LC1,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call   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&lt;..next slide..&gt;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DA93E2C7-287C-6BC1-F5CB-642B9B3EF2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A0B3FB45-42DF-A501-907F-51D00E05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EBB67C7E-A55A-92F6-B41D-8767BCE0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E8ABE8-595D-47B5-B3B4-B6030550D70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5CDE748-8B34-ECE8-EE26-346DE76E6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Language (cont.)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98B40162-FAC9-887D-512F-1BFE1E2DE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But, assembly language has additional features:</a:t>
            </a:r>
          </a:p>
          <a:p>
            <a:pPr lvl="1" eaLnBrk="1" hangingPunct="1"/>
            <a:r>
              <a:rPr lang="en-US" altLang="en-US"/>
              <a:t>Pseudo-instructions = special directives to the assembler</a:t>
            </a:r>
          </a:p>
          <a:p>
            <a:pPr lvl="2" eaLnBrk="1" hangingPunct="1"/>
            <a:r>
              <a:rPr lang="en-US" altLang="en-US"/>
              <a:t>For example, distinguish instructions from data</a:t>
            </a:r>
          </a:p>
          <a:p>
            <a:pPr lvl="1" eaLnBrk="1" hangingPunct="1"/>
            <a:r>
              <a:rPr lang="en-US" altLang="en-US"/>
              <a:t>Labels = names for program control points or data storage</a:t>
            </a:r>
          </a:p>
          <a:p>
            <a:pPr lvl="2" eaLnBrk="1" hangingPunct="1"/>
            <a:r>
              <a:rPr lang="en-US" altLang="en-US"/>
              <a:t>For example, the starting address of a function (instructions) or a string (data)</a:t>
            </a:r>
          </a:p>
          <a:p>
            <a:pPr lvl="1" eaLnBrk="1" hangingPunct="1"/>
            <a:r>
              <a:rPr lang="en-US" altLang="en-US"/>
              <a:t>Macros = user-definable abbreviations for code &amp; constants</a:t>
            </a:r>
          </a:p>
          <a:p>
            <a:pPr lvl="2" eaLnBrk="1" hangingPunct="1"/>
            <a:r>
              <a:rPr lang="en-US" altLang="en-US"/>
              <a:t>Like #define in C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2">
            <a:extLst>
              <a:ext uri="{FF2B5EF4-FFF2-40B4-BE49-F238E27FC236}">
                <a16:creationId xmlns:a16="http://schemas.microsoft.com/office/drawing/2014/main" id="{83A8CC03-472C-0E68-E8AA-D89C3E9A27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4994" name="Footer Placeholder 3">
            <a:extLst>
              <a:ext uri="{FF2B5EF4-FFF2-40B4-BE49-F238E27FC236}">
                <a16:creationId xmlns:a16="http://schemas.microsoft.com/office/drawing/2014/main" id="{5D459660-BEA6-CB5A-16D3-110F7DD6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4995" name="Slide Number Placeholder 4">
            <a:extLst>
              <a:ext uri="{FF2B5EF4-FFF2-40B4-BE49-F238E27FC236}">
                <a16:creationId xmlns:a16="http://schemas.microsoft.com/office/drawing/2014/main" id="{54089ECF-4D74-3F56-6DC3-EAF0B118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F57935-885D-4E49-892E-DB506CBF08E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id="{730D0D11-F8CF-3029-D54E-8818DF393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Simulate Program … (cont.)</a:t>
            </a:r>
          </a:p>
        </p:txBody>
      </p:sp>
      <p:sp>
        <p:nvSpPr>
          <p:cNvPr id="84997" name="Text Box 3">
            <a:extLst>
              <a:ext uri="{FF2B5EF4-FFF2-40B4-BE49-F238E27FC236}">
                <a16:creationId xmlns:a16="http://schemas.microsoft.com/office/drawing/2014/main" id="{CC3B08F2-FED2-F8C6-3F11-590E97671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3171825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.LFE3: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main, .-main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9E940381-6CA8-E49D-8FB1-D4F43DB91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86018" name="Date Placeholder 2">
            <a:extLst>
              <a:ext uri="{FF2B5EF4-FFF2-40B4-BE49-F238E27FC236}">
                <a16:creationId xmlns:a16="http://schemas.microsoft.com/office/drawing/2014/main" id="{5AB2910F-19C6-BBF8-C7B5-11720EDDA1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461125"/>
            <a:ext cx="21336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6019" name="Footer Placeholder 3">
            <a:extLst>
              <a:ext uri="{FF2B5EF4-FFF2-40B4-BE49-F238E27FC236}">
                <a16:creationId xmlns:a16="http://schemas.microsoft.com/office/drawing/2014/main" id="{99B06BA7-2940-3A08-5FFB-F59E76D3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1125"/>
            <a:ext cx="28956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6020" name="Slide Number Placeholder 4">
            <a:extLst>
              <a:ext uri="{FF2B5EF4-FFF2-40B4-BE49-F238E27FC236}">
                <a16:creationId xmlns:a16="http://schemas.microsoft.com/office/drawing/2014/main" id="{6716E4B3-AAF1-CADC-BAF7-BED3B5E0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61125"/>
            <a:ext cx="21336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1B9FC1-20ED-44F0-B5AE-11013E20F53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4A6D15-DB94-3279-4F91-E9176D9B3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63357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AF8C0F-5756-B436-4DAB-EA5CCFBDE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6183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EEE740-05AF-F056-A313-3B629773C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60309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22804F-EB8A-3DB3-B261-83C4F7CDD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8785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E2E66F-6EDD-6E70-7978-27C856509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726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267B0-C489-CFA0-9134-F5F9488A2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573713"/>
            <a:ext cx="2590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128780-3288-0B1A-22E3-FDA501252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421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5DAF0C-3A41-457F-85E8-13A287E99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2689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F3DE01-8AF5-67E4-5FCB-F0D0EA53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51165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DE0477-E6A4-DD5E-8054-7BA3D8FA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964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FC642A-336E-4717-50BB-6FFC095D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8117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494C48-4A70-7B8D-1FE1-C70CB750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659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9BA512-443C-0C42-2226-232CBF312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5069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65CA23-6127-8059-01C7-B263D8F94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3545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2539DB-29CB-5889-6284-DB6DE9C6D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202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4BE819-FE22-8968-FDB9-5BBE0ECF2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0497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BEB6E6-A517-CF22-125B-F9954071E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897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807701-C8A8-0641-EFA2-71E1A12E1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7449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B245BC-EC13-C720-424D-9BF8DA6C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5925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A33974-B7E7-4803-DC63-507AFC876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440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C4E0D3-903F-74E9-AF54-C7923386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2877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D32C94-3222-073D-39FD-634D4E8E7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135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275A4C-39D3-9477-502A-C9A4A6C05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9829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096A0B-5CA6-CC94-8B54-B3F7B7CCD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8305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41A581-8534-CEC1-C30B-C1A619C3E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678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B2C912-F57C-A5CB-959E-A56C6F885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5257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4A9BC9-34B6-ED43-D57D-A6B45FCC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3733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5A386F-C036-8700-034D-BD1B5DAE4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2209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D81EA6-E67B-6D52-46CD-B29CB6038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0685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A8C798-C415-FBB6-1206-EA010074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9161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A0111F3-EB51-C0E3-9BE1-6F450FE01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7637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E9F7EB8-0CD4-B4F2-930B-045C8205F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6113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4C7A31E-4504-C5D6-29DB-584C9219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4589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E7DF0A3-AD57-E160-B5F7-A367609C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3065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668EAE-BE82-1CE7-8D8A-A16DB7EEC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1154113"/>
            <a:ext cx="2590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56" name="Text Box 17">
            <a:extLst>
              <a:ext uri="{FF2B5EF4-FFF2-40B4-BE49-F238E27FC236}">
                <a16:creationId xmlns:a16="http://schemas.microsoft.com/office/drawing/2014/main" id="{DFAE116B-4D90-5D32-ADA5-011B5312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1079500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0x700000000088</a:t>
            </a:r>
          </a:p>
        </p:txBody>
      </p:sp>
      <p:sp>
        <p:nvSpPr>
          <p:cNvPr id="86057" name="Text Box 17">
            <a:extLst>
              <a:ext uri="{FF2B5EF4-FFF2-40B4-BE49-F238E27FC236}">
                <a16:creationId xmlns:a16="http://schemas.microsoft.com/office/drawing/2014/main" id="{773E43F2-ECFF-162F-A537-4901C907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231900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0x700000000084</a:t>
            </a:r>
          </a:p>
        </p:txBody>
      </p:sp>
      <p:sp>
        <p:nvSpPr>
          <p:cNvPr id="86058" name="Text Box 17">
            <a:extLst>
              <a:ext uri="{FF2B5EF4-FFF2-40B4-BE49-F238E27FC236}">
                <a16:creationId xmlns:a16="http://schemas.microsoft.com/office/drawing/2014/main" id="{5D6F2148-78C7-6340-CCEC-8567FCFC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379538"/>
            <a:ext cx="1476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0x700000000080</a:t>
            </a:r>
          </a:p>
        </p:txBody>
      </p:sp>
      <p:sp>
        <p:nvSpPr>
          <p:cNvPr id="86059" name="Text Box 17">
            <a:extLst>
              <a:ext uri="{FF2B5EF4-FFF2-40B4-BE49-F238E27FC236}">
                <a16:creationId xmlns:a16="http://schemas.microsoft.com/office/drawing/2014/main" id="{789348A3-392E-D5B6-F8D4-D2EFB688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1531938"/>
            <a:ext cx="1477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0x70000000007c</a:t>
            </a:r>
          </a:p>
        </p:txBody>
      </p:sp>
      <p:sp>
        <p:nvSpPr>
          <p:cNvPr id="86060" name="Text Box 17">
            <a:extLst>
              <a:ext uri="{FF2B5EF4-FFF2-40B4-BE49-F238E27FC236}">
                <a16:creationId xmlns:a16="http://schemas.microsoft.com/office/drawing/2014/main" id="{64CB7673-C85E-0460-B14E-B1CBE271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1685925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0x700000000078</a:t>
            </a:r>
          </a:p>
        </p:txBody>
      </p:sp>
      <p:sp>
        <p:nvSpPr>
          <p:cNvPr id="86061" name="Text Box 17">
            <a:extLst>
              <a:ext uri="{FF2B5EF4-FFF2-40B4-BE49-F238E27FC236}">
                <a16:creationId xmlns:a16="http://schemas.microsoft.com/office/drawing/2014/main" id="{906A19EE-C092-C9B1-D14A-AB09009DD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1838325"/>
            <a:ext cx="1477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0x700000000074</a:t>
            </a:r>
          </a:p>
        </p:txBody>
      </p:sp>
      <p:sp>
        <p:nvSpPr>
          <p:cNvPr id="86062" name="Text Box 17">
            <a:extLst>
              <a:ext uri="{FF2B5EF4-FFF2-40B4-BE49-F238E27FC236}">
                <a16:creationId xmlns:a16="http://schemas.microsoft.com/office/drawing/2014/main" id="{25FA2F3E-4C82-97B8-2E19-325A427E4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1987550"/>
            <a:ext cx="1477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0x700000000070</a:t>
            </a:r>
          </a:p>
        </p:txBody>
      </p:sp>
      <p:sp>
        <p:nvSpPr>
          <p:cNvPr id="86063" name="Text Box 17">
            <a:extLst>
              <a:ext uri="{FF2B5EF4-FFF2-40B4-BE49-F238E27FC236}">
                <a16:creationId xmlns:a16="http://schemas.microsoft.com/office/drawing/2014/main" id="{9C203E3A-A93F-B797-890C-FA4FF52F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139950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0x70000000006c</a:t>
            </a:r>
          </a:p>
        </p:txBody>
      </p:sp>
      <p:sp>
        <p:nvSpPr>
          <p:cNvPr id="86064" name="Text Box 17">
            <a:extLst>
              <a:ext uri="{FF2B5EF4-FFF2-40B4-BE49-F238E27FC236}">
                <a16:creationId xmlns:a16="http://schemas.microsoft.com/office/drawing/2014/main" id="{6B3522E6-3C88-56A2-D970-06F3B76FC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286000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0x700000000068</a:t>
            </a:r>
          </a:p>
        </p:txBody>
      </p:sp>
      <p:sp>
        <p:nvSpPr>
          <p:cNvPr id="86065" name="Text Box 17">
            <a:extLst>
              <a:ext uri="{FF2B5EF4-FFF2-40B4-BE49-F238E27FC236}">
                <a16:creationId xmlns:a16="http://schemas.microsoft.com/office/drawing/2014/main" id="{C8931581-485E-C7EC-D4B2-1AEBAD3D7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2438400"/>
            <a:ext cx="1476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0x700000000064</a:t>
            </a:r>
          </a:p>
        </p:txBody>
      </p:sp>
      <p:sp>
        <p:nvSpPr>
          <p:cNvPr id="86066" name="Text Box 17">
            <a:extLst>
              <a:ext uri="{FF2B5EF4-FFF2-40B4-BE49-F238E27FC236}">
                <a16:creationId xmlns:a16="http://schemas.microsoft.com/office/drawing/2014/main" id="{28A15A8D-FE1C-CB05-9DD4-59C4BF52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2587625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0x700000000060</a:t>
            </a:r>
          </a:p>
        </p:txBody>
      </p:sp>
      <p:sp>
        <p:nvSpPr>
          <p:cNvPr id="86067" name="Text Box 17">
            <a:extLst>
              <a:ext uri="{FF2B5EF4-FFF2-40B4-BE49-F238E27FC236}">
                <a16:creationId xmlns:a16="http://schemas.microsoft.com/office/drawing/2014/main" id="{0DDE8279-971D-D71C-3BEE-4F2F90D5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2740025"/>
            <a:ext cx="1477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0x70000000005c</a:t>
            </a:r>
          </a:p>
        </p:txBody>
      </p:sp>
      <p:sp>
        <p:nvSpPr>
          <p:cNvPr id="86068" name="Text Box 17">
            <a:extLst>
              <a:ext uri="{FF2B5EF4-FFF2-40B4-BE49-F238E27FC236}">
                <a16:creationId xmlns:a16="http://schemas.microsoft.com/office/drawing/2014/main" id="{42A78F89-4442-D9E3-AAC7-9CA94872F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894013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0x700000000058</a:t>
            </a:r>
          </a:p>
        </p:txBody>
      </p:sp>
      <p:sp>
        <p:nvSpPr>
          <p:cNvPr id="86069" name="Text Box 17">
            <a:extLst>
              <a:ext uri="{FF2B5EF4-FFF2-40B4-BE49-F238E27FC236}">
                <a16:creationId xmlns:a16="http://schemas.microsoft.com/office/drawing/2014/main" id="{29D74028-CFE3-9949-3288-7CB083BB0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3046413"/>
            <a:ext cx="1477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0x700000000054</a:t>
            </a:r>
          </a:p>
        </p:txBody>
      </p:sp>
      <p:sp>
        <p:nvSpPr>
          <p:cNvPr id="86070" name="Text Box 17">
            <a:extLst>
              <a:ext uri="{FF2B5EF4-FFF2-40B4-BE49-F238E27FC236}">
                <a16:creationId xmlns:a16="http://schemas.microsoft.com/office/drawing/2014/main" id="{C50714CF-FF58-E7D3-EB76-8546474CB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3194050"/>
            <a:ext cx="1477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0x700000000050</a:t>
            </a:r>
          </a:p>
        </p:txBody>
      </p:sp>
      <p:sp>
        <p:nvSpPr>
          <p:cNvPr id="86071" name="Text Box 17">
            <a:extLst>
              <a:ext uri="{FF2B5EF4-FFF2-40B4-BE49-F238E27FC236}">
                <a16:creationId xmlns:a16="http://schemas.microsoft.com/office/drawing/2014/main" id="{85F4C66D-C096-0790-CCB4-21A51F046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3346450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0x70000000004c</a:t>
            </a:r>
          </a:p>
        </p:txBody>
      </p:sp>
      <p:sp>
        <p:nvSpPr>
          <p:cNvPr id="86072" name="Text Box 17">
            <a:extLst>
              <a:ext uri="{FF2B5EF4-FFF2-40B4-BE49-F238E27FC236}">
                <a16:creationId xmlns:a16="http://schemas.microsoft.com/office/drawing/2014/main" id="{48548D69-1E95-F072-648B-85FB107C9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3517900"/>
            <a:ext cx="1477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0x700000000048</a:t>
            </a:r>
          </a:p>
        </p:txBody>
      </p:sp>
      <p:sp>
        <p:nvSpPr>
          <p:cNvPr id="86073" name="Text Box 17">
            <a:extLst>
              <a:ext uri="{FF2B5EF4-FFF2-40B4-BE49-F238E27FC236}">
                <a16:creationId xmlns:a16="http://schemas.microsoft.com/office/drawing/2014/main" id="{9A5554E5-D11C-8E06-EE44-0EF8087AE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3670300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0x700000000044</a:t>
            </a:r>
          </a:p>
        </p:txBody>
      </p:sp>
      <p:sp>
        <p:nvSpPr>
          <p:cNvPr id="86074" name="Text Box 17">
            <a:extLst>
              <a:ext uri="{FF2B5EF4-FFF2-40B4-BE49-F238E27FC236}">
                <a16:creationId xmlns:a16="http://schemas.microsoft.com/office/drawing/2014/main" id="{6F9C980F-D77D-92F3-5219-43D2BF68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3819525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0x700000000040</a:t>
            </a:r>
          </a:p>
        </p:txBody>
      </p:sp>
      <p:sp>
        <p:nvSpPr>
          <p:cNvPr id="86075" name="Text Box 17">
            <a:extLst>
              <a:ext uri="{FF2B5EF4-FFF2-40B4-BE49-F238E27FC236}">
                <a16:creationId xmlns:a16="http://schemas.microsoft.com/office/drawing/2014/main" id="{2185106A-22B8-B015-384B-1EABBBE1F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971925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0x70000000003c</a:t>
            </a:r>
          </a:p>
        </p:txBody>
      </p:sp>
      <p:sp>
        <p:nvSpPr>
          <p:cNvPr id="86076" name="Text Box 17">
            <a:extLst>
              <a:ext uri="{FF2B5EF4-FFF2-40B4-BE49-F238E27FC236}">
                <a16:creationId xmlns:a16="http://schemas.microsoft.com/office/drawing/2014/main" id="{7CD6CD2B-87E2-03D8-36BF-0EB14D7A5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4125913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0x700000000038</a:t>
            </a:r>
          </a:p>
        </p:txBody>
      </p:sp>
      <p:sp>
        <p:nvSpPr>
          <p:cNvPr id="86077" name="Text Box 17">
            <a:extLst>
              <a:ext uri="{FF2B5EF4-FFF2-40B4-BE49-F238E27FC236}">
                <a16:creationId xmlns:a16="http://schemas.microsoft.com/office/drawing/2014/main" id="{31CE5B56-5345-E108-29F5-C403BDF4E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278313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0x700000000034</a:t>
            </a:r>
          </a:p>
        </p:txBody>
      </p:sp>
      <p:sp>
        <p:nvSpPr>
          <p:cNvPr id="86078" name="Text Box 17">
            <a:extLst>
              <a:ext uri="{FF2B5EF4-FFF2-40B4-BE49-F238E27FC236}">
                <a16:creationId xmlns:a16="http://schemas.microsoft.com/office/drawing/2014/main" id="{A687BF4F-C7B4-59F8-763D-557628D79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425950"/>
            <a:ext cx="1476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0x700000000030</a:t>
            </a:r>
          </a:p>
        </p:txBody>
      </p:sp>
      <p:sp>
        <p:nvSpPr>
          <p:cNvPr id="86079" name="Text Box 17">
            <a:extLst>
              <a:ext uri="{FF2B5EF4-FFF2-40B4-BE49-F238E27FC236}">
                <a16:creationId xmlns:a16="http://schemas.microsoft.com/office/drawing/2014/main" id="{FE934C17-A096-BBBD-AE01-1BE0E13A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4578350"/>
            <a:ext cx="1477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0x70000000002c</a:t>
            </a:r>
          </a:p>
        </p:txBody>
      </p:sp>
      <p:sp>
        <p:nvSpPr>
          <p:cNvPr id="86080" name="Text Box 17">
            <a:extLst>
              <a:ext uri="{FF2B5EF4-FFF2-40B4-BE49-F238E27FC236}">
                <a16:creationId xmlns:a16="http://schemas.microsoft.com/office/drawing/2014/main" id="{3AAC3965-6A10-F09D-5C1B-C115FF38F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4725988"/>
            <a:ext cx="1477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0x700000000028</a:t>
            </a:r>
          </a:p>
        </p:txBody>
      </p:sp>
      <p:sp>
        <p:nvSpPr>
          <p:cNvPr id="86081" name="Text Box 17">
            <a:extLst>
              <a:ext uri="{FF2B5EF4-FFF2-40B4-BE49-F238E27FC236}">
                <a16:creationId xmlns:a16="http://schemas.microsoft.com/office/drawing/2014/main" id="{5B91DA1E-B6D5-1621-3695-7F318E225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878388"/>
            <a:ext cx="1477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0x700000000024</a:t>
            </a:r>
          </a:p>
        </p:txBody>
      </p:sp>
      <p:sp>
        <p:nvSpPr>
          <p:cNvPr id="86082" name="Text Box 17">
            <a:extLst>
              <a:ext uri="{FF2B5EF4-FFF2-40B4-BE49-F238E27FC236}">
                <a16:creationId xmlns:a16="http://schemas.microsoft.com/office/drawing/2014/main" id="{C325CEF4-B50D-E397-44C5-434FBFF93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026025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0x700000000020</a:t>
            </a:r>
          </a:p>
        </p:txBody>
      </p:sp>
      <p:sp>
        <p:nvSpPr>
          <p:cNvPr id="86083" name="Text Box 17">
            <a:extLst>
              <a:ext uri="{FF2B5EF4-FFF2-40B4-BE49-F238E27FC236}">
                <a16:creationId xmlns:a16="http://schemas.microsoft.com/office/drawing/2014/main" id="{EFAEA301-6ADE-5583-CF08-2C6A68A3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5178425"/>
            <a:ext cx="1476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0x70000000001c</a:t>
            </a:r>
          </a:p>
        </p:txBody>
      </p:sp>
      <p:sp>
        <p:nvSpPr>
          <p:cNvPr id="86084" name="Text Box 17">
            <a:extLst>
              <a:ext uri="{FF2B5EF4-FFF2-40B4-BE49-F238E27FC236}">
                <a16:creationId xmlns:a16="http://schemas.microsoft.com/office/drawing/2014/main" id="{9C730830-A9E3-5836-715C-87A31184D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334000"/>
            <a:ext cx="1477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0x700000000018</a:t>
            </a:r>
          </a:p>
        </p:txBody>
      </p:sp>
      <p:sp>
        <p:nvSpPr>
          <p:cNvPr id="86085" name="Text Box 17">
            <a:extLst>
              <a:ext uri="{FF2B5EF4-FFF2-40B4-BE49-F238E27FC236}">
                <a16:creationId xmlns:a16="http://schemas.microsoft.com/office/drawing/2014/main" id="{06F1C941-7A9B-101C-63E4-25F1D28E3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5486400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0x700000000014</a:t>
            </a:r>
          </a:p>
        </p:txBody>
      </p:sp>
      <p:sp>
        <p:nvSpPr>
          <p:cNvPr id="86086" name="Text Box 17">
            <a:extLst>
              <a:ext uri="{FF2B5EF4-FFF2-40B4-BE49-F238E27FC236}">
                <a16:creationId xmlns:a16="http://schemas.microsoft.com/office/drawing/2014/main" id="{FFC3E38A-2822-748A-863F-0EA4389DE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5634038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0x700000000010</a:t>
            </a:r>
          </a:p>
        </p:txBody>
      </p:sp>
      <p:sp>
        <p:nvSpPr>
          <p:cNvPr id="86087" name="Text Box 17">
            <a:extLst>
              <a:ext uri="{FF2B5EF4-FFF2-40B4-BE49-F238E27FC236}">
                <a16:creationId xmlns:a16="http://schemas.microsoft.com/office/drawing/2014/main" id="{3FA140A3-A5EF-4B68-B659-041D3AECF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5805488"/>
            <a:ext cx="1476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0x70000000000c</a:t>
            </a:r>
          </a:p>
        </p:txBody>
      </p:sp>
      <p:sp>
        <p:nvSpPr>
          <p:cNvPr id="86088" name="Text Box 17">
            <a:extLst>
              <a:ext uri="{FF2B5EF4-FFF2-40B4-BE49-F238E27FC236}">
                <a16:creationId xmlns:a16="http://schemas.microsoft.com/office/drawing/2014/main" id="{1F71D285-06DC-0CE1-4A45-179876993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959475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0x700000000008</a:t>
            </a:r>
          </a:p>
        </p:txBody>
      </p:sp>
      <p:sp>
        <p:nvSpPr>
          <p:cNvPr id="86089" name="Text Box 17">
            <a:extLst>
              <a:ext uri="{FF2B5EF4-FFF2-40B4-BE49-F238E27FC236}">
                <a16:creationId xmlns:a16="http://schemas.microsoft.com/office/drawing/2014/main" id="{7DDE7955-5CDB-0F28-E1E6-5F197DBAA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6111875"/>
            <a:ext cx="1476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0x700000000004</a:t>
            </a:r>
          </a:p>
        </p:txBody>
      </p:sp>
      <p:sp>
        <p:nvSpPr>
          <p:cNvPr id="86090" name="Text Box 17">
            <a:extLst>
              <a:ext uri="{FF2B5EF4-FFF2-40B4-BE49-F238E27FC236}">
                <a16:creationId xmlns:a16="http://schemas.microsoft.com/office/drawing/2014/main" id="{DE096A10-A93E-CAB9-CEE9-305F48826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6261100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0x700000000000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B7FFAE6-D50E-7115-305A-F41DAAC58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30972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92" name="Text Box 17">
            <a:extLst>
              <a:ext uri="{FF2B5EF4-FFF2-40B4-BE49-F238E27FC236}">
                <a16:creationId xmlns:a16="http://schemas.microsoft.com/office/drawing/2014/main" id="{E605F3ED-6C4C-8D71-6766-079052D7A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022600"/>
            <a:ext cx="554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%rbp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B88671B-FBA9-A3F1-2A31-EE29811A8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457575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94" name="Text Box 17">
            <a:extLst>
              <a:ext uri="{FF2B5EF4-FFF2-40B4-BE49-F238E27FC236}">
                <a16:creationId xmlns:a16="http://schemas.microsoft.com/office/drawing/2014/main" id="{07517971-6FD1-59A8-C74D-F31B34CC1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382963"/>
            <a:ext cx="5540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669FEB-F4E7-9D67-5253-C943E5D60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82111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96" name="Text Box 17">
            <a:extLst>
              <a:ext uri="{FF2B5EF4-FFF2-40B4-BE49-F238E27FC236}">
                <a16:creationId xmlns:a16="http://schemas.microsoft.com/office/drawing/2014/main" id="{FB8FC04D-783D-956A-827C-B41DE5D34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746500"/>
            <a:ext cx="5540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%rdi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42E4275-0523-3D45-DA5B-C4ED2E45B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4183063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98" name="Text Box 17">
            <a:extLst>
              <a:ext uri="{FF2B5EF4-FFF2-40B4-BE49-F238E27FC236}">
                <a16:creationId xmlns:a16="http://schemas.microsoft.com/office/drawing/2014/main" id="{DF18C513-C2D6-591B-06A0-1AC35E205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4108450"/>
            <a:ext cx="554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%rsi</a:t>
            </a:r>
          </a:p>
        </p:txBody>
      </p:sp>
      <p:sp>
        <p:nvSpPr>
          <p:cNvPr id="86099" name="Text Box 17">
            <a:extLst>
              <a:ext uri="{FF2B5EF4-FFF2-40B4-BE49-F238E27FC236}">
                <a16:creationId xmlns:a16="http://schemas.microsoft.com/office/drawing/2014/main" id="{FCC090C6-84BF-A0C9-9139-3ED3CC218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56050"/>
            <a:ext cx="5540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%esi</a:t>
            </a:r>
          </a:p>
        </p:txBody>
      </p:sp>
      <p:sp>
        <p:nvSpPr>
          <p:cNvPr id="86100" name="Text Box 17">
            <a:extLst>
              <a:ext uri="{FF2B5EF4-FFF2-40B4-BE49-F238E27FC236}">
                <a16:creationId xmlns:a16="http://schemas.microsoft.com/office/drawing/2014/main" id="{707B0895-210A-F412-9C95-D344399FE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578225"/>
            <a:ext cx="5540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%edi</a:t>
            </a:r>
          </a:p>
        </p:txBody>
      </p:sp>
      <p:sp>
        <p:nvSpPr>
          <p:cNvPr id="86101" name="TextBox 93">
            <a:extLst>
              <a:ext uri="{FF2B5EF4-FFF2-40B4-BE49-F238E27FC236}">
                <a16:creationId xmlns:a16="http://schemas.microsoft.com/office/drawing/2014/main" id="{353E0011-91C2-53EE-3B1D-5E443A61E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1090613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initial values:</a:t>
            </a:r>
          </a:p>
        </p:txBody>
      </p:sp>
      <p:sp>
        <p:nvSpPr>
          <p:cNvPr id="86102" name="Text Box 17">
            <a:extLst>
              <a:ext uri="{FF2B5EF4-FFF2-40B4-BE49-F238E27FC236}">
                <a16:creationId xmlns:a16="http://schemas.microsoft.com/office/drawing/2014/main" id="{3E3AAFC1-946D-2A89-1078-2DB3F2DA1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1444625"/>
            <a:ext cx="554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%rbp</a:t>
            </a:r>
          </a:p>
        </p:txBody>
      </p:sp>
      <p:sp>
        <p:nvSpPr>
          <p:cNvPr id="86103" name="Text Box 17">
            <a:extLst>
              <a:ext uri="{FF2B5EF4-FFF2-40B4-BE49-F238E27FC236}">
                <a16:creationId xmlns:a16="http://schemas.microsoft.com/office/drawing/2014/main" id="{2A2E4132-6865-34C0-F871-FBFB6FEA2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1709738"/>
            <a:ext cx="554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86104" name="Text Box 17">
            <a:extLst>
              <a:ext uri="{FF2B5EF4-FFF2-40B4-BE49-F238E27FC236}">
                <a16:creationId xmlns:a16="http://schemas.microsoft.com/office/drawing/2014/main" id="{74C7FC6D-CDB3-A95E-0E2E-8D07AD1E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1462088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0x700000000088</a:t>
            </a:r>
          </a:p>
        </p:txBody>
      </p:sp>
      <p:sp>
        <p:nvSpPr>
          <p:cNvPr id="86105" name="Text Box 17">
            <a:extLst>
              <a:ext uri="{FF2B5EF4-FFF2-40B4-BE49-F238E27FC236}">
                <a16:creationId xmlns:a16="http://schemas.microsoft.com/office/drawing/2014/main" id="{CF3DF9A9-8A6D-FD84-C8DB-950712C96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213" y="1730375"/>
            <a:ext cx="1477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0x70000000006c</a:t>
            </a:r>
          </a:p>
        </p:txBody>
      </p:sp>
      <p:sp>
        <p:nvSpPr>
          <p:cNvPr id="86106" name="Text Box 17">
            <a:extLst>
              <a:ext uri="{FF2B5EF4-FFF2-40B4-BE49-F238E27FC236}">
                <a16:creationId xmlns:a16="http://schemas.microsoft.com/office/drawing/2014/main" id="{F4767EE4-54CE-F24A-A394-D96688739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306888"/>
            <a:ext cx="55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%eax</a:t>
            </a:r>
          </a:p>
        </p:txBody>
      </p:sp>
      <p:sp>
        <p:nvSpPr>
          <p:cNvPr id="86107" name="Text Box 17">
            <a:extLst>
              <a:ext uri="{FF2B5EF4-FFF2-40B4-BE49-F238E27FC236}">
                <a16:creationId xmlns:a16="http://schemas.microsoft.com/office/drawing/2014/main" id="{87BBAE37-FFEF-2C6C-3C62-F96FC4ED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4673600"/>
            <a:ext cx="55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%ecx</a:t>
            </a:r>
          </a:p>
        </p:txBody>
      </p:sp>
      <p:sp>
        <p:nvSpPr>
          <p:cNvPr id="86108" name="Text Box 17">
            <a:extLst>
              <a:ext uri="{FF2B5EF4-FFF2-40B4-BE49-F238E27FC236}">
                <a16:creationId xmlns:a16="http://schemas.microsoft.com/office/drawing/2014/main" id="{5BC7AEDC-0E8A-899F-D3AB-D7CC0391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054600"/>
            <a:ext cx="55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%edx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DF9CA54-B7FE-9A19-CB0B-8354FE7D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554538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4BEF4A2-4677-AD3F-B544-0D5A8A6D8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4927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7855A0D-ECCD-E887-CE32-D8047CE46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5303838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Verdana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112" name="Text Box 17">
            <a:extLst>
              <a:ext uri="{FF2B5EF4-FFF2-40B4-BE49-F238E27FC236}">
                <a16:creationId xmlns:a16="http://schemas.microsoft.com/office/drawing/2014/main" id="{38856934-51C5-0EDD-8543-5B2EEBD5D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4486275"/>
            <a:ext cx="557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%rax</a:t>
            </a:r>
          </a:p>
        </p:txBody>
      </p:sp>
      <p:sp>
        <p:nvSpPr>
          <p:cNvPr id="86113" name="Text Box 17">
            <a:extLst>
              <a:ext uri="{FF2B5EF4-FFF2-40B4-BE49-F238E27FC236}">
                <a16:creationId xmlns:a16="http://schemas.microsoft.com/office/drawing/2014/main" id="{A49AA3F8-10FC-B428-172A-21D25730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4870450"/>
            <a:ext cx="55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%rcx</a:t>
            </a:r>
          </a:p>
        </p:txBody>
      </p:sp>
      <p:sp>
        <p:nvSpPr>
          <p:cNvPr id="86114" name="Text Box 17">
            <a:extLst>
              <a:ext uri="{FF2B5EF4-FFF2-40B4-BE49-F238E27FC236}">
                <a16:creationId xmlns:a16="http://schemas.microsoft.com/office/drawing/2014/main" id="{A6CA34BB-A1B1-C579-7664-0C27BC3BC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5241925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%rdx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F094F89-C70B-11AA-C7C2-A1CF11FB4728}"/>
              </a:ext>
            </a:extLst>
          </p:cNvPr>
          <p:cNvCxnSpPr/>
          <p:nvPr/>
        </p:nvCxnSpPr>
        <p:spPr>
          <a:xfrm>
            <a:off x="7061200" y="2906713"/>
            <a:ext cx="26988" cy="274320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116" name="Text Box 17">
            <a:extLst>
              <a:ext uri="{FF2B5EF4-FFF2-40B4-BE49-F238E27FC236}">
                <a16:creationId xmlns:a16="http://schemas.microsoft.com/office/drawing/2014/main" id="{C288E1F3-5068-90AE-D861-DC0487DA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1992313"/>
            <a:ext cx="557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.LC0</a:t>
            </a:r>
          </a:p>
        </p:txBody>
      </p:sp>
      <p:sp>
        <p:nvSpPr>
          <p:cNvPr id="86117" name="Text Box 17">
            <a:extLst>
              <a:ext uri="{FF2B5EF4-FFF2-40B4-BE49-F238E27FC236}">
                <a16:creationId xmlns:a16="http://schemas.microsoft.com/office/drawing/2014/main" id="{BB84CC31-11E4-4A28-3B7A-BF28194A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213" y="2000250"/>
            <a:ext cx="928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0x408280</a:t>
            </a:r>
          </a:p>
        </p:txBody>
      </p:sp>
      <p:sp>
        <p:nvSpPr>
          <p:cNvPr id="86118" name="Text Box 17">
            <a:extLst>
              <a:ext uri="{FF2B5EF4-FFF2-40B4-BE49-F238E27FC236}">
                <a16:creationId xmlns:a16="http://schemas.microsoft.com/office/drawing/2014/main" id="{74BA1BF3-C3F8-BFE4-4BE8-E89A0029F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2246313"/>
            <a:ext cx="928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0x408400</a:t>
            </a:r>
          </a:p>
        </p:txBody>
      </p:sp>
      <p:sp>
        <p:nvSpPr>
          <p:cNvPr id="86119" name="Text Box 17">
            <a:extLst>
              <a:ext uri="{FF2B5EF4-FFF2-40B4-BE49-F238E27FC236}">
                <a16:creationId xmlns:a16="http://schemas.microsoft.com/office/drawing/2014/main" id="{A6A259FA-42D4-546D-3065-F0789988D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2235200"/>
            <a:ext cx="557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.LC1</a:t>
            </a:r>
          </a:p>
        </p:txBody>
      </p:sp>
      <p:sp>
        <p:nvSpPr>
          <p:cNvPr id="86120" name="TextBox 1">
            <a:extLst>
              <a:ext uri="{FF2B5EF4-FFF2-40B4-BE49-F238E27FC236}">
                <a16:creationId xmlns:a16="http://schemas.microsoft.com/office/drawing/2014/main" id="{78811AEA-9894-5113-38D7-3E4E21964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540000"/>
            <a:ext cx="3717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b="0">
                <a:latin typeface="Courier New" panose="02070309020205020404" pitchFamily="49" charset="0"/>
                <a:cs typeface="Courier New" panose="02070309020205020404" pitchFamily="49" charset="0"/>
              </a:rPr>
              <a:t>&amp;”movl $0, %eax” in main() == 0x400220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13F1779A-DFE2-A206-CF8C-0F2EC6EC79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7042" name="Footer Placeholder 4">
            <a:extLst>
              <a:ext uri="{FF2B5EF4-FFF2-40B4-BE49-F238E27FC236}">
                <a16:creationId xmlns:a16="http://schemas.microsoft.com/office/drawing/2014/main" id="{4EB945E8-6EB5-E631-5FB6-12CB5FC3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2F1A7206-D8F7-552A-0421-CE8297A5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F41B37-AD62-425E-91F5-C9AF1EA8E36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id="{BBF8426B-87D4-ACC5-326B-72359D142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x86-64 Assembly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:a16="http://schemas.microsoft.com/office/drawing/2014/main" id="{228F395E-691C-58E1-93AB-37CC44F4A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3 of the textbook explains x86 and x86-64 assembly in greater detail</a:t>
            </a:r>
          </a:p>
          <a:p>
            <a:pPr lvl="1" eaLnBrk="1" hangingPunct="1"/>
            <a:r>
              <a:rPr lang="en-US" altLang="en-US"/>
              <a:t>More examples translated from C</a:t>
            </a:r>
          </a:p>
          <a:p>
            <a:pPr lvl="1" eaLnBrk="1" hangingPunct="1"/>
            <a:r>
              <a:rPr lang="en-US" altLang="en-US"/>
              <a:t>More detail than you</a:t>
            </a:r>
            <a:r>
              <a:rPr lang="ja-JP" altLang="en-US"/>
              <a:t>’</a:t>
            </a:r>
            <a:r>
              <a:rPr lang="en-US" altLang="ja-JP"/>
              <a:t>re expected to know for this course</a:t>
            </a:r>
          </a:p>
          <a:p>
            <a:pPr eaLnBrk="1" hangingPunct="1"/>
            <a:r>
              <a:rPr lang="en-US" altLang="en-US"/>
              <a:t>Some code sequences generated by the compiler can still be confusing</a:t>
            </a:r>
          </a:p>
          <a:p>
            <a:pPr lvl="1" eaLnBrk="1" hangingPunct="1"/>
            <a:r>
              <a:rPr lang="en-US" altLang="en-US"/>
              <a:t>Usually not important for this class (web is helpful if you are still curious)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3">
            <a:extLst>
              <a:ext uri="{FF2B5EF4-FFF2-40B4-BE49-F238E27FC236}">
                <a16:creationId xmlns:a16="http://schemas.microsoft.com/office/drawing/2014/main" id="{710D95B7-8A01-1AA2-23DB-6C3BB14B800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8066" name="Footer Placeholder 4">
            <a:extLst>
              <a:ext uri="{FF2B5EF4-FFF2-40B4-BE49-F238E27FC236}">
                <a16:creationId xmlns:a16="http://schemas.microsoft.com/office/drawing/2014/main" id="{7CC0E2D8-45FA-26D0-FAE4-06C7F7DA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88067" name="Slide Number Placeholder 5">
            <a:extLst>
              <a:ext uri="{FF2B5EF4-FFF2-40B4-BE49-F238E27FC236}">
                <a16:creationId xmlns:a16="http://schemas.microsoft.com/office/drawing/2014/main" id="{17BAC0E7-5C68-34FF-7DB4-5670966B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61EEF9-23FA-41CC-8688-F8798B24B2A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8007F447-2FE1-F446-0487-8107333AE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id="{2D25A205-ECDF-EE32-55B8-6A7437C23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Linking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2">
            <a:extLst>
              <a:ext uri="{FF2B5EF4-FFF2-40B4-BE49-F238E27FC236}">
                <a16:creationId xmlns:a16="http://schemas.microsoft.com/office/drawing/2014/main" id="{D326B9B4-C44C-1DE3-1A4A-802A9CBEBE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50E57E74-35E4-9FD6-ADAA-B8F41F2D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9FC92B85-34C5-E037-BE41-8B6CE1B7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79DD4-26FC-40A8-BDC0-14A3C237487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2009DB4B-DB9F-23C3-874F-B8630D894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C Program</a:t>
            </a: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F289B473-BED1-CA9D-19A1-9D812077E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4265613" cy="401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#include &lt;stdio.h&gt;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hello(char *name, int hour, int min)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printf("Hello, %s, it's %d:%02d.",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name, hour, min);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hello(</a:t>
            </a:r>
            <a:r>
              <a:rPr lang="ja-JP" altLang="en-US" sz="1400"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latin typeface="Courier New" panose="02070309020205020404" pitchFamily="49" charset="0"/>
              </a:rPr>
              <a:t>Alan", 2, 55);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return (0);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endParaRPr lang="en-US" altLang="en-US" sz="1400">
              <a:latin typeface="Courier New" panose="02070309020205020404" pitchFamily="49" charset="0"/>
            </a:endParaRPr>
          </a:p>
        </p:txBody>
      </p:sp>
      <p:sp>
        <p:nvSpPr>
          <p:cNvPr id="21510" name="Text Box 4">
            <a:extLst>
              <a:ext uri="{FF2B5EF4-FFF2-40B4-BE49-F238E27FC236}">
                <a16:creationId xmlns:a16="http://schemas.microsoft.com/office/drawing/2014/main" id="{9BD9E630-0DA8-744A-8B79-7E75DFE3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33600"/>
            <a:ext cx="2665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UNIX% cc -S main.c</a:t>
            </a:r>
          </a:p>
        </p:txBody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AD105F57-0D27-2748-83AD-79E11F93D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main.c:</a:t>
            </a:r>
          </a:p>
        </p:txBody>
      </p:sp>
      <p:sp>
        <p:nvSpPr>
          <p:cNvPr id="21512" name="Oval 6">
            <a:extLst>
              <a:ext uri="{FF2B5EF4-FFF2-40B4-BE49-F238E27FC236}">
                <a16:creationId xmlns:a16="http://schemas.microsoft.com/office/drawing/2014/main" id="{E5E874A1-CB12-1272-7FB3-5EB58E1B7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2133600"/>
            <a:ext cx="3810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513" name="Line 7">
            <a:extLst>
              <a:ext uri="{FF2B5EF4-FFF2-40B4-BE49-F238E27FC236}">
                <a16:creationId xmlns:a16="http://schemas.microsoft.com/office/drawing/2014/main" id="{80015327-BA09-9BD6-D29D-E343A34797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4150" y="2438400"/>
            <a:ext cx="3810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8">
            <a:extLst>
              <a:ext uri="{FF2B5EF4-FFF2-40B4-BE49-F238E27FC236}">
                <a16:creationId xmlns:a16="http://schemas.microsoft.com/office/drawing/2014/main" id="{9BA2FE8D-27A8-2891-F375-41BFB885B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211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Run the command:</a:t>
            </a:r>
          </a:p>
        </p:txBody>
      </p:sp>
      <p:sp>
        <p:nvSpPr>
          <p:cNvPr id="21515" name="Text Box 9">
            <a:extLst>
              <a:ext uri="{FF2B5EF4-FFF2-40B4-BE49-F238E27FC236}">
                <a16:creationId xmlns:a16="http://schemas.microsoft.com/office/drawing/2014/main" id="{0F4BE97D-9EBA-EE19-71DA-B3D505FD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914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Output a file named main.s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containing the assembly code for main.c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2">
            <a:extLst>
              <a:ext uri="{FF2B5EF4-FFF2-40B4-BE49-F238E27FC236}">
                <a16:creationId xmlns:a16="http://schemas.microsoft.com/office/drawing/2014/main" id="{E0E7D3FB-E3F9-87DB-91A4-9DBB2024C1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0C08FA57-D6E5-01E2-38CF-5A9B5E26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1E04EDE1-AAE6-DBD3-6026-863BA6C8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E3D1DF-63F8-4CB2-850E-9DB7421A7F1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2CE4914-B685-5029-943D-EBA0C59FB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Compiler’</a:t>
            </a:r>
            <a:r>
              <a:rPr lang="en-US" altLang="ja-JP"/>
              <a:t>s Output</a:t>
            </a:r>
            <a:endParaRPr lang="en-US" altLang="en-US"/>
          </a:p>
        </p:txBody>
      </p:sp>
      <p:sp>
        <p:nvSpPr>
          <p:cNvPr id="22533" name="Text Box 3">
            <a:extLst>
              <a:ext uri="{FF2B5EF4-FFF2-40B4-BE49-F238E27FC236}">
                <a16:creationId xmlns:a16="http://schemas.microsoft.com/office/drawing/2014/main" id="{B9CB5C8A-A720-F634-34D5-AD7DA9D6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latin typeface="Courier New" panose="02070309020205020404" pitchFamily="49" charset="0"/>
            </a:endParaRPr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ED894276-126B-3193-0CD2-0F7131BAD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490913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"Alan"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main,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.LFB3: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.LCFI3: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.LCFI4: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$55,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$2, %esi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$.LC1,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call   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movl    $0, 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2">
            <a:extLst>
              <a:ext uri="{FF2B5EF4-FFF2-40B4-BE49-F238E27FC236}">
                <a16:creationId xmlns:a16="http://schemas.microsoft.com/office/drawing/2014/main" id="{B61ED018-23DD-7309-5046-716C20D6A1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5D6FEB20-86CC-AB0D-974C-2201339B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4931F21-98E5-957C-A2A4-F65CA5F9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B4761A-A58B-4FCD-903E-7043E64B8C2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1F023EE-3EF0-25E5-59A5-39BE4C8C4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Breakdown of the Output</a:t>
            </a: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98FDA3D8-0870-DB96-675A-B177C906C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pushq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subq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movq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movl    $0, %eax</a:t>
            </a:r>
            <a:endParaRPr lang="en-US" altLang="en-US" sz="1400" i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23558" name="Text Box 4">
            <a:extLst>
              <a:ext uri="{FF2B5EF4-FFF2-40B4-BE49-F238E27FC236}">
                <a16:creationId xmlns:a16="http://schemas.microsoft.com/office/drawing/2014/main" id="{11BEA7F2-1905-9E76-40DD-9EF4E89A8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rgbClr val="FF000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call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        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23559" name="Text Box 5">
            <a:extLst>
              <a:ext uri="{FF2B5EF4-FFF2-40B4-BE49-F238E27FC236}">
                <a16:creationId xmlns:a16="http://schemas.microsoft.com/office/drawing/2014/main" id="{B3FAEFAA-8323-771A-F973-B32A43CCB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941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Pseudo-Instructions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&amp; </a:t>
            </a: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Label Definitions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2">
            <a:extLst>
              <a:ext uri="{FF2B5EF4-FFF2-40B4-BE49-F238E27FC236}">
                <a16:creationId xmlns:a16="http://schemas.microsoft.com/office/drawing/2014/main" id="{C6EE4EAC-D440-D809-B63B-8CC298FB4F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3">
            <a:extLst>
              <a:ext uri="{FF2B5EF4-FFF2-40B4-BE49-F238E27FC236}">
                <a16:creationId xmlns:a16="http://schemas.microsoft.com/office/drawing/2014/main" id="{FCCF6E0A-A4CA-C2E3-12A3-80C78E14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Assembly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FF695196-B980-27B5-7702-1EF2ACE2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2B233-7C10-4444-B857-5B061B12551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1AC1DE7F-EF0B-1472-0C80-F021F797B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Instructions: Opcodes</a:t>
            </a:r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id="{27C7D314-286B-56D8-FDBA-8A27A8B7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660900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.section        .rodata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.string "Hello, %s, it's %d:%02d."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.globl 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.type   hello,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hello: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pushq</a:t>
            </a:r>
            <a:r>
              <a:rPr lang="en-US" altLang="en-US" sz="1400">
                <a:latin typeface="Courier New" panose="02070309020205020404" pitchFamily="49" charset="0"/>
              </a:rPr>
              <a:t>  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movq</a:t>
            </a:r>
            <a:r>
              <a:rPr lang="en-US" altLang="en-US" sz="1400">
                <a:latin typeface="Courier New" panose="02070309020205020404" pitchFamily="49" charset="0"/>
              </a:rPr>
              <a:t>    %rsp, %rbp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.LCFI1: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</a:rPr>
              <a:t>subq</a:t>
            </a:r>
            <a:r>
              <a:rPr lang="en-US" altLang="en-US" sz="1400">
                <a:latin typeface="Courier New" panose="02070309020205020404" pitchFamily="49" charset="0"/>
              </a:rPr>
              <a:t>    $16,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.LCFI2: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movq</a:t>
            </a:r>
            <a:r>
              <a:rPr lang="en-US" altLang="en-US" sz="1400">
                <a:latin typeface="Courier New" panose="02070309020205020404" pitchFamily="49" charset="0"/>
              </a:rPr>
              <a:t>    %rdi, -8(%rbp)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%esi, -12(%rbp)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%edx, -16(%rbp)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-16(%rbp),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-12(%rbp), %edx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movq</a:t>
            </a:r>
            <a:r>
              <a:rPr lang="en-US" altLang="en-US" sz="1400">
                <a:latin typeface="Courier New" panose="02070309020205020404" pitchFamily="49" charset="0"/>
              </a:rPr>
              <a:t>    -8(%rbp), %rsi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$.LC0, %edi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400">
                <a:latin typeface="Courier New" panose="02070309020205020404" pitchFamily="49" charset="0"/>
              </a:rPr>
              <a:t>    $0, %eax</a:t>
            </a:r>
            <a:endParaRPr lang="en-US" altLang="en-US" sz="1400" i="1">
              <a:latin typeface="Courier New" panose="02070309020205020404" pitchFamily="49" charset="0"/>
            </a:endParaRP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9A9A2BD4-ACE8-09E8-F294-E7A225AA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0"/>
            <a:ext cx="338455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call</a:t>
            </a:r>
            <a:r>
              <a:rPr lang="en-US" altLang="en-US" sz="1400">
                <a:latin typeface="Courier New" panose="02070309020205020404" pitchFamily="49" charset="0"/>
              </a:rPr>
              <a:t>    printf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leave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chemeClr val="tx2"/>
                </a:solidFill>
                <a:latin typeface="Courier New" panose="02070309020205020404" pitchFamily="49" charset="0"/>
              </a:rPr>
              <a:t>ret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.size   hello, .-hello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i="1">
                <a:latin typeface="Courier New" panose="02070309020205020404" pitchFamily="49" charset="0"/>
              </a:rPr>
              <a:t>&lt;..snip..&gt;</a:t>
            </a:r>
          </a:p>
        </p:txBody>
      </p:sp>
      <p:sp>
        <p:nvSpPr>
          <p:cNvPr id="24583" name="Text Box 5">
            <a:extLst>
              <a:ext uri="{FF2B5EF4-FFF2-40B4-BE49-F238E27FC236}">
                <a16:creationId xmlns:a16="http://schemas.microsoft.com/office/drawing/2014/main" id="{CB3DB2DB-3BA3-A4F5-27CD-B44AA65F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306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  <a:latin typeface="Tahoma" panose="020B0604030504040204" pitchFamily="34" charset="0"/>
              </a:rPr>
              <a:t>Arithmetic</a:t>
            </a:r>
            <a:r>
              <a:rPr lang="en-US" altLang="en-US" b="0">
                <a:latin typeface="Tahoma" panose="020B060403050404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accent2"/>
                </a:solidFill>
                <a:latin typeface="Tahoma" panose="020B0604030504040204" pitchFamily="34" charset="0"/>
              </a:rPr>
              <a:t>data transfer</a:t>
            </a:r>
            <a:r>
              <a:rPr lang="en-US" altLang="en-US" b="0">
                <a:latin typeface="Tahoma" panose="020B0604030504040204" pitchFamily="34" charset="0"/>
              </a:rPr>
              <a:t>, &amp;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tx2"/>
                </a:solidFill>
                <a:latin typeface="Tahoma" panose="020B0604030504040204" pitchFamily="34" charset="0"/>
              </a:rPr>
              <a:t>control transfer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5656</Words>
  <Application>Microsoft Office PowerPoint</Application>
  <PresentationFormat>On-screen Show (4:3)</PresentationFormat>
  <Paragraphs>1442</Paragraphs>
  <Slides>53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Default Design</vt:lpstr>
      <vt:lpstr>Assembly Language</vt:lpstr>
      <vt:lpstr>Objectives</vt:lpstr>
      <vt:lpstr>Why Learn Assembly Language?</vt:lpstr>
      <vt:lpstr>Assembly Language</vt:lpstr>
      <vt:lpstr>Assembly Language (cont.)</vt:lpstr>
      <vt:lpstr>Example C Program</vt:lpstr>
      <vt:lpstr>C Compiler’s Output</vt:lpstr>
      <vt:lpstr>A Breakdown of the Output</vt:lpstr>
      <vt:lpstr>Instructions: Opcodes</vt:lpstr>
      <vt:lpstr>Instructions: Operands</vt:lpstr>
      <vt:lpstr>Instruction Set Architecture</vt:lpstr>
      <vt:lpstr>Architecture vs. Implementation</vt:lpstr>
      <vt:lpstr>Often Many Implementations of an ISA</vt:lpstr>
      <vt:lpstr>Why separate architecture and implementation? </vt:lpstr>
      <vt:lpstr>Instruction Set Basics</vt:lpstr>
      <vt:lpstr>Typical Machine State</vt:lpstr>
      <vt:lpstr>Integer Registers (IA32)</vt:lpstr>
      <vt:lpstr>Moving Data: IA32</vt:lpstr>
      <vt:lpstr>movl Operand Combinations</vt:lpstr>
      <vt:lpstr>Simple Memory Addressing Modes</vt:lpstr>
      <vt:lpstr>Using Simple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The 64-bit Evolution</vt:lpstr>
      <vt:lpstr>x86-64 Integer Registers</vt:lpstr>
      <vt:lpstr>Instructions</vt:lpstr>
      <vt:lpstr>32-bit code for swap</vt:lpstr>
      <vt:lpstr>64-bit code for swap</vt:lpstr>
      <vt:lpstr>64-bit code for long int swap</vt:lpstr>
      <vt:lpstr>Application Binary Interface (ABI)</vt:lpstr>
      <vt:lpstr>Register Usage</vt:lpstr>
      <vt:lpstr>Procedure Calls and the Stack</vt:lpstr>
      <vt:lpstr>Control Flow: Function Calls</vt:lpstr>
      <vt:lpstr>Program Stack</vt:lpstr>
      <vt:lpstr>What are Pseudo-Instructions?</vt:lpstr>
      <vt:lpstr>Instructions &amp; Pseudo-Instructions</vt:lpstr>
      <vt:lpstr>Instructions &amp; Pseudo-Instructions</vt:lpstr>
      <vt:lpstr>Instructions &amp; Pseudo-Instructions</vt:lpstr>
      <vt:lpstr>Label Types</vt:lpstr>
      <vt:lpstr>Assembly/Machine Language – Semantics</vt:lpstr>
      <vt:lpstr>Simulate Program Execution</vt:lpstr>
      <vt:lpstr>Simulate Program … (cont.)</vt:lpstr>
      <vt:lpstr>Exercise</vt:lpstr>
      <vt:lpstr>More x86-64 Assembly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/>
  <cp:lastModifiedBy/>
  <cp:revision>392</cp:revision>
  <cp:lastPrinted>2010-09-16T19:14:02Z</cp:lastPrinted>
  <dcterms:created xsi:type="dcterms:W3CDTF">1901-01-01T05:00:00Z</dcterms:created>
  <dcterms:modified xsi:type="dcterms:W3CDTF">2024-01-30T09:28:07Z</dcterms:modified>
</cp:coreProperties>
</file>