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104"/>
  </p:notesMasterIdLst>
  <p:handoutMasterIdLst>
    <p:handoutMasterId r:id="rId105"/>
  </p:handoutMasterIdLst>
  <p:sldIdLst>
    <p:sldId id="256" r:id="rId2"/>
    <p:sldId id="438" r:id="rId3"/>
    <p:sldId id="327" r:id="rId4"/>
    <p:sldId id="437" r:id="rId5"/>
    <p:sldId id="328" r:id="rId6"/>
    <p:sldId id="376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3" r:id="rId31"/>
    <p:sldId id="355" r:id="rId32"/>
    <p:sldId id="444" r:id="rId33"/>
    <p:sldId id="354" r:id="rId34"/>
    <p:sldId id="377" r:id="rId35"/>
    <p:sldId id="357" r:id="rId36"/>
    <p:sldId id="358" r:id="rId37"/>
    <p:sldId id="359" r:id="rId38"/>
    <p:sldId id="360" r:id="rId39"/>
    <p:sldId id="361" r:id="rId40"/>
    <p:sldId id="362" r:id="rId41"/>
    <p:sldId id="378" r:id="rId42"/>
    <p:sldId id="364" r:id="rId43"/>
    <p:sldId id="365" r:id="rId44"/>
    <p:sldId id="366" r:id="rId45"/>
    <p:sldId id="447" r:id="rId46"/>
    <p:sldId id="436" r:id="rId47"/>
    <p:sldId id="445" r:id="rId48"/>
    <p:sldId id="446" r:id="rId49"/>
    <p:sldId id="379" r:id="rId50"/>
    <p:sldId id="380" r:id="rId51"/>
    <p:sldId id="381" r:id="rId52"/>
    <p:sldId id="382" r:id="rId53"/>
    <p:sldId id="439" r:id="rId54"/>
    <p:sldId id="368" r:id="rId55"/>
    <p:sldId id="369" r:id="rId56"/>
    <p:sldId id="370" r:id="rId57"/>
    <p:sldId id="371" r:id="rId58"/>
    <p:sldId id="383" r:id="rId59"/>
    <p:sldId id="384" r:id="rId60"/>
    <p:sldId id="385" r:id="rId61"/>
    <p:sldId id="386" r:id="rId62"/>
    <p:sldId id="387" r:id="rId63"/>
    <p:sldId id="388" r:id="rId64"/>
    <p:sldId id="389" r:id="rId65"/>
    <p:sldId id="390" r:id="rId66"/>
    <p:sldId id="391" r:id="rId67"/>
    <p:sldId id="392" r:id="rId68"/>
    <p:sldId id="393" r:id="rId69"/>
    <p:sldId id="394" r:id="rId70"/>
    <p:sldId id="395" r:id="rId71"/>
    <p:sldId id="396" r:id="rId72"/>
    <p:sldId id="397" r:id="rId73"/>
    <p:sldId id="398" r:id="rId74"/>
    <p:sldId id="399" r:id="rId75"/>
    <p:sldId id="400" r:id="rId76"/>
    <p:sldId id="401" r:id="rId77"/>
    <p:sldId id="402" r:id="rId78"/>
    <p:sldId id="403" r:id="rId79"/>
    <p:sldId id="404" r:id="rId80"/>
    <p:sldId id="405" r:id="rId81"/>
    <p:sldId id="406" r:id="rId82"/>
    <p:sldId id="407" r:id="rId83"/>
    <p:sldId id="408" r:id="rId84"/>
    <p:sldId id="409" r:id="rId85"/>
    <p:sldId id="410" r:id="rId86"/>
    <p:sldId id="411" r:id="rId87"/>
    <p:sldId id="412" r:id="rId88"/>
    <p:sldId id="413" r:id="rId89"/>
    <p:sldId id="414" r:id="rId90"/>
    <p:sldId id="415" r:id="rId91"/>
    <p:sldId id="416" r:id="rId92"/>
    <p:sldId id="417" r:id="rId93"/>
    <p:sldId id="418" r:id="rId94"/>
    <p:sldId id="419" r:id="rId95"/>
    <p:sldId id="420" r:id="rId96"/>
    <p:sldId id="421" r:id="rId97"/>
    <p:sldId id="422" r:id="rId98"/>
    <p:sldId id="423" r:id="rId99"/>
    <p:sldId id="424" r:id="rId100"/>
    <p:sldId id="434" r:id="rId101"/>
    <p:sldId id="435" r:id="rId102"/>
    <p:sldId id="326" r:id="rId10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19699A-8415-50CC-2E99-D5EF7EAB9FBC}" v="802" dt="2024-03-05T18:33:52.7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>
      <p:cViewPr varScale="1">
        <p:scale>
          <a:sx n="110" d="100"/>
          <a:sy n="110" d="100"/>
        </p:scale>
        <p:origin x="16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25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microsoft.com/office/2015/10/relationships/revisionInfo" Target="revisionInfo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0.xml"/><Relationship Id="rId2" Type="http://schemas.openxmlformats.org/officeDocument/2006/relationships/slide" Target="slides/slide59.xml"/><Relationship Id="rId1" Type="http://schemas.openxmlformats.org/officeDocument/2006/relationships/slide" Target="slides/slide15.xml"/><Relationship Id="rId5" Type="http://schemas.openxmlformats.org/officeDocument/2006/relationships/slide" Target="slides/slide86.xml"/><Relationship Id="rId4" Type="http://schemas.openxmlformats.org/officeDocument/2006/relationships/slide" Target="slides/slide7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82004E-7960-E8A9-91FC-B6D677941C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04CB0C-5253-4800-D7B3-C3CF1B7F34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0B35A12-3E11-44E7-A546-A2121B996BD8}" type="datetime1">
              <a:rPr lang="en-US" altLang="en-US"/>
              <a:pPr>
                <a:defRPr/>
              </a:pPr>
              <a:t>3/5/2024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B8E97A-99DB-7737-9E93-283DFB9FD4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D254E0-C1C0-19E7-298D-E993AE2694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2" charset="0"/>
              </a:defRPr>
            </a:lvl1pPr>
          </a:lstStyle>
          <a:p>
            <a:pPr>
              <a:defRPr/>
            </a:pPr>
            <a:fld id="{0E109EBD-B31D-4039-9D57-3A142BFC8D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2829B1A-E80D-D676-C176-52BF9B85DE0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F3E8C8E-89A8-6F9E-7626-5D064CA25BD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071AF59-0BB9-6AB7-1F80-3CDD887DCD5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61B3FFF-ADC1-BFCD-55F7-FDDCE223A94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F6BEE900-3815-88B1-C9F9-0D093576D8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60E04156-420D-E753-52B7-0DAE09EE79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38CFA80-5578-4D85-B038-B77BA53248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7B5D7830-90E8-B114-59CD-2153BC0D67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560B9AD3-15B4-E08C-4FDD-3506E114C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F462DE59-6870-6189-6AFA-999098D9D5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053F1BF-219E-4B56-8272-BA428A6FA4F3}" type="slidenum">
              <a:rPr lang="en-US" altLang="en-US" smtClean="0">
                <a:latin typeface="Arial" panose="020B0604020202020204" pitchFamily="34" charset="0"/>
              </a:rPr>
              <a:pPr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16483D7E-9A00-8DE5-7ACC-394C77F683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C356AB5-9E66-43C3-BC8E-7E5C4E7F9308}" type="slidenum">
              <a:rPr lang="en-US" altLang="en-US" smtClean="0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078D99C0-49E6-7392-FE3C-6BA5CDB81F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4537" cy="3416300"/>
          </a:xfrm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F8C9571-C633-FEEF-FE0A-4ABF21503F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524259D3-0406-7193-F1B2-D23BD46CC5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FBACE03-C5A4-49E7-943E-7410DE979519}" type="slidenum">
              <a:rPr lang="en-US" altLang="en-US" smtClean="0">
                <a:latin typeface="Arial" panose="020B0604020202020204" pitchFamily="34" charset="0"/>
              </a:rPr>
              <a:pPr/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30360B48-7BE3-98AA-FDFF-3F78F13D16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4537" cy="3416300"/>
          </a:xfrm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70E449E-9870-FF25-CFDF-0B99166BE8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>
            <a:extLst>
              <a:ext uri="{FF2B5EF4-FFF2-40B4-BE49-F238E27FC236}">
                <a16:creationId xmlns:a16="http://schemas.microsoft.com/office/drawing/2014/main" id="{B1FC334D-3BAF-A102-DBA2-10C0BD4F3A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ADF2F01-1D8F-4006-80A5-E83855F66DB9}" type="slidenum">
              <a:rPr lang="en-US" altLang="en-US" smtClean="0">
                <a:latin typeface="Arial" panose="020B0604020202020204" pitchFamily="34" charset="0"/>
              </a:rPr>
              <a:pPr/>
              <a:t>37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9F3B4412-81CD-BE9B-3AED-C149247094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2150"/>
            <a:ext cx="4554538" cy="3416300"/>
          </a:xfrm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F00EDD14-62E4-7DE7-EA0A-F5A6566C1C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>
            <a:extLst>
              <a:ext uri="{FF2B5EF4-FFF2-40B4-BE49-F238E27FC236}">
                <a16:creationId xmlns:a16="http://schemas.microsoft.com/office/drawing/2014/main" id="{37EB9315-B7C7-1B60-19B3-2F1193B9B7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B688A3E-A6C7-4830-B305-569891CA34B7}" type="slidenum">
              <a:rPr lang="en-US" altLang="en-US" smtClean="0">
                <a:latin typeface="Arial" panose="020B0604020202020204" pitchFamily="34" charset="0"/>
              </a:rPr>
              <a:pPr/>
              <a:t>42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847C6BB8-EFDD-DD26-71C2-A2881911E0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2150"/>
            <a:ext cx="4554538" cy="3416300"/>
          </a:xfrm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F5B8873C-D941-B417-9E4A-27637B7D91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>
            <a:extLst>
              <a:ext uri="{FF2B5EF4-FFF2-40B4-BE49-F238E27FC236}">
                <a16:creationId xmlns:a16="http://schemas.microsoft.com/office/drawing/2014/main" id="{A2C5927A-D97F-93C5-D783-EE25F101B9B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3733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4">
            <a:extLst>
              <a:ext uri="{FF2B5EF4-FFF2-40B4-BE49-F238E27FC236}">
                <a16:creationId xmlns:a16="http://schemas.microsoft.com/office/drawing/2014/main" id="{1B31A34D-5DB5-85EC-9398-EF9471D3C1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F4DAFF09-CB16-201E-F57F-CAA58DA8BD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77317441-AA87-48ED-FA44-B1208F3E7F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B804E-40FE-4857-86AC-A964B045EB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77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6D0687-E536-347A-4348-0BC809CD31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866743-979E-F643-D06A-3F8987164F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246A4F-75EA-04A3-9635-C548E431F3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9C82F-BD4E-4366-81AF-F58EC14B50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04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A7B08F-791E-F6EE-08B6-6D38437435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F8782F-5779-372F-B828-6C44B5A48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3A3F1C-F3B4-ED05-1112-CB73A85215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7F32A-30B7-420A-A0FE-02EBD14B3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117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D412FD-8238-A6EF-80DD-FDF6CF90EA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EB0596-6B9E-3251-BF37-9309FD4953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65A1AC-E69F-B88E-B619-F0F98D11FA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C84AD-8F54-4319-8864-1BA9FA1780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85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FBB101-9CA4-002B-78DA-4E9E7014B4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8E67A3-3C27-1F3B-79E4-5A96005A68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287AFC-8793-5175-1616-FF066D2C7C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2D7F6-DFA5-4D16-81D0-44A86B7553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11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589505-9E60-88C8-C87A-57A379C8D2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07E2D6-EB84-362A-783B-65CF2F83A8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75A83-C232-54D0-D0BA-198C8D8395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F747A-B5DD-450F-BF16-B67794ADDC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75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9FEA5E5-3BC3-43BB-BC87-15AC805195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CF55EF8-5C42-61BE-F3CD-EA2AB49F87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8710F75-FCE9-7429-D178-40B0BF3647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AEE24-995E-4E85-A2AA-14D58B2487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71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F0B65A6-8DB2-BAD0-DA02-F52812D176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37CDB2-7EE3-1D93-D29E-53D1A41C5E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0521FA7-A5F2-9CD3-CF4C-F55A302C22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53530-ADE3-4BAD-BA61-A73ACBCAC3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885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0CC662E-5E0D-EEA1-8653-5DDE8AC05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41D948C-0DA1-BED3-A225-E883395958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467E6E4-A872-71AB-D17C-484292E44D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C3EB-B627-4AF3-9541-1526F1166B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02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663439-36F9-1F06-2688-DAD891FC89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BDAF9C-1A7E-B77C-DB12-49BFACE0EE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A08317-3F00-5B81-09C4-AF7EDA787A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4406F-730F-47F8-86AA-8D04857CEF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043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9A3054-8B07-C0FD-65F7-FC4E2AC922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F1A6D2-57B2-8491-A2BA-078F0EB7BD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AFEA4F-B12B-F95F-633E-BBCE3AA233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2FE96-C7EB-4356-81AA-AE13746A3E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41B14D9-3E8A-ED47-DE71-8B90B0794D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BCB17AB-A9EC-016D-0777-710249F46F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756932D-6AC2-CCC0-8804-CD1C14DCA6E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1">
                <a:latin typeface="+mn-ea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80F078B-1084-65E2-9F69-1829D86B0C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latin typeface="+mn-ea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9039A56-DB1B-0659-F41B-A24617C42E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BAD0919-D50B-4036-A563-3C56D2724A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BBE3C4E3-D7F9-F206-4A37-8794C441C6B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189" r:id="rId2"/>
    <p:sldLayoutId id="2147484190" r:id="rId3"/>
    <p:sldLayoutId id="2147484191" r:id="rId4"/>
    <p:sldLayoutId id="2147484192" r:id="rId5"/>
    <p:sldLayoutId id="2147484193" r:id="rId6"/>
    <p:sldLayoutId id="2147484194" r:id="rId7"/>
    <p:sldLayoutId id="2147484195" r:id="rId8"/>
    <p:sldLayoutId id="2147484196" r:id="rId9"/>
    <p:sldLayoutId id="2147484197" r:id="rId10"/>
    <p:sldLayoutId id="2147484198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38175" indent="-290513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anose="05000000000000000000" pitchFamily="2" charset="2"/>
        <a:buChar char="w"/>
        <a:defRPr sz="2000" b="1">
          <a:solidFill>
            <a:schemeClr val="accent2"/>
          </a:solidFill>
          <a:latin typeface="+mn-lt"/>
          <a:ea typeface="+mn-ea"/>
          <a:cs typeface="+mn-cs"/>
        </a:defRPr>
      </a:lvl2pPr>
      <a:lvl3pPr marL="1033463" indent="-280988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hlink"/>
          </a:solidFill>
          <a:latin typeface="+mn-lt"/>
          <a:ea typeface="+mn-ea"/>
          <a:cs typeface="+mn-cs"/>
        </a:defRPr>
      </a:lvl3pPr>
      <a:lvl4pPr marL="1438275" indent="-290513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hlink"/>
          </a:solidFill>
          <a:latin typeface="+mn-lt"/>
          <a:ea typeface="+mn-ea"/>
          <a:cs typeface="+mn-cs"/>
        </a:defRPr>
      </a:lvl4pPr>
      <a:lvl5pPr marL="1833563" indent="-280988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5pPr>
      <a:lvl6pPr marL="22907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6pPr>
      <a:lvl7pPr marL="27479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7pPr>
      <a:lvl8pPr marL="32051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8pPr>
      <a:lvl9pPr marL="36623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9923E638-7262-F288-022E-906C6407B1A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" y="2130425"/>
            <a:ext cx="9067800" cy="1470025"/>
          </a:xfrm>
        </p:spPr>
        <p:txBody>
          <a:bodyPr/>
          <a:lstStyle/>
          <a:p>
            <a:pPr eaLnBrk="1" hangingPunct="1"/>
            <a:r>
              <a:rPr lang="en-US" altLang="en-US" sz="2800"/>
              <a:t>Dynamic Memory Allocation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502791AF-6BAF-3E59-BA99-FAC96B58179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Alan L. Cox</a:t>
            </a:r>
          </a:p>
          <a:p>
            <a:pPr eaLnBrk="1" hangingPunct="1"/>
            <a:r>
              <a:rPr lang="en-US" altLang="en-US"/>
              <a:t>alc@rice.edu</a:t>
            </a:r>
          </a:p>
          <a:p>
            <a:pPr eaLnBrk="1" hangingPunct="1"/>
            <a:endParaRPr lang="en-US" altLang="en-US"/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337C586D-2F6A-73F1-1439-F6937A063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324600"/>
            <a:ext cx="640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1200" b="1">
                <a:latin typeface="Verdana" panose="020B0604030504040204" pitchFamily="34" charset="0"/>
              </a:rPr>
              <a:t>Some slides adapted from CMU 15.213 slides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2">
            <a:extLst>
              <a:ext uri="{FF2B5EF4-FFF2-40B4-BE49-F238E27FC236}">
                <a16:creationId xmlns:a16="http://schemas.microsoft.com/office/drawing/2014/main" id="{19426E21-D770-1470-0685-41C174D7566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04" name="Footer Placeholder 3">
            <a:extLst>
              <a:ext uri="{FF2B5EF4-FFF2-40B4-BE49-F238E27FC236}">
                <a16:creationId xmlns:a16="http://schemas.microsoft.com/office/drawing/2014/main" id="{BA3D10E7-36E7-A246-DC15-7448770E0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27651" name="Slide Number Placeholder 4">
            <a:extLst>
              <a:ext uri="{FF2B5EF4-FFF2-40B4-BE49-F238E27FC236}">
                <a16:creationId xmlns:a16="http://schemas.microsoft.com/office/drawing/2014/main" id="{72185FB2-9760-BEF6-91DE-FDAE5CF78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45805AB-8390-46F0-B236-AE1357A51124}" type="slidenum">
              <a:rPr lang="en-US" altLang="en-US" smtClean="0">
                <a:latin typeface="Arial" panose="020B0604020202020204" pitchFamily="34" charset="0"/>
              </a:rPr>
              <a:pPr/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736FF047-614B-A67A-141D-6890A54889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Allocation Examples</a:t>
            </a:r>
          </a:p>
        </p:txBody>
      </p:sp>
      <p:grpSp>
        <p:nvGrpSpPr>
          <p:cNvPr id="27653" name="Group 103">
            <a:extLst>
              <a:ext uri="{FF2B5EF4-FFF2-40B4-BE49-F238E27FC236}">
                <a16:creationId xmlns:a16="http://schemas.microsoft.com/office/drawing/2014/main" id="{45848367-2BDE-B1D2-16B7-6CE0CF6C38B9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1385888"/>
            <a:ext cx="7086600" cy="779462"/>
            <a:chOff x="672" y="873"/>
            <a:chExt cx="4464" cy="491"/>
          </a:xfrm>
        </p:grpSpPr>
        <p:sp>
          <p:nvSpPr>
            <p:cNvPr id="27734" name="Rectangle 3">
              <a:extLst>
                <a:ext uri="{FF2B5EF4-FFF2-40B4-BE49-F238E27FC236}">
                  <a16:creationId xmlns:a16="http://schemas.microsoft.com/office/drawing/2014/main" id="{60782F8F-23D4-88C7-9A79-1EFA06656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172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35" name="Rectangle 4">
              <a:extLst>
                <a:ext uri="{FF2B5EF4-FFF2-40B4-BE49-F238E27FC236}">
                  <a16:creationId xmlns:a16="http://schemas.microsoft.com/office/drawing/2014/main" id="{79E23EC4-C0E3-B2E4-BD59-30022DDE4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172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36" name="Rectangle 5">
              <a:extLst>
                <a:ext uri="{FF2B5EF4-FFF2-40B4-BE49-F238E27FC236}">
                  <a16:creationId xmlns:a16="http://schemas.microsoft.com/office/drawing/2014/main" id="{05EF4235-5195-27D0-EAF4-1509D2624E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72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37" name="Rectangle 6">
              <a:extLst>
                <a:ext uri="{FF2B5EF4-FFF2-40B4-BE49-F238E27FC236}">
                  <a16:creationId xmlns:a16="http://schemas.microsoft.com/office/drawing/2014/main" id="{2F3F8D99-4A0D-595F-49CB-B8C5AC947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172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38" name="Rectangle 7">
              <a:extLst>
                <a:ext uri="{FF2B5EF4-FFF2-40B4-BE49-F238E27FC236}">
                  <a16:creationId xmlns:a16="http://schemas.microsoft.com/office/drawing/2014/main" id="{EE4EEFB3-4F55-1507-C385-8DC8640DEB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172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39" name="Rectangle 8">
              <a:extLst>
                <a:ext uri="{FF2B5EF4-FFF2-40B4-BE49-F238E27FC236}">
                  <a16:creationId xmlns:a16="http://schemas.microsoft.com/office/drawing/2014/main" id="{00C5946E-650D-CF34-BAF7-7CD3E498E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172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40" name="Rectangle 9">
              <a:extLst>
                <a:ext uri="{FF2B5EF4-FFF2-40B4-BE49-F238E27FC236}">
                  <a16:creationId xmlns:a16="http://schemas.microsoft.com/office/drawing/2014/main" id="{2730F9A3-8418-BA46-F9EF-C52D576A0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172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41" name="Rectangle 10">
              <a:extLst>
                <a:ext uri="{FF2B5EF4-FFF2-40B4-BE49-F238E27FC236}">
                  <a16:creationId xmlns:a16="http://schemas.microsoft.com/office/drawing/2014/main" id="{B93C87BD-D244-45D6-CF51-F0694E4BC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172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42" name="Rectangle 11">
              <a:extLst>
                <a:ext uri="{FF2B5EF4-FFF2-40B4-BE49-F238E27FC236}">
                  <a16:creationId xmlns:a16="http://schemas.microsoft.com/office/drawing/2014/main" id="{845B731D-EA85-9365-7CB2-C327DF5DD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1172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43" name="Rectangle 12">
              <a:extLst>
                <a:ext uri="{FF2B5EF4-FFF2-40B4-BE49-F238E27FC236}">
                  <a16:creationId xmlns:a16="http://schemas.microsoft.com/office/drawing/2014/main" id="{379DE823-4168-2A7C-2139-DBB53169B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172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44" name="Rectangle 13">
              <a:extLst>
                <a:ext uri="{FF2B5EF4-FFF2-40B4-BE49-F238E27FC236}">
                  <a16:creationId xmlns:a16="http://schemas.microsoft.com/office/drawing/2014/main" id="{F8F616EB-1078-782F-0809-D42267CEED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172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45" name="Rectangle 14">
              <a:extLst>
                <a:ext uri="{FF2B5EF4-FFF2-40B4-BE49-F238E27FC236}">
                  <a16:creationId xmlns:a16="http://schemas.microsoft.com/office/drawing/2014/main" id="{5D5FA8F7-77A6-54EB-EA94-792B59F8A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1172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46" name="Rectangle 15">
              <a:extLst>
                <a:ext uri="{FF2B5EF4-FFF2-40B4-BE49-F238E27FC236}">
                  <a16:creationId xmlns:a16="http://schemas.microsoft.com/office/drawing/2014/main" id="{FAAC2CD7-4ABD-7B48-8230-199EF8E3D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172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47" name="Rectangle 16">
              <a:extLst>
                <a:ext uri="{FF2B5EF4-FFF2-40B4-BE49-F238E27FC236}">
                  <a16:creationId xmlns:a16="http://schemas.microsoft.com/office/drawing/2014/main" id="{94713405-AA55-05B7-2ABF-B47D684F2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172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48" name="Rectangle 17">
              <a:extLst>
                <a:ext uri="{FF2B5EF4-FFF2-40B4-BE49-F238E27FC236}">
                  <a16:creationId xmlns:a16="http://schemas.microsoft.com/office/drawing/2014/main" id="{E7073230-4C32-707E-D79E-FF7D1FE5B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1172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49" name="Rectangle 18">
              <a:extLst>
                <a:ext uri="{FF2B5EF4-FFF2-40B4-BE49-F238E27FC236}">
                  <a16:creationId xmlns:a16="http://schemas.microsoft.com/office/drawing/2014/main" id="{E89C3FF8-8A7B-774C-D78F-0A8DEB178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172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50" name="Rectangle 19">
              <a:extLst>
                <a:ext uri="{FF2B5EF4-FFF2-40B4-BE49-F238E27FC236}">
                  <a16:creationId xmlns:a16="http://schemas.microsoft.com/office/drawing/2014/main" id="{63B27467-D9A0-3EA5-36F9-EB5592F52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1172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51" name="Text Box 20">
              <a:extLst>
                <a:ext uri="{FF2B5EF4-FFF2-40B4-BE49-F238E27FC236}">
                  <a16:creationId xmlns:a16="http://schemas.microsoft.com/office/drawing/2014/main" id="{B7B632F0-359C-EC74-8AF4-7CA3CC00E6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873"/>
              <a:ext cx="23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b="1">
                  <a:latin typeface="Courier New" panose="02070309020205020404" pitchFamily="49" charset="0"/>
                </a:rPr>
                <a:t>p1 = malloc(4*sizeof(int))</a:t>
              </a:r>
            </a:p>
          </p:txBody>
        </p:sp>
        <p:sp>
          <p:nvSpPr>
            <p:cNvPr id="27752" name="Rectangle 98">
              <a:extLst>
                <a:ext uri="{FF2B5EF4-FFF2-40B4-BE49-F238E27FC236}">
                  <a16:creationId xmlns:a16="http://schemas.microsoft.com/office/drawing/2014/main" id="{94063C5F-97DD-D0DC-BF63-B4F85109B7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1172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27654" name="Group 104">
            <a:extLst>
              <a:ext uri="{FF2B5EF4-FFF2-40B4-BE49-F238E27FC236}">
                <a16:creationId xmlns:a16="http://schemas.microsoft.com/office/drawing/2014/main" id="{F70953D7-7A59-4740-E5DC-78D13A886E7B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273300"/>
            <a:ext cx="7086600" cy="779463"/>
            <a:chOff x="672" y="1432"/>
            <a:chExt cx="4464" cy="491"/>
          </a:xfrm>
        </p:grpSpPr>
        <p:sp>
          <p:nvSpPr>
            <p:cNvPr id="27715" name="Rectangle 21">
              <a:extLst>
                <a:ext uri="{FF2B5EF4-FFF2-40B4-BE49-F238E27FC236}">
                  <a16:creationId xmlns:a16="http://schemas.microsoft.com/office/drawing/2014/main" id="{DADCAFB9-2C47-AB13-0D66-763DDEC92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731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16" name="Rectangle 22">
              <a:extLst>
                <a:ext uri="{FF2B5EF4-FFF2-40B4-BE49-F238E27FC236}">
                  <a16:creationId xmlns:a16="http://schemas.microsoft.com/office/drawing/2014/main" id="{2416C641-FE34-E744-CB7D-99F97363B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731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17" name="Rectangle 23">
              <a:extLst>
                <a:ext uri="{FF2B5EF4-FFF2-40B4-BE49-F238E27FC236}">
                  <a16:creationId xmlns:a16="http://schemas.microsoft.com/office/drawing/2014/main" id="{2D66A5F6-2F01-BBD7-7213-CFCD13B00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731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18" name="Rectangle 24">
              <a:extLst>
                <a:ext uri="{FF2B5EF4-FFF2-40B4-BE49-F238E27FC236}">
                  <a16:creationId xmlns:a16="http://schemas.microsoft.com/office/drawing/2014/main" id="{0A6AD64C-61A5-FA79-E0AD-742BE9E487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731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19" name="Rectangle 25">
              <a:extLst>
                <a:ext uri="{FF2B5EF4-FFF2-40B4-BE49-F238E27FC236}">
                  <a16:creationId xmlns:a16="http://schemas.microsoft.com/office/drawing/2014/main" id="{8A81B251-90C2-0A4A-7E71-B3096B364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731"/>
              <a:ext cx="192" cy="192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20" name="Rectangle 26">
              <a:extLst>
                <a:ext uri="{FF2B5EF4-FFF2-40B4-BE49-F238E27FC236}">
                  <a16:creationId xmlns:a16="http://schemas.microsoft.com/office/drawing/2014/main" id="{62B07A07-703A-B6F4-BA4D-729D027A34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731"/>
              <a:ext cx="192" cy="192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21" name="Rectangle 27">
              <a:extLst>
                <a:ext uri="{FF2B5EF4-FFF2-40B4-BE49-F238E27FC236}">
                  <a16:creationId xmlns:a16="http://schemas.microsoft.com/office/drawing/2014/main" id="{A51DCFB6-4FE2-D422-17DE-EC6084783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731"/>
              <a:ext cx="192" cy="192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22" name="Rectangle 28">
              <a:extLst>
                <a:ext uri="{FF2B5EF4-FFF2-40B4-BE49-F238E27FC236}">
                  <a16:creationId xmlns:a16="http://schemas.microsoft.com/office/drawing/2014/main" id="{25AC2C0D-E221-726F-0216-06B90CE2B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731"/>
              <a:ext cx="192" cy="192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23" name="Rectangle 29">
              <a:extLst>
                <a:ext uri="{FF2B5EF4-FFF2-40B4-BE49-F238E27FC236}">
                  <a16:creationId xmlns:a16="http://schemas.microsoft.com/office/drawing/2014/main" id="{8F26170D-E71D-971D-5ADB-76502A986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1731"/>
              <a:ext cx="192" cy="192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24" name="Rectangle 30">
              <a:extLst>
                <a:ext uri="{FF2B5EF4-FFF2-40B4-BE49-F238E27FC236}">
                  <a16:creationId xmlns:a16="http://schemas.microsoft.com/office/drawing/2014/main" id="{707855ED-449A-9214-7F4B-98C53587A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731"/>
              <a:ext cx="192" cy="192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25" name="Rectangle 31">
              <a:extLst>
                <a:ext uri="{FF2B5EF4-FFF2-40B4-BE49-F238E27FC236}">
                  <a16:creationId xmlns:a16="http://schemas.microsoft.com/office/drawing/2014/main" id="{A4F886D8-F6EB-9517-3FE2-F351ADE3F6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731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26" name="Rectangle 32">
              <a:extLst>
                <a:ext uri="{FF2B5EF4-FFF2-40B4-BE49-F238E27FC236}">
                  <a16:creationId xmlns:a16="http://schemas.microsoft.com/office/drawing/2014/main" id="{3F4A0675-9543-C7C0-5930-7F88F8B57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1731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27" name="Rectangle 33">
              <a:extLst>
                <a:ext uri="{FF2B5EF4-FFF2-40B4-BE49-F238E27FC236}">
                  <a16:creationId xmlns:a16="http://schemas.microsoft.com/office/drawing/2014/main" id="{F65063AB-EF1B-44D2-9D5F-AB1C17584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731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28" name="Rectangle 34">
              <a:extLst>
                <a:ext uri="{FF2B5EF4-FFF2-40B4-BE49-F238E27FC236}">
                  <a16:creationId xmlns:a16="http://schemas.microsoft.com/office/drawing/2014/main" id="{08D9CC6D-3B6D-96C6-CE44-1AC01FE09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31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29" name="Rectangle 35">
              <a:extLst>
                <a:ext uri="{FF2B5EF4-FFF2-40B4-BE49-F238E27FC236}">
                  <a16:creationId xmlns:a16="http://schemas.microsoft.com/office/drawing/2014/main" id="{2B826227-E7EA-2B64-AB07-A1C5ABBA7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1731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30" name="Rectangle 36">
              <a:extLst>
                <a:ext uri="{FF2B5EF4-FFF2-40B4-BE49-F238E27FC236}">
                  <a16:creationId xmlns:a16="http://schemas.microsoft.com/office/drawing/2014/main" id="{D81AEA48-461C-F6FB-DBFF-C98406A26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731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31" name="Rectangle 37">
              <a:extLst>
                <a:ext uri="{FF2B5EF4-FFF2-40B4-BE49-F238E27FC236}">
                  <a16:creationId xmlns:a16="http://schemas.microsoft.com/office/drawing/2014/main" id="{ABD0F6A6-AB4D-C3DE-3B6A-8D7EA34AE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1731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32" name="Text Box 38">
              <a:extLst>
                <a:ext uri="{FF2B5EF4-FFF2-40B4-BE49-F238E27FC236}">
                  <a16:creationId xmlns:a16="http://schemas.microsoft.com/office/drawing/2014/main" id="{C141231B-B4D4-1B7A-58BD-AFBDF72652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1432"/>
              <a:ext cx="23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b="1">
                  <a:latin typeface="Courier New" panose="02070309020205020404" pitchFamily="49" charset="0"/>
                </a:rPr>
                <a:t>p2 = malloc(5*sizeof(int))</a:t>
              </a:r>
            </a:p>
          </p:txBody>
        </p:sp>
        <p:sp>
          <p:nvSpPr>
            <p:cNvPr id="27733" name="Rectangle 99">
              <a:extLst>
                <a:ext uri="{FF2B5EF4-FFF2-40B4-BE49-F238E27FC236}">
                  <a16:creationId xmlns:a16="http://schemas.microsoft.com/office/drawing/2014/main" id="{F42D2FA0-D5D6-519C-063E-BB6781570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1731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27655" name="Group 105">
            <a:extLst>
              <a:ext uri="{FF2B5EF4-FFF2-40B4-BE49-F238E27FC236}">
                <a16:creationId xmlns:a16="http://schemas.microsoft.com/office/drawing/2014/main" id="{5659DA8A-2A34-D66A-750C-6A9EB1CDBC05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160713"/>
            <a:ext cx="7086600" cy="779462"/>
            <a:chOff x="672" y="1991"/>
            <a:chExt cx="4464" cy="491"/>
          </a:xfrm>
        </p:grpSpPr>
        <p:sp>
          <p:nvSpPr>
            <p:cNvPr id="27696" name="Rectangle 39">
              <a:extLst>
                <a:ext uri="{FF2B5EF4-FFF2-40B4-BE49-F238E27FC236}">
                  <a16:creationId xmlns:a16="http://schemas.microsoft.com/office/drawing/2014/main" id="{27829544-9F27-385E-CDC4-B40372367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290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97" name="Rectangle 40">
              <a:extLst>
                <a:ext uri="{FF2B5EF4-FFF2-40B4-BE49-F238E27FC236}">
                  <a16:creationId xmlns:a16="http://schemas.microsoft.com/office/drawing/2014/main" id="{BA189971-A343-D303-2473-5616EF890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290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98" name="Rectangle 41">
              <a:extLst>
                <a:ext uri="{FF2B5EF4-FFF2-40B4-BE49-F238E27FC236}">
                  <a16:creationId xmlns:a16="http://schemas.microsoft.com/office/drawing/2014/main" id="{360613B5-5B03-DD35-4AA1-616F6F957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290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99" name="Rectangle 42">
              <a:extLst>
                <a:ext uri="{FF2B5EF4-FFF2-40B4-BE49-F238E27FC236}">
                  <a16:creationId xmlns:a16="http://schemas.microsoft.com/office/drawing/2014/main" id="{3CAAFAE7-7238-BC90-56CD-12BCAF80E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290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00" name="Rectangle 43">
              <a:extLst>
                <a:ext uri="{FF2B5EF4-FFF2-40B4-BE49-F238E27FC236}">
                  <a16:creationId xmlns:a16="http://schemas.microsoft.com/office/drawing/2014/main" id="{83B1D815-5F3D-E3C5-F290-36882433D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290"/>
              <a:ext cx="192" cy="192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01" name="Rectangle 44">
              <a:extLst>
                <a:ext uri="{FF2B5EF4-FFF2-40B4-BE49-F238E27FC236}">
                  <a16:creationId xmlns:a16="http://schemas.microsoft.com/office/drawing/2014/main" id="{3797F157-91D1-4C1F-1436-77B5028D9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290"/>
              <a:ext cx="192" cy="192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02" name="Rectangle 45">
              <a:extLst>
                <a:ext uri="{FF2B5EF4-FFF2-40B4-BE49-F238E27FC236}">
                  <a16:creationId xmlns:a16="http://schemas.microsoft.com/office/drawing/2014/main" id="{F3D0F79D-53E2-FBE6-2A09-AE76AF3FB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290"/>
              <a:ext cx="192" cy="192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03" name="Rectangle 46">
              <a:extLst>
                <a:ext uri="{FF2B5EF4-FFF2-40B4-BE49-F238E27FC236}">
                  <a16:creationId xmlns:a16="http://schemas.microsoft.com/office/drawing/2014/main" id="{61CFF7C3-659E-7F4E-8B78-142F275E6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290"/>
              <a:ext cx="192" cy="192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04" name="Rectangle 47">
              <a:extLst>
                <a:ext uri="{FF2B5EF4-FFF2-40B4-BE49-F238E27FC236}">
                  <a16:creationId xmlns:a16="http://schemas.microsoft.com/office/drawing/2014/main" id="{AD6FB4E3-BE09-389D-430D-5A7390ABF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290"/>
              <a:ext cx="192" cy="192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05" name="Rectangle 48">
              <a:extLst>
                <a:ext uri="{FF2B5EF4-FFF2-40B4-BE49-F238E27FC236}">
                  <a16:creationId xmlns:a16="http://schemas.microsoft.com/office/drawing/2014/main" id="{9F13DD66-38D9-CB5A-A73B-96B4DDAE4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290"/>
              <a:ext cx="192" cy="192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06" name="Rectangle 49">
              <a:extLst>
                <a:ext uri="{FF2B5EF4-FFF2-40B4-BE49-F238E27FC236}">
                  <a16:creationId xmlns:a16="http://schemas.microsoft.com/office/drawing/2014/main" id="{FAA3FFAF-42B2-A648-0D0E-4B0F2597E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290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07" name="Rectangle 50">
              <a:extLst>
                <a:ext uri="{FF2B5EF4-FFF2-40B4-BE49-F238E27FC236}">
                  <a16:creationId xmlns:a16="http://schemas.microsoft.com/office/drawing/2014/main" id="{CD58B55A-CDFA-2C1B-72C4-8D7C0F723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290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08" name="Rectangle 51">
              <a:extLst>
                <a:ext uri="{FF2B5EF4-FFF2-40B4-BE49-F238E27FC236}">
                  <a16:creationId xmlns:a16="http://schemas.microsoft.com/office/drawing/2014/main" id="{412B035C-A18F-7BCF-F9D1-F20806A2A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290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09" name="Rectangle 52">
              <a:extLst>
                <a:ext uri="{FF2B5EF4-FFF2-40B4-BE49-F238E27FC236}">
                  <a16:creationId xmlns:a16="http://schemas.microsoft.com/office/drawing/2014/main" id="{523623BE-5AF1-4513-15C3-44A37148D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290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10" name="Rectangle 53">
              <a:extLst>
                <a:ext uri="{FF2B5EF4-FFF2-40B4-BE49-F238E27FC236}">
                  <a16:creationId xmlns:a16="http://schemas.microsoft.com/office/drawing/2014/main" id="{3631C3AC-11E7-E595-F0A6-DDCF6912A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290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11" name="Rectangle 54">
              <a:extLst>
                <a:ext uri="{FF2B5EF4-FFF2-40B4-BE49-F238E27FC236}">
                  <a16:creationId xmlns:a16="http://schemas.microsoft.com/office/drawing/2014/main" id="{A1724CE1-EB48-2BC5-821E-66AF3DA0E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290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12" name="Rectangle 55">
              <a:extLst>
                <a:ext uri="{FF2B5EF4-FFF2-40B4-BE49-F238E27FC236}">
                  <a16:creationId xmlns:a16="http://schemas.microsoft.com/office/drawing/2014/main" id="{3319D028-F5BA-67D4-5E18-2FD869D6E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290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713" name="Text Box 56">
              <a:extLst>
                <a:ext uri="{FF2B5EF4-FFF2-40B4-BE49-F238E27FC236}">
                  <a16:creationId xmlns:a16="http://schemas.microsoft.com/office/drawing/2014/main" id="{843ED88F-9D29-4BBF-3B20-DA1690497B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1991"/>
              <a:ext cx="23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b="1">
                  <a:latin typeface="Courier New" panose="02070309020205020404" pitchFamily="49" charset="0"/>
                </a:rPr>
                <a:t>p3 = malloc(6*sizeof(int))</a:t>
              </a:r>
            </a:p>
          </p:txBody>
        </p:sp>
        <p:sp>
          <p:nvSpPr>
            <p:cNvPr id="27714" name="Rectangle 100">
              <a:extLst>
                <a:ext uri="{FF2B5EF4-FFF2-40B4-BE49-F238E27FC236}">
                  <a16:creationId xmlns:a16="http://schemas.microsoft.com/office/drawing/2014/main" id="{FF74AD9D-34A3-54DD-CA23-B209A6221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290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27656" name="Group 106">
            <a:extLst>
              <a:ext uri="{FF2B5EF4-FFF2-40B4-BE49-F238E27FC236}">
                <a16:creationId xmlns:a16="http://schemas.microsoft.com/office/drawing/2014/main" id="{EAA43E8D-934A-BE77-102C-D21E00F0B54E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048125"/>
            <a:ext cx="7110413" cy="779463"/>
            <a:chOff x="672" y="2550"/>
            <a:chExt cx="4479" cy="491"/>
          </a:xfrm>
        </p:grpSpPr>
        <p:sp>
          <p:nvSpPr>
            <p:cNvPr id="27677" name="Rectangle 57">
              <a:extLst>
                <a:ext uri="{FF2B5EF4-FFF2-40B4-BE49-F238E27FC236}">
                  <a16:creationId xmlns:a16="http://schemas.microsoft.com/office/drawing/2014/main" id="{45C87435-E8F8-BB86-4373-3257DD3F9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9" y="2849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78" name="Rectangle 58">
              <a:extLst>
                <a:ext uri="{FF2B5EF4-FFF2-40B4-BE49-F238E27FC236}">
                  <a16:creationId xmlns:a16="http://schemas.microsoft.com/office/drawing/2014/main" id="{24DD1974-82C8-96C4-D6D0-969207182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1" y="2849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79" name="Rectangle 59">
              <a:extLst>
                <a:ext uri="{FF2B5EF4-FFF2-40B4-BE49-F238E27FC236}">
                  <a16:creationId xmlns:a16="http://schemas.microsoft.com/office/drawing/2014/main" id="{6792DA5A-994F-5DC1-3CCB-65852AA58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3" y="2849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80" name="Rectangle 60">
              <a:extLst>
                <a:ext uri="{FF2B5EF4-FFF2-40B4-BE49-F238E27FC236}">
                  <a16:creationId xmlns:a16="http://schemas.microsoft.com/office/drawing/2014/main" id="{F142CA04-668D-5599-08C9-25FE65194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5" y="2849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81" name="Rectangle 61">
              <a:extLst>
                <a:ext uri="{FF2B5EF4-FFF2-40B4-BE49-F238E27FC236}">
                  <a16:creationId xmlns:a16="http://schemas.microsoft.com/office/drawing/2014/main" id="{ED4347A1-FAB0-FBBE-375F-C78B35442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7" y="2849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82" name="Rectangle 62">
              <a:extLst>
                <a:ext uri="{FF2B5EF4-FFF2-40B4-BE49-F238E27FC236}">
                  <a16:creationId xmlns:a16="http://schemas.microsoft.com/office/drawing/2014/main" id="{418F9E43-AFDE-2270-A6C0-FD51AA773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9" y="2849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83" name="Rectangle 63">
              <a:extLst>
                <a:ext uri="{FF2B5EF4-FFF2-40B4-BE49-F238E27FC236}">
                  <a16:creationId xmlns:a16="http://schemas.microsoft.com/office/drawing/2014/main" id="{AD80052B-C65A-C374-5C95-F4697910E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1" y="2849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84" name="Rectangle 64">
              <a:extLst>
                <a:ext uri="{FF2B5EF4-FFF2-40B4-BE49-F238E27FC236}">
                  <a16:creationId xmlns:a16="http://schemas.microsoft.com/office/drawing/2014/main" id="{8CD5A09F-8DA4-A5CC-DEE2-FCA82FB0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3" y="2849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85" name="Rectangle 65">
              <a:extLst>
                <a:ext uri="{FF2B5EF4-FFF2-40B4-BE49-F238E27FC236}">
                  <a16:creationId xmlns:a16="http://schemas.microsoft.com/office/drawing/2014/main" id="{07092A1D-6A41-EBA2-7957-A8DD12937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5" y="2849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86" name="Rectangle 66">
              <a:extLst>
                <a:ext uri="{FF2B5EF4-FFF2-40B4-BE49-F238E27FC236}">
                  <a16:creationId xmlns:a16="http://schemas.microsoft.com/office/drawing/2014/main" id="{8B423B1B-C254-397C-D755-448AD92F2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7" y="2849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87" name="Rectangle 67">
              <a:extLst>
                <a:ext uri="{FF2B5EF4-FFF2-40B4-BE49-F238E27FC236}">
                  <a16:creationId xmlns:a16="http://schemas.microsoft.com/office/drawing/2014/main" id="{BD536B26-CC30-F960-4647-04556E66C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9" y="2849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88" name="Rectangle 68">
              <a:extLst>
                <a:ext uri="{FF2B5EF4-FFF2-40B4-BE49-F238E27FC236}">
                  <a16:creationId xmlns:a16="http://schemas.microsoft.com/office/drawing/2014/main" id="{F4EBEC81-ED10-63A2-16CC-236C6CB07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1" y="2849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89" name="Rectangle 69">
              <a:extLst>
                <a:ext uri="{FF2B5EF4-FFF2-40B4-BE49-F238E27FC236}">
                  <a16:creationId xmlns:a16="http://schemas.microsoft.com/office/drawing/2014/main" id="{9B7158C1-7CBD-ED9A-6B58-F3D15F662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" y="2849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90" name="Rectangle 70">
              <a:extLst>
                <a:ext uri="{FF2B5EF4-FFF2-40B4-BE49-F238E27FC236}">
                  <a16:creationId xmlns:a16="http://schemas.microsoft.com/office/drawing/2014/main" id="{2E1EE3CF-4913-C21A-33AF-9500A3D428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5" y="2849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91" name="Rectangle 71">
              <a:extLst>
                <a:ext uri="{FF2B5EF4-FFF2-40B4-BE49-F238E27FC236}">
                  <a16:creationId xmlns:a16="http://schemas.microsoft.com/office/drawing/2014/main" id="{CF05D158-FD62-8DBF-9F8C-447E63A63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7" y="2849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92" name="Rectangle 72">
              <a:extLst>
                <a:ext uri="{FF2B5EF4-FFF2-40B4-BE49-F238E27FC236}">
                  <a16:creationId xmlns:a16="http://schemas.microsoft.com/office/drawing/2014/main" id="{C4432ECA-2F07-A822-593C-C47BBCB89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9" y="2849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93" name="Rectangle 73">
              <a:extLst>
                <a:ext uri="{FF2B5EF4-FFF2-40B4-BE49-F238E27FC236}">
                  <a16:creationId xmlns:a16="http://schemas.microsoft.com/office/drawing/2014/main" id="{52428AB8-CF1C-C463-FA01-96E66CA1C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1" y="2849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94" name="Text Box 74">
              <a:extLst>
                <a:ext uri="{FF2B5EF4-FFF2-40B4-BE49-F238E27FC236}">
                  <a16:creationId xmlns:a16="http://schemas.microsoft.com/office/drawing/2014/main" id="{54EEE806-4084-9802-EC0D-D429D63EC0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550"/>
              <a:ext cx="8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b="1">
                  <a:latin typeface="Courier New" panose="02070309020205020404" pitchFamily="49" charset="0"/>
                </a:rPr>
                <a:t>free(p2)</a:t>
              </a:r>
            </a:p>
          </p:txBody>
        </p:sp>
        <p:sp>
          <p:nvSpPr>
            <p:cNvPr id="27695" name="Rectangle 101">
              <a:extLst>
                <a:ext uri="{FF2B5EF4-FFF2-40B4-BE49-F238E27FC236}">
                  <a16:creationId xmlns:a16="http://schemas.microsoft.com/office/drawing/2014/main" id="{7ABEA5FF-06E0-D85B-9C76-1C373935B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9" y="2849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27657" name="Group 107">
            <a:extLst>
              <a:ext uri="{FF2B5EF4-FFF2-40B4-BE49-F238E27FC236}">
                <a16:creationId xmlns:a16="http://schemas.microsoft.com/office/drawing/2014/main" id="{FE77FB6C-58BC-FD53-FC8A-8158FD5F5A31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935538"/>
            <a:ext cx="7072313" cy="779462"/>
            <a:chOff x="672" y="3109"/>
            <a:chExt cx="4455" cy="491"/>
          </a:xfrm>
        </p:grpSpPr>
        <p:sp>
          <p:nvSpPr>
            <p:cNvPr id="27658" name="Rectangle 75">
              <a:extLst>
                <a:ext uri="{FF2B5EF4-FFF2-40B4-BE49-F238E27FC236}">
                  <a16:creationId xmlns:a16="http://schemas.microsoft.com/office/drawing/2014/main" id="{49420380-0787-88CD-DDCD-2312B9F76D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1" y="3408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59" name="Rectangle 76">
              <a:extLst>
                <a:ext uri="{FF2B5EF4-FFF2-40B4-BE49-F238E27FC236}">
                  <a16:creationId xmlns:a16="http://schemas.microsoft.com/office/drawing/2014/main" id="{0D20BA1E-DD15-EFA3-0A1F-13F81B011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3" y="3408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60" name="Rectangle 77">
              <a:extLst>
                <a:ext uri="{FF2B5EF4-FFF2-40B4-BE49-F238E27FC236}">
                  <a16:creationId xmlns:a16="http://schemas.microsoft.com/office/drawing/2014/main" id="{AB8D9265-4AEE-324E-4110-CC0E2B383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5" y="3408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61" name="Rectangle 78">
              <a:extLst>
                <a:ext uri="{FF2B5EF4-FFF2-40B4-BE49-F238E27FC236}">
                  <a16:creationId xmlns:a16="http://schemas.microsoft.com/office/drawing/2014/main" id="{5F31E1C4-613E-7300-E1CF-A4B94E8A7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3408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62" name="Rectangle 79">
              <a:extLst>
                <a:ext uri="{FF2B5EF4-FFF2-40B4-BE49-F238E27FC236}">
                  <a16:creationId xmlns:a16="http://schemas.microsoft.com/office/drawing/2014/main" id="{03B032BA-3A90-0E06-3285-8C49CE3AB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9" y="3408"/>
              <a:ext cx="192" cy="192"/>
            </a:xfrm>
            <a:prstGeom prst="rect">
              <a:avLst/>
            </a:prstGeom>
            <a:solidFill>
              <a:srgbClr val="CC99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63" name="Rectangle 80">
              <a:extLst>
                <a:ext uri="{FF2B5EF4-FFF2-40B4-BE49-F238E27FC236}">
                  <a16:creationId xmlns:a16="http://schemas.microsoft.com/office/drawing/2014/main" id="{7F5525E6-23A0-9229-251C-B68320927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1" y="3408"/>
              <a:ext cx="192" cy="192"/>
            </a:xfrm>
            <a:prstGeom prst="rect">
              <a:avLst/>
            </a:prstGeom>
            <a:solidFill>
              <a:srgbClr val="CC99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64" name="Rectangle 81">
              <a:extLst>
                <a:ext uri="{FF2B5EF4-FFF2-40B4-BE49-F238E27FC236}">
                  <a16:creationId xmlns:a16="http://schemas.microsoft.com/office/drawing/2014/main" id="{4A22E340-BA0E-CB7A-8183-B6AA256B5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3" y="3408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65" name="Rectangle 82">
              <a:extLst>
                <a:ext uri="{FF2B5EF4-FFF2-40B4-BE49-F238E27FC236}">
                  <a16:creationId xmlns:a16="http://schemas.microsoft.com/office/drawing/2014/main" id="{21792478-8AAB-A5D2-7E58-AD510CCE2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5" y="3408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66" name="Rectangle 83">
              <a:extLst>
                <a:ext uri="{FF2B5EF4-FFF2-40B4-BE49-F238E27FC236}">
                  <a16:creationId xmlns:a16="http://schemas.microsoft.com/office/drawing/2014/main" id="{63EBE21B-222B-9766-2939-E1733E106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7" y="3408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67" name="Rectangle 84">
              <a:extLst>
                <a:ext uri="{FF2B5EF4-FFF2-40B4-BE49-F238E27FC236}">
                  <a16:creationId xmlns:a16="http://schemas.microsoft.com/office/drawing/2014/main" id="{D644D733-D4BB-5286-7249-1DEAC1FCE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9" y="340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68" name="Rectangle 85">
              <a:extLst>
                <a:ext uri="{FF2B5EF4-FFF2-40B4-BE49-F238E27FC236}">
                  <a16:creationId xmlns:a16="http://schemas.microsoft.com/office/drawing/2014/main" id="{86B8310F-092F-58CF-E3D7-A1529B22B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1" y="3408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69" name="Rectangle 86">
              <a:extLst>
                <a:ext uri="{FF2B5EF4-FFF2-40B4-BE49-F238E27FC236}">
                  <a16:creationId xmlns:a16="http://schemas.microsoft.com/office/drawing/2014/main" id="{CB162EAF-01AE-017B-DD67-C91A53DADF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3" y="3408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70" name="Rectangle 87">
              <a:extLst>
                <a:ext uri="{FF2B5EF4-FFF2-40B4-BE49-F238E27FC236}">
                  <a16:creationId xmlns:a16="http://schemas.microsoft.com/office/drawing/2014/main" id="{F6808C5C-80BC-91CF-6BD8-52B5792AC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5" y="3408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71" name="Rectangle 88">
              <a:extLst>
                <a:ext uri="{FF2B5EF4-FFF2-40B4-BE49-F238E27FC236}">
                  <a16:creationId xmlns:a16="http://schemas.microsoft.com/office/drawing/2014/main" id="{8D0AF615-568A-B209-7484-D6DAFC2B3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7" y="3408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72" name="Rectangle 89">
              <a:extLst>
                <a:ext uri="{FF2B5EF4-FFF2-40B4-BE49-F238E27FC236}">
                  <a16:creationId xmlns:a16="http://schemas.microsoft.com/office/drawing/2014/main" id="{9FC4197A-8E04-E1CA-A5BE-D5687FAD9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9" y="3408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73" name="Rectangle 90">
              <a:extLst>
                <a:ext uri="{FF2B5EF4-FFF2-40B4-BE49-F238E27FC236}">
                  <a16:creationId xmlns:a16="http://schemas.microsoft.com/office/drawing/2014/main" id="{43C11FC4-DB68-5E28-62E5-A672DDD6F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1" y="3408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74" name="Rectangle 91">
              <a:extLst>
                <a:ext uri="{FF2B5EF4-FFF2-40B4-BE49-F238E27FC236}">
                  <a16:creationId xmlns:a16="http://schemas.microsoft.com/office/drawing/2014/main" id="{3680F99E-B7BD-EE31-FA69-DBA59BD9A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3" y="3408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75" name="Text Box 92">
              <a:extLst>
                <a:ext uri="{FF2B5EF4-FFF2-40B4-BE49-F238E27FC236}">
                  <a16:creationId xmlns:a16="http://schemas.microsoft.com/office/drawing/2014/main" id="{11A862BA-3A45-9C9A-A55B-3BA222D935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109"/>
              <a:ext cx="23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b="1">
                  <a:latin typeface="Courier New" panose="02070309020205020404" pitchFamily="49" charset="0"/>
                </a:rPr>
                <a:t>p4 = malloc(2*sizeof(int))</a:t>
              </a:r>
            </a:p>
          </p:txBody>
        </p:sp>
        <p:sp>
          <p:nvSpPr>
            <p:cNvPr id="27676" name="Rectangle 102">
              <a:extLst>
                <a:ext uri="{FF2B5EF4-FFF2-40B4-BE49-F238E27FC236}">
                  <a16:creationId xmlns:a16="http://schemas.microsoft.com/office/drawing/2014/main" id="{8923307C-75A7-65F2-4FCC-EC01ABABE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5" y="3408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</p:grp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Date Placeholder 3">
            <a:extLst>
              <a:ext uri="{FF2B5EF4-FFF2-40B4-BE49-F238E27FC236}">
                <a16:creationId xmlns:a16="http://schemas.microsoft.com/office/drawing/2014/main" id="{C5F0D8EA-A264-0488-CAAD-F814291B43F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4C138-B43C-5C48-2222-A2147A79D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24931" name="Slide Number Placeholder 5">
            <a:extLst>
              <a:ext uri="{FF2B5EF4-FFF2-40B4-BE49-F238E27FC236}">
                <a16:creationId xmlns:a16="http://schemas.microsoft.com/office/drawing/2014/main" id="{24213F2F-A96F-6F22-8AD6-04E4DFBF4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38AE53B-5934-449E-AF70-D36E7796D216}" type="slidenum">
              <a:rPr lang="en-US" altLang="en-US" smtClean="0">
                <a:latin typeface="Arial" panose="020B0604020202020204" pitchFamily="34" charset="0"/>
              </a:rPr>
              <a:pPr/>
              <a:t>100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4932" name="Rectangle 4">
            <a:extLst>
              <a:ext uri="{FF2B5EF4-FFF2-40B4-BE49-F238E27FC236}">
                <a16:creationId xmlns:a16="http://schemas.microsoft.com/office/drawing/2014/main" id="{82B13C1A-3691-1F45-758C-B3EBB6B730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Conservative GC</a:t>
            </a:r>
          </a:p>
        </p:txBody>
      </p:sp>
      <p:sp>
        <p:nvSpPr>
          <p:cNvPr id="124933" name="Rectangle 5">
            <a:extLst>
              <a:ext uri="{FF2B5EF4-FFF2-40B4-BE49-F238E27FC236}">
                <a16:creationId xmlns:a16="http://schemas.microsoft.com/office/drawing/2014/main" id="{6EA39D59-DF58-9B05-0286-F0C655B00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Goal</a:t>
            </a:r>
          </a:p>
          <a:p>
            <a:pPr lvl="1" eaLnBrk="1" hangingPunct="1"/>
            <a:r>
              <a:rPr lang="en-US" altLang="en-US"/>
              <a:t>Allow GC in C-like languages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Usually a variation on Mark &amp; Sweep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Must conservatively assume that integers and other data can be cast to pointers</a:t>
            </a:r>
          </a:p>
          <a:p>
            <a:pPr lvl="1" eaLnBrk="1" hangingPunct="1"/>
            <a:r>
              <a:rPr lang="en-US" altLang="en-US"/>
              <a:t>Compile-time analysis to see when this is definitely not the case</a:t>
            </a:r>
          </a:p>
          <a:p>
            <a:pPr lvl="1" eaLnBrk="1" hangingPunct="1"/>
            <a:r>
              <a:rPr lang="en-US" altLang="en-US"/>
              <a:t>Code style heavily influences effectiveness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Date Placeholder 3">
            <a:extLst>
              <a:ext uri="{FF2B5EF4-FFF2-40B4-BE49-F238E27FC236}">
                <a16:creationId xmlns:a16="http://schemas.microsoft.com/office/drawing/2014/main" id="{59FD3C71-CE96-CABF-2C23-09F57872852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2A8C4-BD64-8893-CBE4-323006FA4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25955" name="Slide Number Placeholder 5">
            <a:extLst>
              <a:ext uri="{FF2B5EF4-FFF2-40B4-BE49-F238E27FC236}">
                <a16:creationId xmlns:a16="http://schemas.microsoft.com/office/drawing/2014/main" id="{F721F993-53E7-2686-A1A4-4DF7DCB4A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79F6070-4C1C-4342-9293-F4AC935A6A25}" type="slidenum">
              <a:rPr lang="en-US" altLang="en-US" smtClean="0">
                <a:latin typeface="Arial" panose="020B0604020202020204" pitchFamily="34" charset="0"/>
              </a:rPr>
              <a:pPr/>
              <a:t>101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5956" name="Rectangle 4">
            <a:extLst>
              <a:ext uri="{FF2B5EF4-FFF2-40B4-BE49-F238E27FC236}">
                <a16:creationId xmlns:a16="http://schemas.microsoft.com/office/drawing/2014/main" id="{E60D488A-F1AF-5FE6-9A83-E49CEC038C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GC vs. </a:t>
            </a:r>
            <a:r>
              <a:rPr lang="en-US" altLang="en-US">
                <a:latin typeface="Courier New" panose="02070309020205020404" pitchFamily="49" charset="0"/>
              </a:rPr>
              <a:t>malloc</a:t>
            </a:r>
            <a:r>
              <a:rPr lang="en-US" altLang="en-US"/>
              <a:t>/</a:t>
            </a:r>
            <a:r>
              <a:rPr lang="en-US" altLang="en-US">
                <a:latin typeface="Courier New" panose="02070309020205020404" pitchFamily="49" charset="0"/>
              </a:rPr>
              <a:t>free</a:t>
            </a:r>
            <a:r>
              <a:rPr lang="en-US" altLang="en-US"/>
              <a:t> Summary</a:t>
            </a:r>
          </a:p>
        </p:txBody>
      </p:sp>
      <p:sp>
        <p:nvSpPr>
          <p:cNvPr id="125957" name="Rectangle 5">
            <a:extLst>
              <a:ext uri="{FF2B5EF4-FFF2-40B4-BE49-F238E27FC236}">
                <a16:creationId xmlns:a16="http://schemas.microsoft.com/office/drawing/2014/main" id="{02A04EF9-9049-A8AA-278C-30F1C1E0F3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Safety is not programmer-dependent</a:t>
            </a:r>
          </a:p>
          <a:p>
            <a:pPr eaLnBrk="1" hangingPunct="1"/>
            <a:r>
              <a:rPr lang="en-US" altLang="en-US"/>
              <a:t>Compaction generally improves locality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Higher or lower time overhead</a:t>
            </a:r>
          </a:p>
          <a:p>
            <a:pPr lvl="1" eaLnBrk="1" hangingPunct="1"/>
            <a:r>
              <a:rPr lang="en-US" altLang="en-US"/>
              <a:t>Generally less predictable time overhead</a:t>
            </a:r>
          </a:p>
          <a:p>
            <a:pPr eaLnBrk="1" hangingPunct="1"/>
            <a:r>
              <a:rPr lang="en-US" altLang="en-US"/>
              <a:t>Generally higher space overhead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Date Placeholder 3">
            <a:extLst>
              <a:ext uri="{FF2B5EF4-FFF2-40B4-BE49-F238E27FC236}">
                <a16:creationId xmlns:a16="http://schemas.microsoft.com/office/drawing/2014/main" id="{860D298E-3E9D-9E22-57F3-C818A1E0745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7AB60-69EB-4BE9-F308-44551AB22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26979" name="Slide Number Placeholder 5">
            <a:extLst>
              <a:ext uri="{FF2B5EF4-FFF2-40B4-BE49-F238E27FC236}">
                <a16:creationId xmlns:a16="http://schemas.microsoft.com/office/drawing/2014/main" id="{FB9A218C-4542-58F9-D936-EEAF3BB97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5B7846C-9F59-45E9-B7E4-C5D5042127E5}" type="slidenum">
              <a:rPr lang="en-US" altLang="en-US" smtClean="0">
                <a:latin typeface="Arial" panose="020B0604020202020204" pitchFamily="34" charset="0"/>
              </a:rPr>
              <a:pPr/>
              <a:t>102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6980" name="Rectangle 2">
            <a:extLst>
              <a:ext uri="{FF2B5EF4-FFF2-40B4-BE49-F238E27FC236}">
                <a16:creationId xmlns:a16="http://schemas.microsoft.com/office/drawing/2014/main" id="{3224F01B-0470-7A7E-6F85-669C0B2DA5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Next Time</a:t>
            </a:r>
          </a:p>
        </p:txBody>
      </p:sp>
      <p:sp>
        <p:nvSpPr>
          <p:cNvPr id="126981" name="Rectangle 3">
            <a:extLst>
              <a:ext uri="{FF2B5EF4-FFF2-40B4-BE49-F238E27FC236}">
                <a16:creationId xmlns:a16="http://schemas.microsoft.com/office/drawing/2014/main" id="{D06955B4-02A0-1A91-03C1-A12CA6247E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Virtual Memory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>
            <a:extLst>
              <a:ext uri="{FF2B5EF4-FFF2-40B4-BE49-F238E27FC236}">
                <a16:creationId xmlns:a16="http://schemas.microsoft.com/office/drawing/2014/main" id="{D99D5877-7F28-04EE-EFE2-6565D895240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B1EDA-297E-CEA9-2CAD-5AF36E971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60596DEE-A7FC-0910-5A90-AD2403711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A2F785E-405F-4784-ABD1-09EE9AFDBF8A}" type="slidenum">
              <a:rPr lang="en-US" altLang="en-US" smtClean="0">
                <a:latin typeface="Arial" panose="020B0604020202020204" pitchFamily="34" charset="0"/>
              </a:rPr>
              <a:pPr/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4CA4F62A-F1C3-1DA2-683D-CFC17049F1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Governing Rules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F9FD4DD6-F333-DC3D-1766-F90A0E1F53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Applications: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Can issue arbitrary sequence of malloc and free requests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Free requests must correspond to an allocated block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Allocators: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Can</a:t>
            </a:r>
            <a:r>
              <a:rPr lang="en-US" altLang="en-US" sz="1800">
                <a:ea typeface="MS PGothic" panose="020B0600070205080204" pitchFamily="34" charset="-128"/>
              </a:rPr>
              <a:t>’</a:t>
            </a:r>
            <a:r>
              <a:rPr lang="en-US" altLang="ja-JP" sz="1800">
                <a:ea typeface="MS PGothic" panose="020B0600070205080204" pitchFamily="34" charset="-128"/>
              </a:rPr>
              <a:t>t control number or size of allocated blocks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Must respond immediately to all allocation requests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i.e., can</a:t>
            </a:r>
            <a:r>
              <a:rPr lang="en-US" altLang="en-US" sz="1600">
                <a:ea typeface="MS PGothic" panose="020B0600070205080204" pitchFamily="34" charset="-128"/>
              </a:rPr>
              <a:t>’</a:t>
            </a:r>
            <a:r>
              <a:rPr lang="en-US" altLang="ja-JP" sz="1600">
                <a:ea typeface="MS PGothic" panose="020B0600070205080204" pitchFamily="34" charset="-128"/>
              </a:rPr>
              <a:t>t reorder or buffer requests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Must allocate blocks from free memory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i.e., can only place allocated blocks in free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Must align blocks so they satisfy all alignment requirements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e.g., 8-byte alignment for libc malloc on some systems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Can only manipulate and modify free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Can</a:t>
            </a:r>
            <a:r>
              <a:rPr lang="en-US" altLang="en-US" sz="1800">
                <a:ea typeface="MS PGothic" panose="020B0600070205080204" pitchFamily="34" charset="-128"/>
              </a:rPr>
              <a:t>’</a:t>
            </a:r>
            <a:r>
              <a:rPr lang="en-US" altLang="ja-JP" sz="1800">
                <a:ea typeface="MS PGothic" panose="020B0600070205080204" pitchFamily="34" charset="-128"/>
              </a:rPr>
              <a:t>t move the allocated blocks once they are allocated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i.e., compaction is not allowed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>
            <a:extLst>
              <a:ext uri="{FF2B5EF4-FFF2-40B4-BE49-F238E27FC236}">
                <a16:creationId xmlns:a16="http://schemas.microsoft.com/office/drawing/2014/main" id="{7345CE67-70F5-9365-23F3-250B52E706B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FA223-C321-56A9-1A66-011F966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29699" name="Slide Number Placeholder 5">
            <a:extLst>
              <a:ext uri="{FF2B5EF4-FFF2-40B4-BE49-F238E27FC236}">
                <a16:creationId xmlns:a16="http://schemas.microsoft.com/office/drawing/2014/main" id="{E91B45F8-C419-E35B-8ABA-C9747AF14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85B58C8-36BE-4808-9506-582B66C4A34F}" type="slidenum">
              <a:rPr lang="en-US" altLang="en-US" smtClean="0">
                <a:latin typeface="Arial" panose="020B0604020202020204" pitchFamily="34" charset="0"/>
              </a:rPr>
              <a:pPr/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DDAB46A9-E62B-72C3-3FCA-F5A7AC0096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Goals of Good </a:t>
            </a:r>
            <a:r>
              <a:rPr lang="en-US" altLang="en-US">
                <a:latin typeface="Courier New" panose="02070309020205020404" pitchFamily="49" charset="0"/>
              </a:rPr>
              <a:t>malloc</a:t>
            </a:r>
            <a:r>
              <a:rPr lang="en-US" altLang="en-US"/>
              <a:t>/</a:t>
            </a:r>
            <a:r>
              <a:rPr lang="en-US" altLang="en-US">
                <a:latin typeface="Courier New" panose="02070309020205020404" pitchFamily="49" charset="0"/>
              </a:rPr>
              <a:t>free</a:t>
            </a:r>
            <a:r>
              <a:rPr lang="en-US" altLang="en-US"/>
              <a:t> 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9A4CEEAB-555D-2D3E-6B76-6CF816EDC2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Primary goals</a:t>
            </a:r>
          </a:p>
          <a:p>
            <a:pPr lvl="1" eaLnBrk="1" hangingPunct="1"/>
            <a:r>
              <a:rPr lang="en-US" altLang="en-US" sz="1800"/>
              <a:t>Good time performance for malloc and free</a:t>
            </a:r>
          </a:p>
          <a:p>
            <a:pPr lvl="2" eaLnBrk="1" hangingPunct="1"/>
            <a:r>
              <a:rPr lang="en-US" altLang="en-US" sz="1600"/>
              <a:t>Ideally should take constant time (not always possible)</a:t>
            </a:r>
          </a:p>
          <a:p>
            <a:pPr lvl="2" eaLnBrk="1" hangingPunct="1"/>
            <a:r>
              <a:rPr lang="en-US" altLang="en-US" sz="1600"/>
              <a:t>Should certainly not take linear time in the number of blocks</a:t>
            </a:r>
          </a:p>
          <a:p>
            <a:pPr lvl="1" eaLnBrk="1" hangingPunct="1"/>
            <a:r>
              <a:rPr lang="en-US" altLang="en-US" sz="1800"/>
              <a:t>Good space utilization</a:t>
            </a:r>
          </a:p>
          <a:p>
            <a:pPr lvl="2" eaLnBrk="1" hangingPunct="1"/>
            <a:r>
              <a:rPr lang="en-US" altLang="en-US" sz="1600"/>
              <a:t>User allocated structures should use most of the heap</a:t>
            </a:r>
          </a:p>
          <a:p>
            <a:pPr lvl="2" eaLnBrk="1" hangingPunct="1"/>
            <a:r>
              <a:rPr lang="en-US" altLang="en-US" sz="1600"/>
              <a:t>Want to minimize </a:t>
            </a:r>
            <a:r>
              <a:rPr lang="ja-JP" altLang="en-US" sz="1600">
                <a:ea typeface="MS PGothic" panose="020B0600070205080204" pitchFamily="34" charset="-128"/>
              </a:rPr>
              <a:t>“</a:t>
            </a:r>
            <a:r>
              <a:rPr lang="en-US" altLang="ja-JP" sz="1600">
                <a:ea typeface="MS PGothic" panose="020B0600070205080204" pitchFamily="34" charset="-128"/>
              </a:rPr>
              <a:t>fragmentation</a:t>
            </a:r>
            <a:r>
              <a:rPr lang="ja-JP" altLang="en-US" sz="1600">
                <a:ea typeface="MS PGothic" panose="020B0600070205080204" pitchFamily="34" charset="-128"/>
              </a:rPr>
              <a:t>”</a:t>
            </a:r>
            <a:endParaRPr lang="en-US" altLang="ja-JP" sz="1600">
              <a:ea typeface="MS PGothic" panose="020B0600070205080204" pitchFamily="34" charset="-128"/>
            </a:endParaRPr>
          </a:p>
          <a:p>
            <a:pPr lvl="2" eaLnBrk="1" hangingPunct="1"/>
            <a:endParaRPr lang="en-US" altLang="en-US" sz="1600"/>
          </a:p>
          <a:p>
            <a:pPr eaLnBrk="1" hangingPunct="1"/>
            <a:r>
              <a:rPr lang="en-US" altLang="en-US" sz="2000"/>
              <a:t>Some other goals</a:t>
            </a:r>
          </a:p>
          <a:p>
            <a:pPr lvl="1" eaLnBrk="1" hangingPunct="1"/>
            <a:r>
              <a:rPr lang="en-US" altLang="en-US" sz="1800"/>
              <a:t>Good locality properties</a:t>
            </a:r>
          </a:p>
          <a:p>
            <a:pPr lvl="2" eaLnBrk="1" hangingPunct="1"/>
            <a:r>
              <a:rPr lang="en-US" altLang="en-US" sz="1600"/>
              <a:t>Structures allocated close in time should be close in space</a:t>
            </a:r>
          </a:p>
          <a:p>
            <a:pPr lvl="2" eaLnBrk="1" hangingPunct="1"/>
            <a:r>
              <a:rPr lang="ja-JP" altLang="en-US" sz="1600">
                <a:ea typeface="MS PGothic" panose="020B0600070205080204" pitchFamily="34" charset="-128"/>
              </a:rPr>
              <a:t>“</a:t>
            </a:r>
            <a:r>
              <a:rPr lang="en-US" altLang="ja-JP" sz="1600">
                <a:ea typeface="MS PGothic" panose="020B0600070205080204" pitchFamily="34" charset="-128"/>
              </a:rPr>
              <a:t>Similar</a:t>
            </a:r>
            <a:r>
              <a:rPr lang="ja-JP" altLang="en-US" sz="1600">
                <a:ea typeface="MS PGothic" panose="020B0600070205080204" pitchFamily="34" charset="-128"/>
              </a:rPr>
              <a:t>”</a:t>
            </a:r>
            <a:r>
              <a:rPr lang="en-US" altLang="ja-JP" sz="1600">
                <a:ea typeface="MS PGothic" panose="020B0600070205080204" pitchFamily="34" charset="-128"/>
              </a:rPr>
              <a:t> types of objects should be allocated close in space</a:t>
            </a:r>
          </a:p>
          <a:p>
            <a:pPr lvl="1" eaLnBrk="1" hangingPunct="1"/>
            <a:r>
              <a:rPr lang="en-US" altLang="en-US" sz="1800"/>
              <a:t>Robust</a:t>
            </a:r>
          </a:p>
          <a:p>
            <a:pPr lvl="2" eaLnBrk="1" hangingPunct="1"/>
            <a:r>
              <a:rPr lang="en-US" altLang="en-US" sz="1600"/>
              <a:t>Can check that </a:t>
            </a:r>
            <a:r>
              <a:rPr lang="en-US" altLang="en-US" sz="1600">
                <a:latin typeface="Courier New" panose="02070309020205020404" pitchFamily="49" charset="0"/>
              </a:rPr>
              <a:t>free(p1)</a:t>
            </a:r>
            <a:r>
              <a:rPr lang="en-US" altLang="en-US" sz="1600"/>
              <a:t> is on a valid allocated object </a:t>
            </a:r>
            <a:r>
              <a:rPr lang="en-US" altLang="en-US" sz="1600">
                <a:latin typeface="Courier New" panose="02070309020205020404" pitchFamily="49" charset="0"/>
              </a:rPr>
              <a:t>p1</a:t>
            </a:r>
          </a:p>
          <a:p>
            <a:pPr lvl="2" eaLnBrk="1" hangingPunct="1"/>
            <a:r>
              <a:rPr lang="en-US" altLang="en-US" sz="1600"/>
              <a:t>Can check that memory references are to allocated space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>
            <a:extLst>
              <a:ext uri="{FF2B5EF4-FFF2-40B4-BE49-F238E27FC236}">
                <a16:creationId xmlns:a16="http://schemas.microsoft.com/office/drawing/2014/main" id="{A20CDF02-CAA9-4731-3D1C-C1B5C1877C4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7DD5D-1470-1B26-9AAE-65E9F997E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30723" name="Slide Number Placeholder 5">
            <a:extLst>
              <a:ext uri="{FF2B5EF4-FFF2-40B4-BE49-F238E27FC236}">
                <a16:creationId xmlns:a16="http://schemas.microsoft.com/office/drawing/2014/main" id="{2126644C-D8F7-799B-5B8A-AFC174A5B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B435DE1-F9C6-42C2-9CA1-3C5E16B270DE}" type="slidenum">
              <a:rPr lang="en-US" altLang="en-US" smtClean="0">
                <a:latin typeface="Arial" panose="020B0604020202020204" pitchFamily="34" charset="0"/>
              </a:rPr>
              <a:pPr/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48893A96-1975-DC8A-9287-27DAA9D19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Maximizing Throughput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439C3AD2-A003-917D-29FC-0B673BA979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Given some sequence of </a:t>
            </a:r>
            <a:r>
              <a:rPr lang="en-US" altLang="en-US" i="1"/>
              <a:t>n</a:t>
            </a:r>
            <a:r>
              <a:rPr lang="en-US" altLang="en-US"/>
              <a:t> malloc, realloc, and free requests:</a:t>
            </a:r>
          </a:p>
          <a:p>
            <a:pPr lvl="1" eaLnBrk="1" hangingPunct="1"/>
            <a:r>
              <a:rPr lang="en-US" altLang="en-US"/>
              <a:t> </a:t>
            </a:r>
            <a:r>
              <a:rPr lang="en-US" altLang="en-US" i="1"/>
              <a:t>R</a:t>
            </a:r>
            <a:r>
              <a:rPr lang="en-US" altLang="en-US" i="1" baseline="-25000"/>
              <a:t>0</a:t>
            </a:r>
            <a:r>
              <a:rPr lang="en-US" altLang="en-US" i="1"/>
              <a:t>, R</a:t>
            </a:r>
            <a:r>
              <a:rPr lang="en-US" altLang="en-US" i="1" baseline="-25000"/>
              <a:t>1</a:t>
            </a:r>
            <a:r>
              <a:rPr lang="en-US" altLang="en-US" i="1"/>
              <a:t>, ..., R</a:t>
            </a:r>
            <a:r>
              <a:rPr lang="en-US" altLang="en-US" i="1" baseline="-25000"/>
              <a:t>k</a:t>
            </a:r>
            <a:r>
              <a:rPr lang="en-US" altLang="en-US" i="1"/>
              <a:t>, ... , R</a:t>
            </a:r>
            <a:r>
              <a:rPr lang="en-US" altLang="en-US" i="1" baseline="-25000"/>
              <a:t>n-1</a:t>
            </a:r>
            <a:endParaRPr lang="en-US" altLang="en-US"/>
          </a:p>
          <a:p>
            <a:pPr eaLnBrk="1" hangingPunct="1"/>
            <a:r>
              <a:rPr lang="en-US" altLang="en-US"/>
              <a:t>Want to maximize throughput and peak memory utilization</a:t>
            </a:r>
          </a:p>
          <a:p>
            <a:pPr lvl="1" eaLnBrk="1" hangingPunct="1"/>
            <a:r>
              <a:rPr lang="en-US" altLang="en-US"/>
              <a:t>These goals are often conflicting</a:t>
            </a:r>
          </a:p>
          <a:p>
            <a:pPr eaLnBrk="1" hangingPunct="1"/>
            <a:r>
              <a:rPr lang="en-US" altLang="en-US"/>
              <a:t>Throughput:</a:t>
            </a:r>
          </a:p>
          <a:p>
            <a:pPr lvl="1" eaLnBrk="1" hangingPunct="1"/>
            <a:r>
              <a:rPr lang="en-US" altLang="en-US"/>
              <a:t>Number of completed requests per unit time</a:t>
            </a:r>
          </a:p>
          <a:p>
            <a:pPr lvl="1" eaLnBrk="1" hangingPunct="1"/>
            <a:r>
              <a:rPr lang="en-US" altLang="en-US"/>
              <a:t>Example:</a:t>
            </a:r>
          </a:p>
          <a:p>
            <a:pPr lvl="2" eaLnBrk="1" hangingPunct="1"/>
            <a:r>
              <a:rPr lang="en-US" altLang="en-US"/>
              <a:t>5,000 malloc calls and 5,000 free calls in 10 seconds </a:t>
            </a:r>
          </a:p>
          <a:p>
            <a:pPr lvl="2" eaLnBrk="1" hangingPunct="1"/>
            <a:r>
              <a:rPr lang="en-US" altLang="en-US"/>
              <a:t>Throughput is 1,000 operations/second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>
            <a:extLst>
              <a:ext uri="{FF2B5EF4-FFF2-40B4-BE49-F238E27FC236}">
                <a16:creationId xmlns:a16="http://schemas.microsoft.com/office/drawing/2014/main" id="{51A66256-0681-9AD6-DE64-49B0410C064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201EA-6B44-F018-9806-DC89572A9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31747" name="Slide Number Placeholder 5">
            <a:extLst>
              <a:ext uri="{FF2B5EF4-FFF2-40B4-BE49-F238E27FC236}">
                <a16:creationId xmlns:a16="http://schemas.microsoft.com/office/drawing/2014/main" id="{13A90BBD-2D04-BACA-795C-CBDD83941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A978F8D-D3F6-499C-A5CA-F967265B4FC1}" type="slidenum">
              <a:rPr lang="en-US" altLang="en-US" smtClean="0">
                <a:latin typeface="Arial" panose="020B0604020202020204" pitchFamily="34" charset="0"/>
              </a:rPr>
              <a:pPr/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CE38A360-81B2-40C8-E4AF-1CAC9AAB28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Maximizing Memory Utilization</a:t>
            </a:r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8E56851F-6830-390F-D297-B37EFA75D6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Given some sequence of malloc and free requests: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 </a:t>
            </a:r>
            <a:r>
              <a:rPr lang="en-US" altLang="en-US" i="1"/>
              <a:t>R</a:t>
            </a:r>
            <a:r>
              <a:rPr lang="en-US" altLang="en-US" i="1" baseline="-25000"/>
              <a:t>0</a:t>
            </a:r>
            <a:r>
              <a:rPr lang="en-US" altLang="en-US" i="1"/>
              <a:t>, R</a:t>
            </a:r>
            <a:r>
              <a:rPr lang="en-US" altLang="en-US" i="1" baseline="-25000"/>
              <a:t>1</a:t>
            </a:r>
            <a:r>
              <a:rPr lang="en-US" altLang="en-US" i="1"/>
              <a:t>, ..., R</a:t>
            </a:r>
            <a:r>
              <a:rPr lang="en-US" altLang="en-US" i="1" baseline="-25000"/>
              <a:t>k</a:t>
            </a:r>
            <a:r>
              <a:rPr lang="en-US" altLang="en-US" i="1"/>
              <a:t>, ... , R</a:t>
            </a:r>
            <a:r>
              <a:rPr lang="en-US" altLang="en-US" i="1" baseline="-25000"/>
              <a:t>n-1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Def: Aggregate payload </a:t>
            </a:r>
            <a:r>
              <a:rPr lang="en-US" altLang="en-US" i="1"/>
              <a:t>P</a:t>
            </a:r>
            <a:r>
              <a:rPr lang="en-US" altLang="en-US" i="1" baseline="-25000"/>
              <a:t>k</a:t>
            </a:r>
            <a:r>
              <a:rPr lang="en-US" altLang="en-US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</a:rPr>
              <a:t>malloc(p)</a:t>
            </a:r>
            <a:r>
              <a:rPr lang="en-US" altLang="en-US"/>
              <a:t> results in a block with a payload of </a:t>
            </a:r>
            <a:r>
              <a:rPr lang="en-US" altLang="en-US">
                <a:latin typeface="Courier New" panose="02070309020205020404" pitchFamily="49" charset="0"/>
              </a:rPr>
              <a:t>p</a:t>
            </a:r>
            <a:r>
              <a:rPr lang="en-US" altLang="en-US"/>
              <a:t> bytes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After request </a:t>
            </a:r>
            <a:r>
              <a:rPr lang="en-US" altLang="en-US" i="1"/>
              <a:t>R</a:t>
            </a:r>
            <a:r>
              <a:rPr lang="en-US" altLang="en-US" i="1" baseline="-25000"/>
              <a:t>k</a:t>
            </a:r>
            <a:r>
              <a:rPr lang="en-US" altLang="en-US"/>
              <a:t> has completed, the aggregate payload </a:t>
            </a:r>
            <a:r>
              <a:rPr lang="en-US" altLang="en-US" i="1"/>
              <a:t>P</a:t>
            </a:r>
            <a:r>
              <a:rPr lang="en-US" altLang="en-US" i="1" baseline="-25000"/>
              <a:t>k</a:t>
            </a:r>
            <a:r>
              <a:rPr lang="en-US" altLang="en-US"/>
              <a:t> is the sum of currently allocated payloads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Def: Current heap size is denoted by </a:t>
            </a:r>
            <a:r>
              <a:rPr lang="en-US" altLang="en-US" i="1"/>
              <a:t>H</a:t>
            </a:r>
            <a:r>
              <a:rPr lang="en-US" altLang="en-US" sz="2000" i="1" baseline="-25000">
                <a:solidFill>
                  <a:schemeClr val="accent2"/>
                </a:solidFill>
              </a:rPr>
              <a:t>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Assume that </a:t>
            </a:r>
            <a:r>
              <a:rPr lang="en-US" altLang="en-US" i="1"/>
              <a:t>H</a:t>
            </a:r>
            <a:r>
              <a:rPr lang="en-US" altLang="en-US" i="1" baseline="-25000"/>
              <a:t>k</a:t>
            </a:r>
            <a:r>
              <a:rPr lang="en-US" altLang="en-US"/>
              <a:t> is monotonically increasing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Def: Peak memory utilization U</a:t>
            </a:r>
            <a:r>
              <a:rPr lang="en-US" altLang="en-US" baseline="-25000"/>
              <a:t>k</a:t>
            </a:r>
            <a:r>
              <a:rPr lang="en-US" altLang="en-US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After </a:t>
            </a:r>
            <a:r>
              <a:rPr lang="en-US" altLang="en-US" i="1"/>
              <a:t>k</a:t>
            </a:r>
            <a:r>
              <a:rPr lang="en-US" altLang="en-US"/>
              <a:t> requests, peak memory utilization is: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i="1"/>
              <a:t>U</a:t>
            </a:r>
            <a:r>
              <a:rPr lang="en-US" altLang="en-US" i="1" baseline="-25000"/>
              <a:t>k</a:t>
            </a:r>
            <a:r>
              <a:rPr lang="en-US" altLang="en-US"/>
              <a:t> = ( max</a:t>
            </a:r>
            <a:r>
              <a:rPr lang="en-US" altLang="en-US" i="1" baseline="-25000"/>
              <a:t>i&lt;k</a:t>
            </a:r>
            <a:r>
              <a:rPr lang="en-US" altLang="en-US"/>
              <a:t> </a:t>
            </a:r>
            <a:r>
              <a:rPr lang="en-US" altLang="en-US" i="1"/>
              <a:t>P</a:t>
            </a:r>
            <a:r>
              <a:rPr lang="en-US" altLang="en-US" i="1" baseline="-25000"/>
              <a:t>i</a:t>
            </a:r>
            <a:r>
              <a:rPr lang="en-US" altLang="en-US"/>
              <a:t> )  /  </a:t>
            </a:r>
            <a:r>
              <a:rPr lang="en-US" altLang="en-US" i="1"/>
              <a:t>H</a:t>
            </a:r>
            <a:r>
              <a:rPr lang="en-US" altLang="en-US" i="1" baseline="-25000"/>
              <a:t>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>
            <a:extLst>
              <a:ext uri="{FF2B5EF4-FFF2-40B4-BE49-F238E27FC236}">
                <a16:creationId xmlns:a16="http://schemas.microsoft.com/office/drawing/2014/main" id="{8FE10A3F-C617-C62F-F91D-7EEB33FB45C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A341D34-6847-8011-E41A-C65FADDDF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32771" name="Slide Number Placeholder 5">
            <a:extLst>
              <a:ext uri="{FF2B5EF4-FFF2-40B4-BE49-F238E27FC236}">
                <a16:creationId xmlns:a16="http://schemas.microsoft.com/office/drawing/2014/main" id="{B314C623-7746-2D37-02E2-13C119F0F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BE36842-E0DB-413F-9782-66B0901227E4}" type="slidenum">
              <a:rPr lang="en-US" altLang="en-US" smtClean="0">
                <a:latin typeface="Arial" panose="020B0604020202020204" pitchFamily="34" charset="0"/>
              </a:rPr>
              <a:pPr/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2" name="Rectangle 13">
            <a:extLst>
              <a:ext uri="{FF2B5EF4-FFF2-40B4-BE49-F238E27FC236}">
                <a16:creationId xmlns:a16="http://schemas.microsoft.com/office/drawing/2014/main" id="{BEA8B2DA-3A6B-131B-5934-12C90F1695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Internal Fragmentation</a:t>
            </a:r>
          </a:p>
        </p:txBody>
      </p:sp>
      <p:sp>
        <p:nvSpPr>
          <p:cNvPr id="32773" name="Rectangle 14">
            <a:extLst>
              <a:ext uri="{FF2B5EF4-FFF2-40B4-BE49-F238E27FC236}">
                <a16:creationId xmlns:a16="http://schemas.microsoft.com/office/drawing/2014/main" id="{E54E1205-225B-7BBA-4576-F5CC26F4A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Poor memory utilization caused by fragmentation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Comes in two forms: internal and external fragmentation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Internal fragmentation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For some block, internal fragmentation is the difference between the block size and the payload size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Caused by overhead of maintaining heap data structures, padding for alignment purposes, or explicit policy decisions (e.g., not to split the block)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Depends only on the pattern of </a:t>
            </a:r>
            <a:r>
              <a:rPr lang="en-US" altLang="en-US" sz="1800" i="1"/>
              <a:t>previous</a:t>
            </a:r>
            <a:r>
              <a:rPr lang="en-US" altLang="en-US" sz="1800"/>
              <a:t> requests, and thus is easy to measure</a:t>
            </a:r>
          </a:p>
        </p:txBody>
      </p:sp>
      <p:sp>
        <p:nvSpPr>
          <p:cNvPr id="32774" name="Rectangle 4">
            <a:extLst>
              <a:ext uri="{FF2B5EF4-FFF2-40B4-BE49-F238E27FC236}">
                <a16:creationId xmlns:a16="http://schemas.microsoft.com/office/drawing/2014/main" id="{D248EB54-770B-B3E9-4329-87E1A323C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505200"/>
            <a:ext cx="28194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payload</a:t>
            </a:r>
          </a:p>
        </p:txBody>
      </p:sp>
      <p:sp>
        <p:nvSpPr>
          <p:cNvPr id="32775" name="Rectangle 5" descr="Wide upward diagonal">
            <a:extLst>
              <a:ext uri="{FF2B5EF4-FFF2-40B4-BE49-F238E27FC236}">
                <a16:creationId xmlns:a16="http://schemas.microsoft.com/office/drawing/2014/main" id="{B2517537-7378-DA0B-4435-D1C13647B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5325" y="3505200"/>
            <a:ext cx="762000" cy="6096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2776" name="Rectangle 6" descr="Wide upward diagonal">
            <a:extLst>
              <a:ext uri="{FF2B5EF4-FFF2-40B4-BE49-F238E27FC236}">
                <a16:creationId xmlns:a16="http://schemas.microsoft.com/office/drawing/2014/main" id="{EBEC9FDB-3CDD-DA78-2DD3-A1509C26A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925" y="3505200"/>
            <a:ext cx="762000" cy="6096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2777" name="Text Box 7">
            <a:extLst>
              <a:ext uri="{FF2B5EF4-FFF2-40B4-BE49-F238E27FC236}">
                <a16:creationId xmlns:a16="http://schemas.microsoft.com/office/drawing/2014/main" id="{D22E3A44-683F-89F5-AC47-5792D9E30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4525" y="3429000"/>
            <a:ext cx="1539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Internal </a:t>
            </a:r>
          </a:p>
          <a:p>
            <a:r>
              <a:rPr lang="en-US" altLang="en-US" sz="1600" b="1"/>
              <a:t>fragmentation</a:t>
            </a:r>
          </a:p>
        </p:txBody>
      </p:sp>
      <p:sp>
        <p:nvSpPr>
          <p:cNvPr id="32778" name="Line 8">
            <a:extLst>
              <a:ext uri="{FF2B5EF4-FFF2-40B4-BE49-F238E27FC236}">
                <a16:creationId xmlns:a16="http://schemas.microsoft.com/office/drawing/2014/main" id="{363F85D5-8E19-6D6C-E437-5763061165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08725" y="37338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AutoShape 9">
            <a:extLst>
              <a:ext uri="{FF2B5EF4-FFF2-40B4-BE49-F238E27FC236}">
                <a16:creationId xmlns:a16="http://schemas.microsoft.com/office/drawing/2014/main" id="{192879BC-322B-9819-F1CA-58644E528435}"/>
              </a:ext>
            </a:extLst>
          </p:cNvPr>
          <p:cNvSpPr>
            <a:spLocks/>
          </p:cNvSpPr>
          <p:nvPr/>
        </p:nvSpPr>
        <p:spPr bwMode="auto">
          <a:xfrm rot="-5400000">
            <a:off x="4213225" y="1104900"/>
            <a:ext cx="304800" cy="4343400"/>
          </a:xfrm>
          <a:prstGeom prst="rightBrace">
            <a:avLst>
              <a:gd name="adj1" fmla="val 11875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32780" name="Text Box 10">
            <a:extLst>
              <a:ext uri="{FF2B5EF4-FFF2-40B4-BE49-F238E27FC236}">
                <a16:creationId xmlns:a16="http://schemas.microsoft.com/office/drawing/2014/main" id="{3C057F6E-20C8-0225-6A09-94396D9DA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725" y="286385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block</a:t>
            </a:r>
          </a:p>
        </p:txBody>
      </p:sp>
      <p:sp>
        <p:nvSpPr>
          <p:cNvPr id="32781" name="Text Box 11">
            <a:extLst>
              <a:ext uri="{FF2B5EF4-FFF2-40B4-BE49-F238E27FC236}">
                <a16:creationId xmlns:a16="http://schemas.microsoft.com/office/drawing/2014/main" id="{1D5EEA27-9CCC-4746-1A00-90C4231DD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3505200"/>
            <a:ext cx="1539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Internal </a:t>
            </a:r>
          </a:p>
          <a:p>
            <a:r>
              <a:rPr lang="en-US" altLang="en-US" sz="1600" b="1"/>
              <a:t>fragmentation</a:t>
            </a:r>
          </a:p>
        </p:txBody>
      </p:sp>
      <p:sp>
        <p:nvSpPr>
          <p:cNvPr id="32782" name="Line 12">
            <a:extLst>
              <a:ext uri="{FF2B5EF4-FFF2-40B4-BE49-F238E27FC236}">
                <a16:creationId xmlns:a16="http://schemas.microsoft.com/office/drawing/2014/main" id="{B154CD9D-B720-B3BB-657C-FB601AA99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5325" y="38100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>
            <a:extLst>
              <a:ext uri="{FF2B5EF4-FFF2-40B4-BE49-F238E27FC236}">
                <a16:creationId xmlns:a16="http://schemas.microsoft.com/office/drawing/2014/main" id="{7E5AD703-A0A2-77BB-5812-B978187B871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88" name="Footer Placeholder 4">
            <a:extLst>
              <a:ext uri="{FF2B5EF4-FFF2-40B4-BE49-F238E27FC236}">
                <a16:creationId xmlns:a16="http://schemas.microsoft.com/office/drawing/2014/main" id="{65DCC254-5E56-A812-C755-BEF0B9CB0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33795" name="Slide Number Placeholder 5">
            <a:extLst>
              <a:ext uri="{FF2B5EF4-FFF2-40B4-BE49-F238E27FC236}">
                <a16:creationId xmlns:a16="http://schemas.microsoft.com/office/drawing/2014/main" id="{6F638810-E260-FD2C-D558-B3053DC4B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4BDEAB2-5CF9-4B87-8E14-D5E045E1C239}" type="slidenum">
              <a:rPr lang="en-US" altLang="en-US" smtClean="0">
                <a:latin typeface="Arial" panose="020B0604020202020204" pitchFamily="34" charset="0"/>
              </a:rPr>
              <a:pPr/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EFB9BACC-0D5A-3089-FD55-E38D95DFB8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743700" cy="573087"/>
          </a:xfrm>
        </p:spPr>
        <p:txBody>
          <a:bodyPr/>
          <a:lstStyle/>
          <a:p>
            <a:pPr eaLnBrk="1" hangingPunct="1"/>
            <a:r>
              <a:rPr lang="en-US" altLang="en-US"/>
              <a:t>External Fragmentation</a:t>
            </a:r>
          </a:p>
        </p:txBody>
      </p:sp>
      <p:sp>
        <p:nvSpPr>
          <p:cNvPr id="577611" name="Text Box 75">
            <a:extLst>
              <a:ext uri="{FF2B5EF4-FFF2-40B4-BE49-F238E27FC236}">
                <a16:creationId xmlns:a16="http://schemas.microsoft.com/office/drawing/2014/main" id="{87106473-3CA1-586A-648D-F695E6079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119688"/>
            <a:ext cx="3733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p4 = malloc(7*sizeof(int))</a:t>
            </a:r>
          </a:p>
        </p:txBody>
      </p:sp>
      <p:sp>
        <p:nvSpPr>
          <p:cNvPr id="577612" name="Text Box 76">
            <a:extLst>
              <a:ext uri="{FF2B5EF4-FFF2-40B4-BE49-F238E27FC236}">
                <a16:creationId xmlns:a16="http://schemas.microsoft.com/office/drawing/2014/main" id="{EE07A031-F5D6-D95E-0DD2-3F987BD8D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1825" y="5424488"/>
            <a:ext cx="8016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/>
              <a:t>oops!</a:t>
            </a:r>
            <a:endParaRPr lang="en-US" altLang="en-US" sz="2400" b="1"/>
          </a:p>
        </p:txBody>
      </p:sp>
      <p:sp>
        <p:nvSpPr>
          <p:cNvPr id="33799" name="Text Box 77">
            <a:extLst>
              <a:ext uri="{FF2B5EF4-FFF2-40B4-BE49-F238E27FC236}">
                <a16:creationId xmlns:a16="http://schemas.microsoft.com/office/drawing/2014/main" id="{122B21A9-8A2D-FE94-7BD4-B452076ED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2280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latin typeface="Verdana" panose="020B0604030504040204" pitchFamily="34" charset="0"/>
              </a:rPr>
              <a:t>Occurs when there is enough aggregate heap memory, but no </a:t>
            </a:r>
          </a:p>
          <a:p>
            <a:r>
              <a:rPr lang="en-US" altLang="en-US" b="1">
                <a:latin typeface="Verdana" panose="020B0604030504040204" pitchFamily="34" charset="0"/>
              </a:rPr>
              <a:t>single free block is large enough</a:t>
            </a:r>
          </a:p>
        </p:txBody>
      </p:sp>
      <p:sp>
        <p:nvSpPr>
          <p:cNvPr id="577614" name="Text Box 78">
            <a:extLst>
              <a:ext uri="{FF2B5EF4-FFF2-40B4-BE49-F238E27FC236}">
                <a16:creationId xmlns:a16="http://schemas.microsoft.com/office/drawing/2014/main" id="{D7B1D26E-DFBB-DA56-C91C-7568469C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759450"/>
            <a:ext cx="7548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latin typeface="Verdana" panose="020B0604030504040204" pitchFamily="34" charset="0"/>
              </a:rPr>
              <a:t>External fragmentation depends on the pattern of future </a:t>
            </a:r>
          </a:p>
          <a:p>
            <a:r>
              <a:rPr lang="en-US" altLang="en-US" b="1">
                <a:latin typeface="Verdana" panose="020B0604030504040204" pitchFamily="34" charset="0"/>
              </a:rPr>
              <a:t>requests, and thus is difficult to measure</a:t>
            </a:r>
          </a:p>
        </p:txBody>
      </p:sp>
      <p:grpSp>
        <p:nvGrpSpPr>
          <p:cNvPr id="33801" name="Group 83">
            <a:extLst>
              <a:ext uri="{FF2B5EF4-FFF2-40B4-BE49-F238E27FC236}">
                <a16:creationId xmlns:a16="http://schemas.microsoft.com/office/drawing/2014/main" id="{644B5B54-247E-6384-0577-D083770E48F7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1766888"/>
            <a:ext cx="6610350" cy="762000"/>
            <a:chOff x="720" y="1113"/>
            <a:chExt cx="4164" cy="480"/>
          </a:xfrm>
        </p:grpSpPr>
        <p:sp>
          <p:nvSpPr>
            <p:cNvPr id="33862" name="Rectangle 3">
              <a:extLst>
                <a:ext uri="{FF2B5EF4-FFF2-40B4-BE49-F238E27FC236}">
                  <a16:creationId xmlns:a16="http://schemas.microsoft.com/office/drawing/2014/main" id="{8E8ACF64-E3A0-4748-4E19-09C7FC20A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1" y="1401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63" name="Rectangle 4">
              <a:extLst>
                <a:ext uri="{FF2B5EF4-FFF2-40B4-BE49-F238E27FC236}">
                  <a16:creationId xmlns:a16="http://schemas.microsoft.com/office/drawing/2014/main" id="{054D84A9-07B3-1FEA-6480-EA7231B74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3" y="1401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64" name="Rectangle 5">
              <a:extLst>
                <a:ext uri="{FF2B5EF4-FFF2-40B4-BE49-F238E27FC236}">
                  <a16:creationId xmlns:a16="http://schemas.microsoft.com/office/drawing/2014/main" id="{B9C093FD-0337-3752-9D3B-B70BD29B0B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5" y="1401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65" name="Rectangle 6">
              <a:extLst>
                <a:ext uri="{FF2B5EF4-FFF2-40B4-BE49-F238E27FC236}">
                  <a16:creationId xmlns:a16="http://schemas.microsoft.com/office/drawing/2014/main" id="{12F841D2-A90A-B760-4AAD-DF891A134D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7" y="1401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66" name="Rectangle 7">
              <a:extLst>
                <a:ext uri="{FF2B5EF4-FFF2-40B4-BE49-F238E27FC236}">
                  <a16:creationId xmlns:a16="http://schemas.microsoft.com/office/drawing/2014/main" id="{6572A09F-2456-D9A0-3A06-A9A07D42E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9" y="1401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67" name="Rectangle 8">
              <a:extLst>
                <a:ext uri="{FF2B5EF4-FFF2-40B4-BE49-F238E27FC236}">
                  <a16:creationId xmlns:a16="http://schemas.microsoft.com/office/drawing/2014/main" id="{E4EBEAB4-D3CE-6A5B-827C-113620CB4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1" y="1401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68" name="Rectangle 9">
              <a:extLst>
                <a:ext uri="{FF2B5EF4-FFF2-40B4-BE49-F238E27FC236}">
                  <a16:creationId xmlns:a16="http://schemas.microsoft.com/office/drawing/2014/main" id="{25CE3C68-7145-1E9D-0389-535DE213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" y="1401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69" name="Rectangle 10">
              <a:extLst>
                <a:ext uri="{FF2B5EF4-FFF2-40B4-BE49-F238E27FC236}">
                  <a16:creationId xmlns:a16="http://schemas.microsoft.com/office/drawing/2014/main" id="{3A9383EC-92E2-9A00-A0D2-B52A508DB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5" y="1401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70" name="Rectangle 11">
              <a:extLst>
                <a:ext uri="{FF2B5EF4-FFF2-40B4-BE49-F238E27FC236}">
                  <a16:creationId xmlns:a16="http://schemas.microsoft.com/office/drawing/2014/main" id="{3D239849-9D89-67E9-76CB-BE99B866D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7" y="1401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71" name="Rectangle 12">
              <a:extLst>
                <a:ext uri="{FF2B5EF4-FFF2-40B4-BE49-F238E27FC236}">
                  <a16:creationId xmlns:a16="http://schemas.microsoft.com/office/drawing/2014/main" id="{60BB39F5-2BEC-4594-B60C-374F82AE6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9" y="1401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72" name="Rectangle 13">
              <a:extLst>
                <a:ext uri="{FF2B5EF4-FFF2-40B4-BE49-F238E27FC236}">
                  <a16:creationId xmlns:a16="http://schemas.microsoft.com/office/drawing/2014/main" id="{BB3C0F46-7100-3E9E-A38E-D19FCC8DC7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1" y="1401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73" name="Rectangle 14">
              <a:extLst>
                <a:ext uri="{FF2B5EF4-FFF2-40B4-BE49-F238E27FC236}">
                  <a16:creationId xmlns:a16="http://schemas.microsoft.com/office/drawing/2014/main" id="{6B3B9032-126D-C589-407B-1B2495283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3" y="1401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74" name="Rectangle 15">
              <a:extLst>
                <a:ext uri="{FF2B5EF4-FFF2-40B4-BE49-F238E27FC236}">
                  <a16:creationId xmlns:a16="http://schemas.microsoft.com/office/drawing/2014/main" id="{4D291A14-F0C7-CC21-88CA-300E54C2F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5" y="1401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75" name="Rectangle 16">
              <a:extLst>
                <a:ext uri="{FF2B5EF4-FFF2-40B4-BE49-F238E27FC236}">
                  <a16:creationId xmlns:a16="http://schemas.microsoft.com/office/drawing/2014/main" id="{12AD3E4A-B6F5-12B3-8167-133BFBD5F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7" y="1401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76" name="Rectangle 17">
              <a:extLst>
                <a:ext uri="{FF2B5EF4-FFF2-40B4-BE49-F238E27FC236}">
                  <a16:creationId xmlns:a16="http://schemas.microsoft.com/office/drawing/2014/main" id="{824A8759-6D26-8422-19D3-A6B817D7D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9" y="1401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77" name="Rectangle 18">
              <a:extLst>
                <a:ext uri="{FF2B5EF4-FFF2-40B4-BE49-F238E27FC236}">
                  <a16:creationId xmlns:a16="http://schemas.microsoft.com/office/drawing/2014/main" id="{6ECE8005-40D8-BD98-87A3-703FE36BD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1" y="1401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78" name="Rectangle 19">
              <a:extLst>
                <a:ext uri="{FF2B5EF4-FFF2-40B4-BE49-F238E27FC236}">
                  <a16:creationId xmlns:a16="http://schemas.microsoft.com/office/drawing/2014/main" id="{9CFDB215-554E-F6E3-F946-469B9961D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3" y="1401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79" name="Text Box 20">
              <a:extLst>
                <a:ext uri="{FF2B5EF4-FFF2-40B4-BE49-F238E27FC236}">
                  <a16:creationId xmlns:a16="http://schemas.microsoft.com/office/drawing/2014/main" id="{17144078-26F4-F467-81C9-9CE43E6D64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1113"/>
              <a:ext cx="23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b="1">
                  <a:latin typeface="Courier New" panose="02070309020205020404" pitchFamily="49" charset="0"/>
                </a:rPr>
                <a:t>p1 = malloc(4*sizeof(int))</a:t>
              </a:r>
            </a:p>
          </p:txBody>
        </p:sp>
        <p:sp>
          <p:nvSpPr>
            <p:cNvPr id="33880" name="Rectangle 79">
              <a:extLst>
                <a:ext uri="{FF2B5EF4-FFF2-40B4-BE49-F238E27FC236}">
                  <a16:creationId xmlns:a16="http://schemas.microsoft.com/office/drawing/2014/main" id="{2F8BA4A5-3C5A-098A-42DC-E6B685F2D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2" y="1401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3" name="Group 84">
            <a:extLst>
              <a:ext uri="{FF2B5EF4-FFF2-40B4-BE49-F238E27FC236}">
                <a16:creationId xmlns:a16="http://schemas.microsoft.com/office/drawing/2014/main" id="{7D215EA7-A091-940C-5FFE-636DE3D19DD2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640013"/>
            <a:ext cx="6657975" cy="727075"/>
            <a:chOff x="720" y="1663"/>
            <a:chExt cx="4194" cy="458"/>
          </a:xfrm>
        </p:grpSpPr>
        <p:sp>
          <p:nvSpPr>
            <p:cNvPr id="33843" name="Rectangle 21">
              <a:extLst>
                <a:ext uri="{FF2B5EF4-FFF2-40B4-BE49-F238E27FC236}">
                  <a16:creationId xmlns:a16="http://schemas.microsoft.com/office/drawing/2014/main" id="{2D24AB04-EC0C-F8CA-3B4B-55DB7AC5A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" y="1929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44" name="Rectangle 22">
              <a:extLst>
                <a:ext uri="{FF2B5EF4-FFF2-40B4-BE49-F238E27FC236}">
                  <a16:creationId xmlns:a16="http://schemas.microsoft.com/office/drawing/2014/main" id="{D15FBDB8-148A-942B-A4BB-BB299E6E8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7" y="1929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45" name="Rectangle 23">
              <a:extLst>
                <a:ext uri="{FF2B5EF4-FFF2-40B4-BE49-F238E27FC236}">
                  <a16:creationId xmlns:a16="http://schemas.microsoft.com/office/drawing/2014/main" id="{E3F68E65-691C-93E8-A3AB-EAC4E366C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9" y="1929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46" name="Rectangle 24">
              <a:extLst>
                <a:ext uri="{FF2B5EF4-FFF2-40B4-BE49-F238E27FC236}">
                  <a16:creationId xmlns:a16="http://schemas.microsoft.com/office/drawing/2014/main" id="{B00A2FB9-DE2B-C61E-3B97-9A596C5C5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1929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47" name="Rectangle 25">
              <a:extLst>
                <a:ext uri="{FF2B5EF4-FFF2-40B4-BE49-F238E27FC236}">
                  <a16:creationId xmlns:a16="http://schemas.microsoft.com/office/drawing/2014/main" id="{02139297-DA0F-E99D-C2A8-3F9F6E1AD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3" y="1929"/>
              <a:ext cx="192" cy="192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48" name="Rectangle 26">
              <a:extLst>
                <a:ext uri="{FF2B5EF4-FFF2-40B4-BE49-F238E27FC236}">
                  <a16:creationId xmlns:a16="http://schemas.microsoft.com/office/drawing/2014/main" id="{F33BD62D-0C26-89FF-CE37-B1AAE92C41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5" y="1929"/>
              <a:ext cx="192" cy="192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49" name="Rectangle 27">
              <a:extLst>
                <a:ext uri="{FF2B5EF4-FFF2-40B4-BE49-F238E27FC236}">
                  <a16:creationId xmlns:a16="http://schemas.microsoft.com/office/drawing/2014/main" id="{37C40FDB-1E74-81B8-8252-B650FCB1D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7" y="1929"/>
              <a:ext cx="192" cy="192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50" name="Rectangle 28">
              <a:extLst>
                <a:ext uri="{FF2B5EF4-FFF2-40B4-BE49-F238E27FC236}">
                  <a16:creationId xmlns:a16="http://schemas.microsoft.com/office/drawing/2014/main" id="{5EDB69DC-DE02-2086-57CE-A78B12D2D2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9" y="1929"/>
              <a:ext cx="192" cy="192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51" name="Rectangle 29">
              <a:extLst>
                <a:ext uri="{FF2B5EF4-FFF2-40B4-BE49-F238E27FC236}">
                  <a16:creationId xmlns:a16="http://schemas.microsoft.com/office/drawing/2014/main" id="{9B8E2889-D010-5AD6-CB6F-DC10FE802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1" y="1929"/>
              <a:ext cx="192" cy="192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52" name="Rectangle 30">
              <a:extLst>
                <a:ext uri="{FF2B5EF4-FFF2-40B4-BE49-F238E27FC236}">
                  <a16:creationId xmlns:a16="http://schemas.microsoft.com/office/drawing/2014/main" id="{435FA5B5-56BB-3B30-38BD-50D56232B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3" y="1929"/>
              <a:ext cx="192" cy="192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53" name="Rectangle 31">
              <a:extLst>
                <a:ext uri="{FF2B5EF4-FFF2-40B4-BE49-F238E27FC236}">
                  <a16:creationId xmlns:a16="http://schemas.microsoft.com/office/drawing/2014/main" id="{29262903-665A-CB30-AEEA-578F8D6BF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5" y="1929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54" name="Rectangle 32">
              <a:extLst>
                <a:ext uri="{FF2B5EF4-FFF2-40B4-BE49-F238E27FC236}">
                  <a16:creationId xmlns:a16="http://schemas.microsoft.com/office/drawing/2014/main" id="{05000ED3-21F8-F331-9ADC-10B940ED9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7" y="1929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55" name="Rectangle 33">
              <a:extLst>
                <a:ext uri="{FF2B5EF4-FFF2-40B4-BE49-F238E27FC236}">
                  <a16:creationId xmlns:a16="http://schemas.microsoft.com/office/drawing/2014/main" id="{2CCF919D-44BD-0B8F-2707-0E8A14EA7C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9" y="1929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56" name="Rectangle 34">
              <a:extLst>
                <a:ext uri="{FF2B5EF4-FFF2-40B4-BE49-F238E27FC236}">
                  <a16:creationId xmlns:a16="http://schemas.microsoft.com/office/drawing/2014/main" id="{2700E492-7F49-7991-A7E3-14B37E641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1" y="1929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57" name="Rectangle 35">
              <a:extLst>
                <a:ext uri="{FF2B5EF4-FFF2-40B4-BE49-F238E27FC236}">
                  <a16:creationId xmlns:a16="http://schemas.microsoft.com/office/drawing/2014/main" id="{D8697F5D-6CED-F9A8-72E9-858A78DFF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3" y="1929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58" name="Rectangle 36">
              <a:extLst>
                <a:ext uri="{FF2B5EF4-FFF2-40B4-BE49-F238E27FC236}">
                  <a16:creationId xmlns:a16="http://schemas.microsoft.com/office/drawing/2014/main" id="{116E0372-BC97-6A5E-CE5B-FE7BBF4AC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5" y="1929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59" name="Rectangle 37">
              <a:extLst>
                <a:ext uri="{FF2B5EF4-FFF2-40B4-BE49-F238E27FC236}">
                  <a16:creationId xmlns:a16="http://schemas.microsoft.com/office/drawing/2014/main" id="{2F2A40DE-9028-CCB8-9654-5685546E5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7" y="1929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60" name="Text Box 38">
              <a:extLst>
                <a:ext uri="{FF2B5EF4-FFF2-40B4-BE49-F238E27FC236}">
                  <a16:creationId xmlns:a16="http://schemas.microsoft.com/office/drawing/2014/main" id="{C0A7C0C6-0668-6CB7-1F80-1B249C397D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1663"/>
              <a:ext cx="23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b="1">
                  <a:latin typeface="Courier New" panose="02070309020205020404" pitchFamily="49" charset="0"/>
                </a:rPr>
                <a:t>p2 = malloc(5*sizeof(int))</a:t>
              </a:r>
            </a:p>
          </p:txBody>
        </p:sp>
        <p:sp>
          <p:nvSpPr>
            <p:cNvPr id="33861" name="Rectangle 80">
              <a:extLst>
                <a:ext uri="{FF2B5EF4-FFF2-40B4-BE49-F238E27FC236}">
                  <a16:creationId xmlns:a16="http://schemas.microsoft.com/office/drawing/2014/main" id="{4BB99A98-C270-F357-EC72-2E2AD5DD6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2" y="1929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4" name="Group 85">
            <a:extLst>
              <a:ext uri="{FF2B5EF4-FFF2-40B4-BE49-F238E27FC236}">
                <a16:creationId xmlns:a16="http://schemas.microsoft.com/office/drawing/2014/main" id="{78E29373-AC60-25EB-A2A7-9855D4F48C09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478213"/>
            <a:ext cx="6657975" cy="727075"/>
            <a:chOff x="720" y="2191"/>
            <a:chExt cx="4194" cy="458"/>
          </a:xfrm>
        </p:grpSpPr>
        <p:sp>
          <p:nvSpPr>
            <p:cNvPr id="33824" name="Rectangle 39">
              <a:extLst>
                <a:ext uri="{FF2B5EF4-FFF2-40B4-BE49-F238E27FC236}">
                  <a16:creationId xmlns:a16="http://schemas.microsoft.com/office/drawing/2014/main" id="{6CB58B8E-8F67-0235-1E52-35174F958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" y="2457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25" name="Rectangle 40">
              <a:extLst>
                <a:ext uri="{FF2B5EF4-FFF2-40B4-BE49-F238E27FC236}">
                  <a16:creationId xmlns:a16="http://schemas.microsoft.com/office/drawing/2014/main" id="{C9C242D0-5050-B120-1FD2-16C4193688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7" y="2457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26" name="Rectangle 41">
              <a:extLst>
                <a:ext uri="{FF2B5EF4-FFF2-40B4-BE49-F238E27FC236}">
                  <a16:creationId xmlns:a16="http://schemas.microsoft.com/office/drawing/2014/main" id="{6BAF3471-161F-57BB-339A-DB0AE9B65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9" y="2457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27" name="Rectangle 42">
              <a:extLst>
                <a:ext uri="{FF2B5EF4-FFF2-40B4-BE49-F238E27FC236}">
                  <a16:creationId xmlns:a16="http://schemas.microsoft.com/office/drawing/2014/main" id="{4146DBE2-B96D-89C1-3ABE-939674537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2457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28" name="Rectangle 43">
              <a:extLst>
                <a:ext uri="{FF2B5EF4-FFF2-40B4-BE49-F238E27FC236}">
                  <a16:creationId xmlns:a16="http://schemas.microsoft.com/office/drawing/2014/main" id="{CD4E40EC-7D4A-40B8-7023-7296A8A6A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3" y="2457"/>
              <a:ext cx="192" cy="192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29" name="Rectangle 44">
              <a:extLst>
                <a:ext uri="{FF2B5EF4-FFF2-40B4-BE49-F238E27FC236}">
                  <a16:creationId xmlns:a16="http://schemas.microsoft.com/office/drawing/2014/main" id="{75847CAC-8E0B-B9FF-52ED-38611D1D9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5" y="2457"/>
              <a:ext cx="192" cy="192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30" name="Rectangle 45">
              <a:extLst>
                <a:ext uri="{FF2B5EF4-FFF2-40B4-BE49-F238E27FC236}">
                  <a16:creationId xmlns:a16="http://schemas.microsoft.com/office/drawing/2014/main" id="{9AA8D0FF-8AD1-4B45-E4D2-0138F8F03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7" y="2457"/>
              <a:ext cx="192" cy="192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31" name="Rectangle 46">
              <a:extLst>
                <a:ext uri="{FF2B5EF4-FFF2-40B4-BE49-F238E27FC236}">
                  <a16:creationId xmlns:a16="http://schemas.microsoft.com/office/drawing/2014/main" id="{10F4D647-0FC4-6303-3EEB-8E2B378D6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9" y="2457"/>
              <a:ext cx="192" cy="192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32" name="Rectangle 47">
              <a:extLst>
                <a:ext uri="{FF2B5EF4-FFF2-40B4-BE49-F238E27FC236}">
                  <a16:creationId xmlns:a16="http://schemas.microsoft.com/office/drawing/2014/main" id="{8767B78A-F936-113D-0DC2-1BD2A2220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1" y="2457"/>
              <a:ext cx="192" cy="192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33" name="Rectangle 48">
              <a:extLst>
                <a:ext uri="{FF2B5EF4-FFF2-40B4-BE49-F238E27FC236}">
                  <a16:creationId xmlns:a16="http://schemas.microsoft.com/office/drawing/2014/main" id="{E21F7B5C-6193-A102-B9DE-55140F0F0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3" y="2457"/>
              <a:ext cx="192" cy="192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34" name="Rectangle 49">
              <a:extLst>
                <a:ext uri="{FF2B5EF4-FFF2-40B4-BE49-F238E27FC236}">
                  <a16:creationId xmlns:a16="http://schemas.microsoft.com/office/drawing/2014/main" id="{F24815B4-BDF9-5E41-2A8D-53310B709B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5" y="2457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35" name="Rectangle 50">
              <a:extLst>
                <a:ext uri="{FF2B5EF4-FFF2-40B4-BE49-F238E27FC236}">
                  <a16:creationId xmlns:a16="http://schemas.microsoft.com/office/drawing/2014/main" id="{8407E726-4B68-D767-D31B-0F4A8DC4E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7" y="2457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36" name="Rectangle 51">
              <a:extLst>
                <a:ext uri="{FF2B5EF4-FFF2-40B4-BE49-F238E27FC236}">
                  <a16:creationId xmlns:a16="http://schemas.microsoft.com/office/drawing/2014/main" id="{4DA97683-9662-3892-FD41-C40BBA942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9" y="2457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37" name="Rectangle 52">
              <a:extLst>
                <a:ext uri="{FF2B5EF4-FFF2-40B4-BE49-F238E27FC236}">
                  <a16:creationId xmlns:a16="http://schemas.microsoft.com/office/drawing/2014/main" id="{63D764CE-3A45-4ED3-648C-ECD8AC708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1" y="2457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38" name="Rectangle 53">
              <a:extLst>
                <a:ext uri="{FF2B5EF4-FFF2-40B4-BE49-F238E27FC236}">
                  <a16:creationId xmlns:a16="http://schemas.microsoft.com/office/drawing/2014/main" id="{08EE9499-D785-B19B-A100-54F1F9D29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3" y="2457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39" name="Rectangle 54">
              <a:extLst>
                <a:ext uri="{FF2B5EF4-FFF2-40B4-BE49-F238E27FC236}">
                  <a16:creationId xmlns:a16="http://schemas.microsoft.com/office/drawing/2014/main" id="{8F8AD859-BA96-25A9-9EF6-EA295BCA3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5" y="2457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40" name="Rectangle 55">
              <a:extLst>
                <a:ext uri="{FF2B5EF4-FFF2-40B4-BE49-F238E27FC236}">
                  <a16:creationId xmlns:a16="http://schemas.microsoft.com/office/drawing/2014/main" id="{B04BD112-A7B2-E1FB-4179-15241D561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7" y="2457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41" name="Text Box 56">
              <a:extLst>
                <a:ext uri="{FF2B5EF4-FFF2-40B4-BE49-F238E27FC236}">
                  <a16:creationId xmlns:a16="http://schemas.microsoft.com/office/drawing/2014/main" id="{9C577CEF-AC53-4FC6-7051-FA1BC92E71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191"/>
              <a:ext cx="23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b="1">
                  <a:latin typeface="Courier New" panose="02070309020205020404" pitchFamily="49" charset="0"/>
                </a:rPr>
                <a:t>p3 = malloc(6*sizeof(int))</a:t>
              </a:r>
            </a:p>
          </p:txBody>
        </p:sp>
        <p:sp>
          <p:nvSpPr>
            <p:cNvPr id="33842" name="Rectangle 81">
              <a:extLst>
                <a:ext uri="{FF2B5EF4-FFF2-40B4-BE49-F238E27FC236}">
                  <a16:creationId xmlns:a16="http://schemas.microsoft.com/office/drawing/2014/main" id="{50D43937-09D5-5CE8-DC62-0CF0DB47A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2" y="2457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5" name="Group 86">
            <a:extLst>
              <a:ext uri="{FF2B5EF4-FFF2-40B4-BE49-F238E27FC236}">
                <a16:creationId xmlns:a16="http://schemas.microsoft.com/office/drawing/2014/main" id="{0471B6C4-5F66-9CB7-159C-32DD5EB9F6D9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281488"/>
            <a:ext cx="6657975" cy="685800"/>
            <a:chOff x="720" y="2697"/>
            <a:chExt cx="4194" cy="432"/>
          </a:xfrm>
        </p:grpSpPr>
        <p:sp>
          <p:nvSpPr>
            <p:cNvPr id="33805" name="Rectangle 57">
              <a:extLst>
                <a:ext uri="{FF2B5EF4-FFF2-40B4-BE49-F238E27FC236}">
                  <a16:creationId xmlns:a16="http://schemas.microsoft.com/office/drawing/2014/main" id="{5FC1B2E4-8499-C306-1F97-1D6AA3637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8" y="2937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06" name="Rectangle 58">
              <a:extLst>
                <a:ext uri="{FF2B5EF4-FFF2-40B4-BE49-F238E27FC236}">
                  <a16:creationId xmlns:a16="http://schemas.microsoft.com/office/drawing/2014/main" id="{79C1D2D3-4E49-94E4-0424-F364D8BF6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0" y="2937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07" name="Rectangle 59">
              <a:extLst>
                <a:ext uri="{FF2B5EF4-FFF2-40B4-BE49-F238E27FC236}">
                  <a16:creationId xmlns:a16="http://schemas.microsoft.com/office/drawing/2014/main" id="{0834281E-A147-78E0-DB71-F0EE6E7C1A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2" y="2937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08" name="Rectangle 60">
              <a:extLst>
                <a:ext uri="{FF2B5EF4-FFF2-40B4-BE49-F238E27FC236}">
                  <a16:creationId xmlns:a16="http://schemas.microsoft.com/office/drawing/2014/main" id="{AC939496-6EEC-78F7-6BCB-6DA2E9BC1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4" y="2937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09" name="Rectangle 61">
              <a:extLst>
                <a:ext uri="{FF2B5EF4-FFF2-40B4-BE49-F238E27FC236}">
                  <a16:creationId xmlns:a16="http://schemas.microsoft.com/office/drawing/2014/main" id="{8C7B7D75-9120-21F4-14DA-00D204643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6" y="2937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10" name="Rectangle 62">
              <a:extLst>
                <a:ext uri="{FF2B5EF4-FFF2-40B4-BE49-F238E27FC236}">
                  <a16:creationId xmlns:a16="http://schemas.microsoft.com/office/drawing/2014/main" id="{D65B597B-EFF3-1729-EB79-9144CEEAD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8" y="2937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11" name="Rectangle 63">
              <a:extLst>
                <a:ext uri="{FF2B5EF4-FFF2-40B4-BE49-F238E27FC236}">
                  <a16:creationId xmlns:a16="http://schemas.microsoft.com/office/drawing/2014/main" id="{0FC812E6-A097-E334-FB28-C1E41401A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0" y="2937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12" name="Rectangle 64">
              <a:extLst>
                <a:ext uri="{FF2B5EF4-FFF2-40B4-BE49-F238E27FC236}">
                  <a16:creationId xmlns:a16="http://schemas.microsoft.com/office/drawing/2014/main" id="{C865FDF7-C52F-8E15-6C3E-4224CC0B8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2" y="2937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13" name="Rectangle 65">
              <a:extLst>
                <a:ext uri="{FF2B5EF4-FFF2-40B4-BE49-F238E27FC236}">
                  <a16:creationId xmlns:a16="http://schemas.microsoft.com/office/drawing/2014/main" id="{E1D59A1E-5822-AC19-CB0D-BA3D8A9EC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4" y="2937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14" name="Rectangle 66">
              <a:extLst>
                <a:ext uri="{FF2B5EF4-FFF2-40B4-BE49-F238E27FC236}">
                  <a16:creationId xmlns:a16="http://schemas.microsoft.com/office/drawing/2014/main" id="{D0E823D9-CCEA-DA17-F5CB-026DB851B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6" y="2937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15" name="Rectangle 67">
              <a:extLst>
                <a:ext uri="{FF2B5EF4-FFF2-40B4-BE49-F238E27FC236}">
                  <a16:creationId xmlns:a16="http://schemas.microsoft.com/office/drawing/2014/main" id="{CE292903-04CB-31ED-AE57-BCC0CC741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8" y="2937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16" name="Rectangle 68">
              <a:extLst>
                <a:ext uri="{FF2B5EF4-FFF2-40B4-BE49-F238E27FC236}">
                  <a16:creationId xmlns:a16="http://schemas.microsoft.com/office/drawing/2014/main" id="{1E870A02-2E25-2F1F-E2F0-1664083E1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0" y="2937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17" name="Rectangle 69">
              <a:extLst>
                <a:ext uri="{FF2B5EF4-FFF2-40B4-BE49-F238E27FC236}">
                  <a16:creationId xmlns:a16="http://schemas.microsoft.com/office/drawing/2014/main" id="{08230099-F3E3-35F4-F453-36B6E8CE7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2" y="2937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18" name="Rectangle 70">
              <a:extLst>
                <a:ext uri="{FF2B5EF4-FFF2-40B4-BE49-F238E27FC236}">
                  <a16:creationId xmlns:a16="http://schemas.microsoft.com/office/drawing/2014/main" id="{95A2CDEA-0274-253C-FF51-77D957B32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4" y="2937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19" name="Rectangle 71">
              <a:extLst>
                <a:ext uri="{FF2B5EF4-FFF2-40B4-BE49-F238E27FC236}">
                  <a16:creationId xmlns:a16="http://schemas.microsoft.com/office/drawing/2014/main" id="{0F543E16-700C-3C8F-71AC-B92900F8C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6" y="2937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20" name="Rectangle 72">
              <a:extLst>
                <a:ext uri="{FF2B5EF4-FFF2-40B4-BE49-F238E27FC236}">
                  <a16:creationId xmlns:a16="http://schemas.microsoft.com/office/drawing/2014/main" id="{2A3CEFE8-FA0E-8FF8-CC0E-C083FB416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8" y="2937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21" name="Rectangle 73">
              <a:extLst>
                <a:ext uri="{FF2B5EF4-FFF2-40B4-BE49-F238E27FC236}">
                  <a16:creationId xmlns:a16="http://schemas.microsoft.com/office/drawing/2014/main" id="{F0FA75BC-2579-0679-9EF6-75FE3F1A3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0" y="2937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3822" name="Text Box 74">
              <a:extLst>
                <a:ext uri="{FF2B5EF4-FFF2-40B4-BE49-F238E27FC236}">
                  <a16:creationId xmlns:a16="http://schemas.microsoft.com/office/drawing/2014/main" id="{7F5D579C-1580-DC9E-298C-C9EF01EE5D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697"/>
              <a:ext cx="8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b="1">
                  <a:latin typeface="Courier New" panose="02070309020205020404" pitchFamily="49" charset="0"/>
                </a:rPr>
                <a:t>free(p2)</a:t>
              </a:r>
            </a:p>
          </p:txBody>
        </p:sp>
        <p:sp>
          <p:nvSpPr>
            <p:cNvPr id="33823" name="Rectangle 82">
              <a:extLst>
                <a:ext uri="{FF2B5EF4-FFF2-40B4-BE49-F238E27FC236}">
                  <a16:creationId xmlns:a16="http://schemas.microsoft.com/office/drawing/2014/main" id="{0A4D2CD7-B046-EDA7-9A05-46D79658A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2" y="2937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611" grpId="0"/>
      <p:bldP spid="577612" grpId="0"/>
      <p:bldP spid="5776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>
            <a:extLst>
              <a:ext uri="{FF2B5EF4-FFF2-40B4-BE49-F238E27FC236}">
                <a16:creationId xmlns:a16="http://schemas.microsoft.com/office/drawing/2014/main" id="{28C086F8-8050-4614-6D80-63FA3A7AE9A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DFDD3BA4-24E3-DE83-E0C6-E05275658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36867" name="Slide Number Placeholder 5">
            <a:extLst>
              <a:ext uri="{FF2B5EF4-FFF2-40B4-BE49-F238E27FC236}">
                <a16:creationId xmlns:a16="http://schemas.microsoft.com/office/drawing/2014/main" id="{B17780E0-5C68-5458-825E-6660190CF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7D9D3F2-E443-497E-B093-6E2E54C0531A}" type="slidenum">
              <a:rPr lang="en-US" altLang="en-US" smtClean="0">
                <a:latin typeface="Arial" panose="020B0604020202020204" pitchFamily="34" charset="0"/>
              </a:rPr>
              <a:pPr/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6868" name="Rectangle 25">
            <a:extLst>
              <a:ext uri="{FF2B5EF4-FFF2-40B4-BE49-F238E27FC236}">
                <a16:creationId xmlns:a16="http://schemas.microsoft.com/office/drawing/2014/main" id="{ADDBC6B3-E09B-30E4-ACF0-6A66011D58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Implementation Issues</a:t>
            </a:r>
          </a:p>
        </p:txBody>
      </p:sp>
      <p:sp>
        <p:nvSpPr>
          <p:cNvPr id="36869" name="Rectangle 26">
            <a:extLst>
              <a:ext uri="{FF2B5EF4-FFF2-40B4-BE49-F238E27FC236}">
                <a16:creationId xmlns:a16="http://schemas.microsoft.com/office/drawing/2014/main" id="{277F88EA-6B04-CE95-3FD8-5510F798F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/>
              <a:t>How do we know how much memory to free just given a pointer?</a:t>
            </a:r>
          </a:p>
          <a:p>
            <a:pPr lvl="1" eaLnBrk="1" hangingPunct="1"/>
            <a:r>
              <a:rPr lang="en-US" altLang="en-US"/>
              <a:t>How do we keep track of the free blocks?</a:t>
            </a:r>
          </a:p>
          <a:p>
            <a:pPr lvl="1" eaLnBrk="1" hangingPunct="1"/>
            <a:r>
              <a:rPr lang="en-US" altLang="en-US"/>
              <a:t>How do we pick a block to use for an allocation?</a:t>
            </a:r>
          </a:p>
          <a:p>
            <a:pPr lvl="1" eaLnBrk="1" hangingPunct="1"/>
            <a:r>
              <a:rPr lang="en-US" altLang="en-US"/>
              <a:t>What do we do with the extra space when allocating memory for an object that is smaller than the free block it is placed in?</a:t>
            </a:r>
          </a:p>
          <a:p>
            <a:pPr lvl="1" eaLnBrk="1" hangingPunct="1"/>
            <a:r>
              <a:rPr lang="en-US" altLang="en-US"/>
              <a:t>How do we reinsert a freed block?</a:t>
            </a:r>
          </a:p>
        </p:txBody>
      </p:sp>
      <p:sp>
        <p:nvSpPr>
          <p:cNvPr id="36870" name="Rectangle 4">
            <a:extLst>
              <a:ext uri="{FF2B5EF4-FFF2-40B4-BE49-F238E27FC236}">
                <a16:creationId xmlns:a16="http://schemas.microsoft.com/office/drawing/2014/main" id="{A8BDCCEF-08C4-F5D0-486A-7FF1550A8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75213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6871" name="Rectangle 5">
            <a:extLst>
              <a:ext uri="{FF2B5EF4-FFF2-40B4-BE49-F238E27FC236}">
                <a16:creationId xmlns:a16="http://schemas.microsoft.com/office/drawing/2014/main" id="{3CB9340F-F796-A3C7-D1A1-F26B58E5A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875213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84936535-84EB-F14C-C96B-AC8E72BC4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875213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05EBB278-5920-4F9F-0B55-F86F3C34A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875213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6874" name="Rectangle 8">
            <a:extLst>
              <a:ext uri="{FF2B5EF4-FFF2-40B4-BE49-F238E27FC236}">
                <a16:creationId xmlns:a16="http://schemas.microsoft.com/office/drawing/2014/main" id="{47F7CAE2-1822-9547-E872-AAD292A51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875213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6875" name="Rectangle 9">
            <a:extLst>
              <a:ext uri="{FF2B5EF4-FFF2-40B4-BE49-F238E27FC236}">
                <a16:creationId xmlns:a16="http://schemas.microsoft.com/office/drawing/2014/main" id="{9EC9D762-FB83-D1EF-6EFE-3BCBF1F29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5213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6876" name="Rectangle 10">
            <a:extLst>
              <a:ext uri="{FF2B5EF4-FFF2-40B4-BE49-F238E27FC236}">
                <a16:creationId xmlns:a16="http://schemas.microsoft.com/office/drawing/2014/main" id="{A1A99571-EA0D-187B-FF23-6DDAC33DF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875213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6877" name="Rectangle 11">
            <a:extLst>
              <a:ext uri="{FF2B5EF4-FFF2-40B4-BE49-F238E27FC236}">
                <a16:creationId xmlns:a16="http://schemas.microsoft.com/office/drawing/2014/main" id="{47D879D0-EE38-43FE-60A8-6761B1546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875213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6878" name="Rectangle 12">
            <a:extLst>
              <a:ext uri="{FF2B5EF4-FFF2-40B4-BE49-F238E27FC236}">
                <a16:creationId xmlns:a16="http://schemas.microsoft.com/office/drawing/2014/main" id="{82DA27E2-E3AA-E290-A423-364A02739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875213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6879" name="Rectangle 13">
            <a:extLst>
              <a:ext uri="{FF2B5EF4-FFF2-40B4-BE49-F238E27FC236}">
                <a16:creationId xmlns:a16="http://schemas.microsoft.com/office/drawing/2014/main" id="{D561A59F-0E48-8500-2488-62E5BB97F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875213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6880" name="Rectangle 14">
            <a:extLst>
              <a:ext uri="{FF2B5EF4-FFF2-40B4-BE49-F238E27FC236}">
                <a16:creationId xmlns:a16="http://schemas.microsoft.com/office/drawing/2014/main" id="{EDBF00C8-BC84-8F89-F2D1-2E82EC573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875213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6881" name="Rectangle 15">
            <a:extLst>
              <a:ext uri="{FF2B5EF4-FFF2-40B4-BE49-F238E27FC236}">
                <a16:creationId xmlns:a16="http://schemas.microsoft.com/office/drawing/2014/main" id="{AC2CB5D0-171B-A740-4995-21CFC71C0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875213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6882" name="Rectangle 16">
            <a:extLst>
              <a:ext uri="{FF2B5EF4-FFF2-40B4-BE49-F238E27FC236}">
                <a16:creationId xmlns:a16="http://schemas.microsoft.com/office/drawing/2014/main" id="{19EAF9BB-F325-9E8C-8B82-1FCE9F39E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875213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6883" name="Rectangle 17">
            <a:extLst>
              <a:ext uri="{FF2B5EF4-FFF2-40B4-BE49-F238E27FC236}">
                <a16:creationId xmlns:a16="http://schemas.microsoft.com/office/drawing/2014/main" id="{E178E21E-BF24-F47B-678F-331F0A3CE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875213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6884" name="Rectangle 18">
            <a:extLst>
              <a:ext uri="{FF2B5EF4-FFF2-40B4-BE49-F238E27FC236}">
                <a16:creationId xmlns:a16="http://schemas.microsoft.com/office/drawing/2014/main" id="{9DE03B71-9A50-FF2D-36DE-946B04E42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875213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6885" name="Rectangle 19">
            <a:extLst>
              <a:ext uri="{FF2B5EF4-FFF2-40B4-BE49-F238E27FC236}">
                <a16:creationId xmlns:a16="http://schemas.microsoft.com/office/drawing/2014/main" id="{EDCB0C47-07AE-F45D-48DE-87BEED1B7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875213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6886" name="Text Box 20">
            <a:extLst>
              <a:ext uri="{FF2B5EF4-FFF2-40B4-BE49-F238E27FC236}">
                <a16:creationId xmlns:a16="http://schemas.microsoft.com/office/drawing/2014/main" id="{F53EE841-47F5-323A-FDD4-30787F635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3413"/>
            <a:ext cx="2324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p1 = malloc(1)</a:t>
            </a:r>
          </a:p>
        </p:txBody>
      </p:sp>
      <p:sp>
        <p:nvSpPr>
          <p:cNvPr id="36887" name="Text Box 21">
            <a:extLst>
              <a:ext uri="{FF2B5EF4-FFF2-40B4-BE49-F238E27FC236}">
                <a16:creationId xmlns:a16="http://schemas.microsoft.com/office/drawing/2014/main" id="{400E527C-E0B8-DA6F-0773-6BD68E81C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725" y="4572000"/>
            <a:ext cx="428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p0</a:t>
            </a:r>
          </a:p>
        </p:txBody>
      </p:sp>
      <p:sp>
        <p:nvSpPr>
          <p:cNvPr id="36888" name="Text Box 22">
            <a:extLst>
              <a:ext uri="{FF2B5EF4-FFF2-40B4-BE49-F238E27FC236}">
                <a16:creationId xmlns:a16="http://schemas.microsoft.com/office/drawing/2014/main" id="{A18A5B9B-85A9-AF94-A85D-3F5459DF7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311775"/>
            <a:ext cx="1276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free(p0)</a:t>
            </a:r>
          </a:p>
        </p:txBody>
      </p:sp>
      <p:sp>
        <p:nvSpPr>
          <p:cNvPr id="36889" name="Line 23">
            <a:extLst>
              <a:ext uri="{FF2B5EF4-FFF2-40B4-BE49-F238E27FC236}">
                <a16:creationId xmlns:a16="http://schemas.microsoft.com/office/drawing/2014/main" id="{3C531DF8-4C15-159F-FE39-0CE3DB10FE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722813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0" name="Line 24">
            <a:extLst>
              <a:ext uri="{FF2B5EF4-FFF2-40B4-BE49-F238E27FC236}">
                <a16:creationId xmlns:a16="http://schemas.microsoft.com/office/drawing/2014/main" id="{E51C6151-ACC6-F1E7-152F-D13A13DFEF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722813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>
            <a:extLst>
              <a:ext uri="{FF2B5EF4-FFF2-40B4-BE49-F238E27FC236}">
                <a16:creationId xmlns:a16="http://schemas.microsoft.com/office/drawing/2014/main" id="{A768C215-5D36-F8E2-CDE5-ECB0A3838A6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9" name="Footer Placeholder 4">
            <a:extLst>
              <a:ext uri="{FF2B5EF4-FFF2-40B4-BE49-F238E27FC236}">
                <a16:creationId xmlns:a16="http://schemas.microsoft.com/office/drawing/2014/main" id="{B17FB4B4-19D5-2009-708C-67BEBAEAE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37891" name="Slide Number Placeholder 5">
            <a:extLst>
              <a:ext uri="{FF2B5EF4-FFF2-40B4-BE49-F238E27FC236}">
                <a16:creationId xmlns:a16="http://schemas.microsoft.com/office/drawing/2014/main" id="{33DF5673-3F0D-B852-1D8F-5C7B18454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580D91A-AF9E-4F46-BBE6-FF5A900E573D}" type="slidenum">
              <a:rPr lang="en-US" altLang="en-US" smtClean="0">
                <a:latin typeface="Arial" panose="020B0604020202020204" pitchFamily="34" charset="0"/>
              </a:rPr>
              <a:pPr/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2" name="Rectangle 68">
            <a:extLst>
              <a:ext uri="{FF2B5EF4-FFF2-40B4-BE49-F238E27FC236}">
                <a16:creationId xmlns:a16="http://schemas.microsoft.com/office/drawing/2014/main" id="{CC7878EA-884A-B19A-1E36-1B49B1FF60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Knowing How Much to Free</a:t>
            </a:r>
          </a:p>
        </p:txBody>
      </p:sp>
      <p:sp>
        <p:nvSpPr>
          <p:cNvPr id="37893" name="Rectangle 69">
            <a:extLst>
              <a:ext uri="{FF2B5EF4-FFF2-40B4-BE49-F238E27FC236}">
                <a16:creationId xmlns:a16="http://schemas.microsoft.com/office/drawing/2014/main" id="{C2CBB3FC-ACE4-F501-2F27-7E92725CE1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Standard method</a:t>
            </a:r>
          </a:p>
          <a:p>
            <a:pPr lvl="1" eaLnBrk="1" hangingPunct="1"/>
            <a:r>
              <a:rPr lang="en-US" altLang="en-US"/>
              <a:t>Keep the length of a block in the word preceding the block.</a:t>
            </a:r>
          </a:p>
          <a:p>
            <a:pPr lvl="2" eaLnBrk="1" hangingPunct="1"/>
            <a:r>
              <a:rPr lang="en-US" altLang="en-US"/>
              <a:t>This word is often called the header field or header</a:t>
            </a:r>
          </a:p>
          <a:p>
            <a:pPr lvl="1" eaLnBrk="1" hangingPunct="1"/>
            <a:r>
              <a:rPr lang="en-US" altLang="en-US"/>
              <a:t>Requires an extra word for every allocated block</a:t>
            </a:r>
          </a:p>
        </p:txBody>
      </p:sp>
      <p:sp>
        <p:nvSpPr>
          <p:cNvPr id="37894" name="Text Box 4">
            <a:extLst>
              <a:ext uri="{FF2B5EF4-FFF2-40B4-BE49-F238E27FC236}">
                <a16:creationId xmlns:a16="http://schemas.microsoft.com/office/drawing/2014/main" id="{2FD45F78-343B-EAD7-2C45-29C41FD6D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257800"/>
            <a:ext cx="1162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free(p0)</a:t>
            </a:r>
          </a:p>
        </p:txBody>
      </p:sp>
      <p:sp>
        <p:nvSpPr>
          <p:cNvPr id="37895" name="Text Box 5">
            <a:extLst>
              <a:ext uri="{FF2B5EF4-FFF2-40B4-BE49-F238E27FC236}">
                <a16:creationId xmlns:a16="http://schemas.microsoft.com/office/drawing/2014/main" id="{1693C3BA-0BFF-F706-3143-2F4A61124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962400"/>
            <a:ext cx="36401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p0 = malloc(4 * sizeof(int))</a:t>
            </a:r>
          </a:p>
        </p:txBody>
      </p:sp>
      <p:sp>
        <p:nvSpPr>
          <p:cNvPr id="37896" name="Rectangle 6">
            <a:extLst>
              <a:ext uri="{FF2B5EF4-FFF2-40B4-BE49-F238E27FC236}">
                <a16:creationId xmlns:a16="http://schemas.microsoft.com/office/drawing/2014/main" id="{C33111BE-72A7-2F0C-07C9-0F3C4FC3F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429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897" name="Rectangle 7">
            <a:extLst>
              <a:ext uri="{FF2B5EF4-FFF2-40B4-BE49-F238E27FC236}">
                <a16:creationId xmlns:a16="http://schemas.microsoft.com/office/drawing/2014/main" id="{6267A9D2-6AD4-C80B-B357-E9A95E91A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29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898" name="Rectangle 8">
            <a:extLst>
              <a:ext uri="{FF2B5EF4-FFF2-40B4-BE49-F238E27FC236}">
                <a16:creationId xmlns:a16="http://schemas.microsoft.com/office/drawing/2014/main" id="{01FF7BB7-2C3F-605F-279C-657A265B6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429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899" name="Rectangle 9">
            <a:extLst>
              <a:ext uri="{FF2B5EF4-FFF2-40B4-BE49-F238E27FC236}">
                <a16:creationId xmlns:a16="http://schemas.microsoft.com/office/drawing/2014/main" id="{CE0BA9EA-BED5-7149-995B-37C4D5822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429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00" name="Rectangle 10">
            <a:extLst>
              <a:ext uri="{FF2B5EF4-FFF2-40B4-BE49-F238E27FC236}">
                <a16:creationId xmlns:a16="http://schemas.microsoft.com/office/drawing/2014/main" id="{9755DCD9-DF0B-F276-D483-E148FA9F6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429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01" name="Rectangle 11">
            <a:extLst>
              <a:ext uri="{FF2B5EF4-FFF2-40B4-BE49-F238E27FC236}">
                <a16:creationId xmlns:a16="http://schemas.microsoft.com/office/drawing/2014/main" id="{0B11EDFA-BD61-5F48-C26A-F8B9C76C2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429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02" name="Rectangle 12">
            <a:extLst>
              <a:ext uri="{FF2B5EF4-FFF2-40B4-BE49-F238E27FC236}">
                <a16:creationId xmlns:a16="http://schemas.microsoft.com/office/drawing/2014/main" id="{5B452536-AE78-8AD1-8102-BEFEAD3C3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429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03" name="Rectangle 13">
            <a:extLst>
              <a:ext uri="{FF2B5EF4-FFF2-40B4-BE49-F238E27FC236}">
                <a16:creationId xmlns:a16="http://schemas.microsoft.com/office/drawing/2014/main" id="{38789835-9D91-9361-8CED-37B6D1C54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429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04" name="Rectangle 14">
            <a:extLst>
              <a:ext uri="{FF2B5EF4-FFF2-40B4-BE49-F238E27FC236}">
                <a16:creationId xmlns:a16="http://schemas.microsoft.com/office/drawing/2014/main" id="{0C83AFD5-9591-4559-F33A-664162E09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429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05" name="Rectangle 15">
            <a:extLst>
              <a:ext uri="{FF2B5EF4-FFF2-40B4-BE49-F238E27FC236}">
                <a16:creationId xmlns:a16="http://schemas.microsoft.com/office/drawing/2014/main" id="{C16D69E5-D716-C12D-0162-E1F25D3B8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429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06" name="Rectangle 16">
            <a:extLst>
              <a:ext uri="{FF2B5EF4-FFF2-40B4-BE49-F238E27FC236}">
                <a16:creationId xmlns:a16="http://schemas.microsoft.com/office/drawing/2014/main" id="{3F5F5502-9CEB-972F-2B6B-D2611E2D2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429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07" name="Rectangle 17">
            <a:extLst>
              <a:ext uri="{FF2B5EF4-FFF2-40B4-BE49-F238E27FC236}">
                <a16:creationId xmlns:a16="http://schemas.microsoft.com/office/drawing/2014/main" id="{382369ED-0261-1CFD-7D74-D54D4F1AC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429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08" name="Rectangle 18">
            <a:extLst>
              <a:ext uri="{FF2B5EF4-FFF2-40B4-BE49-F238E27FC236}">
                <a16:creationId xmlns:a16="http://schemas.microsoft.com/office/drawing/2014/main" id="{B99BC058-F76A-B07E-DCF1-EDE31A6E1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429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09" name="Rectangle 19">
            <a:extLst>
              <a:ext uri="{FF2B5EF4-FFF2-40B4-BE49-F238E27FC236}">
                <a16:creationId xmlns:a16="http://schemas.microsoft.com/office/drawing/2014/main" id="{05E9AAE0-AC1E-7833-48F2-1C3EA5AB6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429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10" name="Rectangle 20">
            <a:extLst>
              <a:ext uri="{FF2B5EF4-FFF2-40B4-BE49-F238E27FC236}">
                <a16:creationId xmlns:a16="http://schemas.microsoft.com/office/drawing/2014/main" id="{D4C43570-77FF-6EB4-49BA-F7F8F625E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429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11" name="Rectangle 21">
            <a:extLst>
              <a:ext uri="{FF2B5EF4-FFF2-40B4-BE49-F238E27FC236}">
                <a16:creationId xmlns:a16="http://schemas.microsoft.com/office/drawing/2014/main" id="{867BE0E5-1234-1069-734A-F666D4836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429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12" name="Rectangle 22">
            <a:extLst>
              <a:ext uri="{FF2B5EF4-FFF2-40B4-BE49-F238E27FC236}">
                <a16:creationId xmlns:a16="http://schemas.microsoft.com/office/drawing/2014/main" id="{E762ED87-C1DA-EBCC-EE03-EEC5BA77D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429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13" name="Rectangle 23">
            <a:extLst>
              <a:ext uri="{FF2B5EF4-FFF2-40B4-BE49-F238E27FC236}">
                <a16:creationId xmlns:a16="http://schemas.microsoft.com/office/drawing/2014/main" id="{8241D0B1-E296-E768-F586-BB5E87BB3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7912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14" name="Rectangle 24">
            <a:extLst>
              <a:ext uri="{FF2B5EF4-FFF2-40B4-BE49-F238E27FC236}">
                <a16:creationId xmlns:a16="http://schemas.microsoft.com/office/drawing/2014/main" id="{04D9F346-2997-D66C-B2FB-9C7A76C09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7912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15" name="Rectangle 25">
            <a:extLst>
              <a:ext uri="{FF2B5EF4-FFF2-40B4-BE49-F238E27FC236}">
                <a16:creationId xmlns:a16="http://schemas.microsoft.com/office/drawing/2014/main" id="{2781B9A7-D96F-7D4D-6B58-B866C5706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7912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16" name="Rectangle 26">
            <a:extLst>
              <a:ext uri="{FF2B5EF4-FFF2-40B4-BE49-F238E27FC236}">
                <a16:creationId xmlns:a16="http://schemas.microsoft.com/office/drawing/2014/main" id="{73F4EAAC-34EA-C87D-BCD1-4BE61972E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7912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17" name="Rectangle 27">
            <a:extLst>
              <a:ext uri="{FF2B5EF4-FFF2-40B4-BE49-F238E27FC236}">
                <a16:creationId xmlns:a16="http://schemas.microsoft.com/office/drawing/2014/main" id="{142463E4-26DE-BBCB-36B9-E2F69A938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7912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18" name="Rectangle 28">
            <a:extLst>
              <a:ext uri="{FF2B5EF4-FFF2-40B4-BE49-F238E27FC236}">
                <a16:creationId xmlns:a16="http://schemas.microsoft.com/office/drawing/2014/main" id="{B9E08532-1EBF-5407-BE5F-4CED76FFD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7912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19" name="Rectangle 29">
            <a:extLst>
              <a:ext uri="{FF2B5EF4-FFF2-40B4-BE49-F238E27FC236}">
                <a16:creationId xmlns:a16="http://schemas.microsoft.com/office/drawing/2014/main" id="{BC710D0E-1CBD-485E-9BEF-1F5F58FC8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7912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20" name="Rectangle 30">
            <a:extLst>
              <a:ext uri="{FF2B5EF4-FFF2-40B4-BE49-F238E27FC236}">
                <a16:creationId xmlns:a16="http://schemas.microsoft.com/office/drawing/2014/main" id="{73A00458-BCCA-2078-1728-8947B18DB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7912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21" name="Rectangle 31">
            <a:extLst>
              <a:ext uri="{FF2B5EF4-FFF2-40B4-BE49-F238E27FC236}">
                <a16:creationId xmlns:a16="http://schemas.microsoft.com/office/drawing/2014/main" id="{57F0F6BC-E89C-95C9-EFC0-59357A979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7912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22" name="Rectangle 32">
            <a:extLst>
              <a:ext uri="{FF2B5EF4-FFF2-40B4-BE49-F238E27FC236}">
                <a16:creationId xmlns:a16="http://schemas.microsoft.com/office/drawing/2014/main" id="{BE43CCB0-C3E6-3D14-33D2-53D5A3BEC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7912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23" name="Rectangle 33">
            <a:extLst>
              <a:ext uri="{FF2B5EF4-FFF2-40B4-BE49-F238E27FC236}">
                <a16:creationId xmlns:a16="http://schemas.microsoft.com/office/drawing/2014/main" id="{91319E48-B9A0-45E9-7208-92E49C917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7912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24" name="Rectangle 34">
            <a:extLst>
              <a:ext uri="{FF2B5EF4-FFF2-40B4-BE49-F238E27FC236}">
                <a16:creationId xmlns:a16="http://schemas.microsoft.com/office/drawing/2014/main" id="{AB1398BE-FB1A-338B-C361-B03424F45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912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25" name="Rectangle 35">
            <a:extLst>
              <a:ext uri="{FF2B5EF4-FFF2-40B4-BE49-F238E27FC236}">
                <a16:creationId xmlns:a16="http://schemas.microsoft.com/office/drawing/2014/main" id="{F0D22BA2-CF9F-EE4F-5C3A-26DCD3D5B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7912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26" name="Rectangle 36">
            <a:extLst>
              <a:ext uri="{FF2B5EF4-FFF2-40B4-BE49-F238E27FC236}">
                <a16:creationId xmlns:a16="http://schemas.microsoft.com/office/drawing/2014/main" id="{2E2184CA-0EEB-D9FC-CA11-FF91CC440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7912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27" name="Rectangle 37">
            <a:extLst>
              <a:ext uri="{FF2B5EF4-FFF2-40B4-BE49-F238E27FC236}">
                <a16:creationId xmlns:a16="http://schemas.microsoft.com/office/drawing/2014/main" id="{989BFF22-66C7-C56C-9C8D-86A492D63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7912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28" name="Rectangle 38">
            <a:extLst>
              <a:ext uri="{FF2B5EF4-FFF2-40B4-BE49-F238E27FC236}">
                <a16:creationId xmlns:a16="http://schemas.microsoft.com/office/drawing/2014/main" id="{7B8D3728-988F-7492-02B7-47959CA9D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7912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29" name="Rectangle 39">
            <a:extLst>
              <a:ext uri="{FF2B5EF4-FFF2-40B4-BE49-F238E27FC236}">
                <a16:creationId xmlns:a16="http://schemas.microsoft.com/office/drawing/2014/main" id="{1F6EE753-1041-AFB1-478C-D306A5880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7912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30" name="Text Box 40">
            <a:extLst>
              <a:ext uri="{FF2B5EF4-FFF2-40B4-BE49-F238E27FC236}">
                <a16:creationId xmlns:a16="http://schemas.microsoft.com/office/drawing/2014/main" id="{60C860F8-F383-82A1-4F3B-8FC9EACA3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962400"/>
            <a:ext cx="428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p0</a:t>
            </a:r>
          </a:p>
        </p:txBody>
      </p:sp>
      <p:sp>
        <p:nvSpPr>
          <p:cNvPr id="37931" name="Rectangle 41">
            <a:extLst>
              <a:ext uri="{FF2B5EF4-FFF2-40B4-BE49-F238E27FC236}">
                <a16:creationId xmlns:a16="http://schemas.microsoft.com/office/drawing/2014/main" id="{49E6A082-EB1F-A912-6F40-70F61E1D5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572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32" name="Rectangle 42">
            <a:extLst>
              <a:ext uri="{FF2B5EF4-FFF2-40B4-BE49-F238E27FC236}">
                <a16:creationId xmlns:a16="http://schemas.microsoft.com/office/drawing/2014/main" id="{3C2109E4-35F7-5B30-AF74-E59ED3586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572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33" name="Rectangle 43">
            <a:extLst>
              <a:ext uri="{FF2B5EF4-FFF2-40B4-BE49-F238E27FC236}">
                <a16:creationId xmlns:a16="http://schemas.microsoft.com/office/drawing/2014/main" id="{F0EB88DC-B8B0-08EB-A354-3B74650A7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34" name="Rectangle 44">
            <a:extLst>
              <a:ext uri="{FF2B5EF4-FFF2-40B4-BE49-F238E27FC236}">
                <a16:creationId xmlns:a16="http://schemas.microsoft.com/office/drawing/2014/main" id="{AD012633-809C-364B-257A-BB3772BC2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572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35" name="Rectangle 45">
            <a:extLst>
              <a:ext uri="{FF2B5EF4-FFF2-40B4-BE49-F238E27FC236}">
                <a16:creationId xmlns:a16="http://schemas.microsoft.com/office/drawing/2014/main" id="{83BB9E89-1B62-6401-240E-A5BF9B4A0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572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36" name="Rectangle 46">
            <a:extLst>
              <a:ext uri="{FF2B5EF4-FFF2-40B4-BE49-F238E27FC236}">
                <a16:creationId xmlns:a16="http://schemas.microsoft.com/office/drawing/2014/main" id="{93B73E75-9070-6507-87AD-7ECDC6623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572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37" name="Rectangle 47">
            <a:extLst>
              <a:ext uri="{FF2B5EF4-FFF2-40B4-BE49-F238E27FC236}">
                <a16:creationId xmlns:a16="http://schemas.microsoft.com/office/drawing/2014/main" id="{7351166C-00B5-2360-D802-E67E8F8B3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572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38" name="Rectangle 48">
            <a:extLst>
              <a:ext uri="{FF2B5EF4-FFF2-40B4-BE49-F238E27FC236}">
                <a16:creationId xmlns:a16="http://schemas.microsoft.com/office/drawing/2014/main" id="{C9141944-311F-8198-DBA9-95A283FE6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572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39" name="Rectangle 49">
            <a:extLst>
              <a:ext uri="{FF2B5EF4-FFF2-40B4-BE49-F238E27FC236}">
                <a16:creationId xmlns:a16="http://schemas.microsoft.com/office/drawing/2014/main" id="{936A509D-0518-D959-DED8-70FF9B288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572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40" name="Rectangle 50">
            <a:extLst>
              <a:ext uri="{FF2B5EF4-FFF2-40B4-BE49-F238E27FC236}">
                <a16:creationId xmlns:a16="http://schemas.microsoft.com/office/drawing/2014/main" id="{6512BFB3-29F9-ACB5-0076-46AA465D0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572000"/>
            <a:ext cx="304800" cy="304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41" name="Rectangle 51">
            <a:extLst>
              <a:ext uri="{FF2B5EF4-FFF2-40B4-BE49-F238E27FC236}">
                <a16:creationId xmlns:a16="http://schemas.microsoft.com/office/drawing/2014/main" id="{E84D23BE-AF52-E661-A6F6-EE95B13AF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572000"/>
            <a:ext cx="304800" cy="304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42" name="Rectangle 52">
            <a:extLst>
              <a:ext uri="{FF2B5EF4-FFF2-40B4-BE49-F238E27FC236}">
                <a16:creationId xmlns:a16="http://schemas.microsoft.com/office/drawing/2014/main" id="{EBF96D34-7699-1F53-84E4-3A321929A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572000"/>
            <a:ext cx="304800" cy="304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43" name="Rectangle 53">
            <a:extLst>
              <a:ext uri="{FF2B5EF4-FFF2-40B4-BE49-F238E27FC236}">
                <a16:creationId xmlns:a16="http://schemas.microsoft.com/office/drawing/2014/main" id="{3BA00E2A-036F-5903-AE1D-4878F34D0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572000"/>
            <a:ext cx="304800" cy="304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44" name="Rectangle 54">
            <a:extLst>
              <a:ext uri="{FF2B5EF4-FFF2-40B4-BE49-F238E27FC236}">
                <a16:creationId xmlns:a16="http://schemas.microsoft.com/office/drawing/2014/main" id="{ADAED99F-1C7A-8C0A-E329-7476B6BDE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572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45" name="Rectangle 55">
            <a:extLst>
              <a:ext uri="{FF2B5EF4-FFF2-40B4-BE49-F238E27FC236}">
                <a16:creationId xmlns:a16="http://schemas.microsoft.com/office/drawing/2014/main" id="{60F7411C-C094-63C8-E432-EC0629281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572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46" name="Line 56">
            <a:extLst>
              <a:ext uri="{FF2B5EF4-FFF2-40B4-BE49-F238E27FC236}">
                <a16:creationId xmlns:a16="http://schemas.microsoft.com/office/drawing/2014/main" id="{B4DE2408-689F-76FF-777E-E27063A87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4196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7" name="Rectangle 57">
            <a:extLst>
              <a:ext uri="{FF2B5EF4-FFF2-40B4-BE49-F238E27FC236}">
                <a16:creationId xmlns:a16="http://schemas.microsoft.com/office/drawing/2014/main" id="{6F8B1663-A6B3-248F-2323-644818D5E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948" name="Text Box 58">
            <a:extLst>
              <a:ext uri="{FF2B5EF4-FFF2-40B4-BE49-F238E27FC236}">
                <a16:creationId xmlns:a16="http://schemas.microsoft.com/office/drawing/2014/main" id="{8F4E153E-37AB-36B2-5D93-00F6DD347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334000"/>
            <a:ext cx="117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Block size</a:t>
            </a:r>
          </a:p>
        </p:txBody>
      </p:sp>
      <p:sp>
        <p:nvSpPr>
          <p:cNvPr id="37949" name="Line 59">
            <a:extLst>
              <a:ext uri="{FF2B5EF4-FFF2-40B4-BE49-F238E27FC236}">
                <a16:creationId xmlns:a16="http://schemas.microsoft.com/office/drawing/2014/main" id="{BCB8C1DF-D24F-1667-E23A-E57EF30D24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4876800"/>
            <a:ext cx="76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0" name="Text Box 60">
            <a:extLst>
              <a:ext uri="{FF2B5EF4-FFF2-40B4-BE49-F238E27FC236}">
                <a16:creationId xmlns:a16="http://schemas.microsoft.com/office/drawing/2014/main" id="{FB4E48EB-4B94-D5EC-BCB1-1AF79F8C8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334000"/>
            <a:ext cx="601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data</a:t>
            </a:r>
          </a:p>
        </p:txBody>
      </p:sp>
      <p:sp>
        <p:nvSpPr>
          <p:cNvPr id="37951" name="Line 61">
            <a:extLst>
              <a:ext uri="{FF2B5EF4-FFF2-40B4-BE49-F238E27FC236}">
                <a16:creationId xmlns:a16="http://schemas.microsoft.com/office/drawing/2014/main" id="{AEA692A8-4DA8-1B8B-6D3C-C7F90E349EE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48768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2" name="Line 62">
            <a:extLst>
              <a:ext uri="{FF2B5EF4-FFF2-40B4-BE49-F238E27FC236}">
                <a16:creationId xmlns:a16="http://schemas.microsoft.com/office/drawing/2014/main" id="{B54949E5-65F1-A3D2-BB7A-848CDEF67F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4876800"/>
            <a:ext cx="5334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3" name="Line 63">
            <a:extLst>
              <a:ext uri="{FF2B5EF4-FFF2-40B4-BE49-F238E27FC236}">
                <a16:creationId xmlns:a16="http://schemas.microsoft.com/office/drawing/2014/main" id="{B8973C38-DB26-77C4-AFF1-3B5AAE57C0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48768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Line 64">
            <a:extLst>
              <a:ext uri="{FF2B5EF4-FFF2-40B4-BE49-F238E27FC236}">
                <a16:creationId xmlns:a16="http://schemas.microsoft.com/office/drawing/2014/main" id="{A302E943-D37E-74B1-133D-542B94C485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48768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5" name="Line 65">
            <a:extLst>
              <a:ext uri="{FF2B5EF4-FFF2-40B4-BE49-F238E27FC236}">
                <a16:creationId xmlns:a16="http://schemas.microsoft.com/office/drawing/2014/main" id="{1F9D02C5-2A59-773D-8251-1E1929795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267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6" name="Rectangle 67">
            <a:extLst>
              <a:ext uri="{FF2B5EF4-FFF2-40B4-BE49-F238E27FC236}">
                <a16:creationId xmlns:a16="http://schemas.microsoft.com/office/drawing/2014/main" id="{C05AB809-F9BF-2E91-2607-1F49DB543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572000"/>
            <a:ext cx="304800" cy="304800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5</a:t>
            </a:r>
          </a:p>
        </p:txBody>
      </p:sp>
      <p:sp>
        <p:nvSpPr>
          <p:cNvPr id="37957" name="Line 66">
            <a:extLst>
              <a:ext uri="{FF2B5EF4-FFF2-40B4-BE49-F238E27FC236}">
                <a16:creationId xmlns:a16="http://schemas.microsoft.com/office/drawing/2014/main" id="{48EDF241-5231-49EC-26B8-6FAE607B6C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4196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Date Placeholder 3">
            <a:extLst>
              <a:ext uri="{FF2B5EF4-FFF2-40B4-BE49-F238E27FC236}">
                <a16:creationId xmlns:a16="http://schemas.microsoft.com/office/drawing/2014/main" id="{26186BE6-08CA-E659-084E-B061422C7DE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4" name="Footer Placeholder 4">
            <a:extLst>
              <a:ext uri="{FF2B5EF4-FFF2-40B4-BE49-F238E27FC236}">
                <a16:creationId xmlns:a16="http://schemas.microsoft.com/office/drawing/2014/main" id="{63B31596-1096-EF71-00F9-78ED30FD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38915" name="Slide Number Placeholder 5">
            <a:extLst>
              <a:ext uri="{FF2B5EF4-FFF2-40B4-BE49-F238E27FC236}">
                <a16:creationId xmlns:a16="http://schemas.microsoft.com/office/drawing/2014/main" id="{7DE20781-E351-5040-FB1E-D099A77AB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4B52D19-4EBC-4D97-9DE3-2E716BB3DCE6}" type="slidenum">
              <a:rPr lang="en-US" altLang="en-US" smtClean="0">
                <a:latin typeface="Arial" panose="020B0604020202020204" pitchFamily="34" charset="0"/>
              </a:rPr>
              <a:pPr/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865E5A41-91E2-7DDF-8113-3C7C3D885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43000"/>
            <a:ext cx="8458200" cy="1447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17" name="Rectangle 43">
            <a:extLst>
              <a:ext uri="{FF2B5EF4-FFF2-40B4-BE49-F238E27FC236}">
                <a16:creationId xmlns:a16="http://schemas.microsoft.com/office/drawing/2014/main" id="{D6058961-792D-348B-39C0-75753C12F5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Keeping Track of Free Blocks</a:t>
            </a:r>
          </a:p>
        </p:txBody>
      </p:sp>
      <p:sp>
        <p:nvSpPr>
          <p:cNvPr id="38918" name="Rectangle 44">
            <a:extLst>
              <a:ext uri="{FF2B5EF4-FFF2-40B4-BE49-F238E27FC236}">
                <a16:creationId xmlns:a16="http://schemas.microsoft.com/office/drawing/2014/main" id="{A2142C48-86DF-6B30-7F72-74A5463C6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Method 1: Implicit list using lengths – links all blocks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Method 2: Explicit list among the free blocks using pointers within the free blocks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Method 3: Segregated free 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Different free lists for different size ranges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Method 4: Blocks sorted by 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Can use a balanced binary search tree where a node contains the head of an explicit list of free blocks of a single size and that size is used as the key</a:t>
            </a:r>
          </a:p>
        </p:txBody>
      </p:sp>
      <p:sp>
        <p:nvSpPr>
          <p:cNvPr id="38919" name="Rectangle 5">
            <a:extLst>
              <a:ext uri="{FF2B5EF4-FFF2-40B4-BE49-F238E27FC236}">
                <a16:creationId xmlns:a16="http://schemas.microsoft.com/office/drawing/2014/main" id="{EC8407BA-38C4-A7D3-D542-7147048CF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38920" name="Rectangle 6">
            <a:extLst>
              <a:ext uri="{FF2B5EF4-FFF2-40B4-BE49-F238E27FC236}">
                <a16:creationId xmlns:a16="http://schemas.microsoft.com/office/drawing/2014/main" id="{575A5BCE-3A73-7FC6-A9A6-4222D22F7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21" name="Rectangle 7">
            <a:extLst>
              <a:ext uri="{FF2B5EF4-FFF2-40B4-BE49-F238E27FC236}">
                <a16:creationId xmlns:a16="http://schemas.microsoft.com/office/drawing/2014/main" id="{643FE5D2-B210-D99E-D317-E4ED7C2A3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22" name="Rectangle 8">
            <a:extLst>
              <a:ext uri="{FF2B5EF4-FFF2-40B4-BE49-F238E27FC236}">
                <a16:creationId xmlns:a16="http://schemas.microsoft.com/office/drawing/2014/main" id="{2243D772-2D75-F163-9432-B9C938E3C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23" name="Rectangle 9">
            <a:extLst>
              <a:ext uri="{FF2B5EF4-FFF2-40B4-BE49-F238E27FC236}">
                <a16:creationId xmlns:a16="http://schemas.microsoft.com/office/drawing/2014/main" id="{27F06B42-1345-8266-D23D-C0FB20B67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24" name="Rectangle 10">
            <a:extLst>
              <a:ext uri="{FF2B5EF4-FFF2-40B4-BE49-F238E27FC236}">
                <a16:creationId xmlns:a16="http://schemas.microsoft.com/office/drawing/2014/main" id="{DF928F3B-D5CD-6CD6-FE85-8110942A4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1336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38925" name="Rectangle 11">
            <a:extLst>
              <a:ext uri="{FF2B5EF4-FFF2-40B4-BE49-F238E27FC236}">
                <a16:creationId xmlns:a16="http://schemas.microsoft.com/office/drawing/2014/main" id="{01D03027-CB3E-7806-07A8-04201CBC3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1336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26" name="Rectangle 12">
            <a:extLst>
              <a:ext uri="{FF2B5EF4-FFF2-40B4-BE49-F238E27FC236}">
                <a16:creationId xmlns:a16="http://schemas.microsoft.com/office/drawing/2014/main" id="{50F6B9F8-39F7-8C49-4977-2316242DF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1336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27" name="Rectangle 13">
            <a:extLst>
              <a:ext uri="{FF2B5EF4-FFF2-40B4-BE49-F238E27FC236}">
                <a16:creationId xmlns:a16="http://schemas.microsoft.com/office/drawing/2014/main" id="{F6E6C9C2-701A-B801-8392-CBB2206EA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1336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28" name="Rectangle 14">
            <a:extLst>
              <a:ext uri="{FF2B5EF4-FFF2-40B4-BE49-F238E27FC236}">
                <a16:creationId xmlns:a16="http://schemas.microsoft.com/office/drawing/2014/main" id="{8525E7C6-CA1E-65A1-4D42-4F43CD3DF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29" name="Rectangle 15">
            <a:extLst>
              <a:ext uri="{FF2B5EF4-FFF2-40B4-BE49-F238E27FC236}">
                <a16:creationId xmlns:a16="http://schemas.microsoft.com/office/drawing/2014/main" id="{DDBF3C5D-DEA6-EE96-055C-692FA0D42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30" name="Rectangle 16">
            <a:extLst>
              <a:ext uri="{FF2B5EF4-FFF2-40B4-BE49-F238E27FC236}">
                <a16:creationId xmlns:a16="http://schemas.microsoft.com/office/drawing/2014/main" id="{685EDA35-D0DB-E7D8-193F-CBE520D42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31" name="Rectangle 17">
            <a:extLst>
              <a:ext uri="{FF2B5EF4-FFF2-40B4-BE49-F238E27FC236}">
                <a16:creationId xmlns:a16="http://schemas.microsoft.com/office/drawing/2014/main" id="{21847184-A773-052D-BC6F-7CFD785BA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32" name="Rectangle 18">
            <a:extLst>
              <a:ext uri="{FF2B5EF4-FFF2-40B4-BE49-F238E27FC236}">
                <a16:creationId xmlns:a16="http://schemas.microsoft.com/office/drawing/2014/main" id="{C5B81862-E016-3DF1-8981-70DC6A0E1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33" name="Rectangle 19">
            <a:extLst>
              <a:ext uri="{FF2B5EF4-FFF2-40B4-BE49-F238E27FC236}">
                <a16:creationId xmlns:a16="http://schemas.microsoft.com/office/drawing/2014/main" id="{F5DCFC1D-E537-FDD9-810B-00C957A48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1336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2</a:t>
            </a:r>
          </a:p>
        </p:txBody>
      </p:sp>
      <p:sp>
        <p:nvSpPr>
          <p:cNvPr id="38934" name="Rectangle 20">
            <a:extLst>
              <a:ext uri="{FF2B5EF4-FFF2-40B4-BE49-F238E27FC236}">
                <a16:creationId xmlns:a16="http://schemas.microsoft.com/office/drawing/2014/main" id="{A2AAA6F1-B087-93B6-E049-7190E0BAA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1336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35" name="Rectangle 21">
            <a:extLst>
              <a:ext uri="{FF2B5EF4-FFF2-40B4-BE49-F238E27FC236}">
                <a16:creationId xmlns:a16="http://schemas.microsoft.com/office/drawing/2014/main" id="{E7951F83-3FB4-FBD1-BE85-376460098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6</a:t>
            </a:r>
          </a:p>
        </p:txBody>
      </p:sp>
      <p:sp>
        <p:nvSpPr>
          <p:cNvPr id="38936" name="Rectangle 22">
            <a:extLst>
              <a:ext uri="{FF2B5EF4-FFF2-40B4-BE49-F238E27FC236}">
                <a16:creationId xmlns:a16="http://schemas.microsoft.com/office/drawing/2014/main" id="{BB32DD4C-7271-E089-D40A-0BC6FFA8B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38937" name="Rectangle 23">
            <a:extLst>
              <a:ext uri="{FF2B5EF4-FFF2-40B4-BE49-F238E27FC236}">
                <a16:creationId xmlns:a16="http://schemas.microsoft.com/office/drawing/2014/main" id="{BD204C98-B1C2-2E1F-3058-E81EEC89E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38" name="Rectangle 24">
            <a:extLst>
              <a:ext uri="{FF2B5EF4-FFF2-40B4-BE49-F238E27FC236}">
                <a16:creationId xmlns:a16="http://schemas.microsoft.com/office/drawing/2014/main" id="{A89D84EB-F255-E224-7BE2-FEC7EDBA4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39" name="Rectangle 25">
            <a:extLst>
              <a:ext uri="{FF2B5EF4-FFF2-40B4-BE49-F238E27FC236}">
                <a16:creationId xmlns:a16="http://schemas.microsoft.com/office/drawing/2014/main" id="{9B519DE7-1BBA-074A-9F77-A1A3E1DB6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40" name="Rectangle 26">
            <a:extLst>
              <a:ext uri="{FF2B5EF4-FFF2-40B4-BE49-F238E27FC236}">
                <a16:creationId xmlns:a16="http://schemas.microsoft.com/office/drawing/2014/main" id="{607F0987-7B11-3495-7FE3-55ECE8D72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41" name="Rectangle 27">
            <a:extLst>
              <a:ext uri="{FF2B5EF4-FFF2-40B4-BE49-F238E27FC236}">
                <a16:creationId xmlns:a16="http://schemas.microsoft.com/office/drawing/2014/main" id="{48EBFE8C-8835-17BC-989B-CF26396DA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810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38942" name="Rectangle 28">
            <a:extLst>
              <a:ext uri="{FF2B5EF4-FFF2-40B4-BE49-F238E27FC236}">
                <a16:creationId xmlns:a16="http://schemas.microsoft.com/office/drawing/2014/main" id="{E9EAEDD5-89E8-D15D-C167-FE791A872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810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43" name="Rectangle 29">
            <a:extLst>
              <a:ext uri="{FF2B5EF4-FFF2-40B4-BE49-F238E27FC236}">
                <a16:creationId xmlns:a16="http://schemas.microsoft.com/office/drawing/2014/main" id="{6E310F01-9B96-566E-08C2-BEC05CC33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810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44" name="Rectangle 30">
            <a:extLst>
              <a:ext uri="{FF2B5EF4-FFF2-40B4-BE49-F238E27FC236}">
                <a16:creationId xmlns:a16="http://schemas.microsoft.com/office/drawing/2014/main" id="{B1AEE7FF-A6F7-2502-7C9E-43D3F25ED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810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45" name="Rectangle 31">
            <a:extLst>
              <a:ext uri="{FF2B5EF4-FFF2-40B4-BE49-F238E27FC236}">
                <a16:creationId xmlns:a16="http://schemas.microsoft.com/office/drawing/2014/main" id="{E4D90E3A-AB8C-F829-AE21-42E9FCC1C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46" name="Rectangle 32">
            <a:extLst>
              <a:ext uri="{FF2B5EF4-FFF2-40B4-BE49-F238E27FC236}">
                <a16:creationId xmlns:a16="http://schemas.microsoft.com/office/drawing/2014/main" id="{D39CB851-47AF-BE0D-0232-189DFA6B1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47" name="Rectangle 33">
            <a:extLst>
              <a:ext uri="{FF2B5EF4-FFF2-40B4-BE49-F238E27FC236}">
                <a16:creationId xmlns:a16="http://schemas.microsoft.com/office/drawing/2014/main" id="{89E3B630-BB34-0156-BC90-2F2EB7389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48" name="Rectangle 34">
            <a:extLst>
              <a:ext uri="{FF2B5EF4-FFF2-40B4-BE49-F238E27FC236}">
                <a16:creationId xmlns:a16="http://schemas.microsoft.com/office/drawing/2014/main" id="{3757BFD0-9D92-37C9-4189-D46AE1776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49" name="Rectangle 35">
            <a:extLst>
              <a:ext uri="{FF2B5EF4-FFF2-40B4-BE49-F238E27FC236}">
                <a16:creationId xmlns:a16="http://schemas.microsoft.com/office/drawing/2014/main" id="{2B767540-567D-F5B7-6485-2C75C3E30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50" name="Rectangle 36">
            <a:extLst>
              <a:ext uri="{FF2B5EF4-FFF2-40B4-BE49-F238E27FC236}">
                <a16:creationId xmlns:a16="http://schemas.microsoft.com/office/drawing/2014/main" id="{B1276911-F57B-96EC-DB99-5F4800138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810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2</a:t>
            </a:r>
          </a:p>
        </p:txBody>
      </p:sp>
      <p:sp>
        <p:nvSpPr>
          <p:cNvPr id="38951" name="Rectangle 37">
            <a:extLst>
              <a:ext uri="{FF2B5EF4-FFF2-40B4-BE49-F238E27FC236}">
                <a16:creationId xmlns:a16="http://schemas.microsoft.com/office/drawing/2014/main" id="{8AE91E5E-16EC-2E10-375D-B91D7F0E2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810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52" name="Rectangle 38">
            <a:extLst>
              <a:ext uri="{FF2B5EF4-FFF2-40B4-BE49-F238E27FC236}">
                <a16:creationId xmlns:a16="http://schemas.microsoft.com/office/drawing/2014/main" id="{9C2EE2B8-5493-2EA6-953B-6BCA6E363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6</a:t>
            </a:r>
          </a:p>
        </p:txBody>
      </p:sp>
      <p:sp>
        <p:nvSpPr>
          <p:cNvPr id="38953" name="Freeform 39">
            <a:extLst>
              <a:ext uri="{FF2B5EF4-FFF2-40B4-BE49-F238E27FC236}">
                <a16:creationId xmlns:a16="http://schemas.microsoft.com/office/drawing/2014/main" id="{30C042DE-21AC-B366-8ECC-902DC9F381F4}"/>
              </a:ext>
            </a:extLst>
          </p:cNvPr>
          <p:cNvSpPr>
            <a:spLocks/>
          </p:cNvSpPr>
          <p:nvPr/>
        </p:nvSpPr>
        <p:spPr bwMode="auto">
          <a:xfrm>
            <a:off x="2057400" y="3479800"/>
            <a:ext cx="2438400" cy="482600"/>
          </a:xfrm>
          <a:custGeom>
            <a:avLst/>
            <a:gdLst>
              <a:gd name="T0" fmla="*/ 0 w 1536"/>
              <a:gd name="T1" fmla="*/ 2147483646 h 304"/>
              <a:gd name="T2" fmla="*/ 2147483646 w 1536"/>
              <a:gd name="T3" fmla="*/ 2147483646 h 304"/>
              <a:gd name="T4" fmla="*/ 2147483646 w 1536"/>
              <a:gd name="T5" fmla="*/ 2147483646 h 304"/>
              <a:gd name="T6" fmla="*/ 0 60000 65536"/>
              <a:gd name="T7" fmla="*/ 0 60000 65536"/>
              <a:gd name="T8" fmla="*/ 0 60000 65536"/>
              <a:gd name="T9" fmla="*/ 0 w 1536"/>
              <a:gd name="T10" fmla="*/ 0 h 304"/>
              <a:gd name="T11" fmla="*/ 1536 w 1536"/>
              <a:gd name="T12" fmla="*/ 304 h 3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54" name="Freeform 40">
            <a:extLst>
              <a:ext uri="{FF2B5EF4-FFF2-40B4-BE49-F238E27FC236}">
                <a16:creationId xmlns:a16="http://schemas.microsoft.com/office/drawing/2014/main" id="{A91243F3-966D-B3B6-771B-1C46F293A812}"/>
              </a:ext>
            </a:extLst>
          </p:cNvPr>
          <p:cNvSpPr>
            <a:spLocks/>
          </p:cNvSpPr>
          <p:nvPr/>
        </p:nvSpPr>
        <p:spPr bwMode="auto">
          <a:xfrm>
            <a:off x="1828800" y="1905000"/>
            <a:ext cx="1524000" cy="228600"/>
          </a:xfrm>
          <a:custGeom>
            <a:avLst/>
            <a:gdLst>
              <a:gd name="T0" fmla="*/ 0 w 960"/>
              <a:gd name="T1" fmla="*/ 2147483646 h 144"/>
              <a:gd name="T2" fmla="*/ 2147483646 w 960"/>
              <a:gd name="T3" fmla="*/ 0 h 144"/>
              <a:gd name="T4" fmla="*/ 2147483646 w 960"/>
              <a:gd name="T5" fmla="*/ 2147483646 h 144"/>
              <a:gd name="T6" fmla="*/ 0 60000 65536"/>
              <a:gd name="T7" fmla="*/ 0 60000 65536"/>
              <a:gd name="T8" fmla="*/ 0 60000 65536"/>
              <a:gd name="T9" fmla="*/ 0 w 960"/>
              <a:gd name="T10" fmla="*/ 0 h 144"/>
              <a:gd name="T11" fmla="*/ 960 w 96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55" name="Freeform 41">
            <a:extLst>
              <a:ext uri="{FF2B5EF4-FFF2-40B4-BE49-F238E27FC236}">
                <a16:creationId xmlns:a16="http://schemas.microsoft.com/office/drawing/2014/main" id="{2F8A4818-609F-76D0-7EE4-358EC66DA7B4}"/>
              </a:ext>
            </a:extLst>
          </p:cNvPr>
          <p:cNvSpPr>
            <a:spLocks/>
          </p:cNvSpPr>
          <p:nvPr/>
        </p:nvSpPr>
        <p:spPr bwMode="auto">
          <a:xfrm>
            <a:off x="3352800" y="1905000"/>
            <a:ext cx="1219200" cy="228600"/>
          </a:xfrm>
          <a:custGeom>
            <a:avLst/>
            <a:gdLst>
              <a:gd name="T0" fmla="*/ 0 w 768"/>
              <a:gd name="T1" fmla="*/ 2147483646 h 144"/>
              <a:gd name="T2" fmla="*/ 2147483646 w 768"/>
              <a:gd name="T3" fmla="*/ 0 h 144"/>
              <a:gd name="T4" fmla="*/ 2147483646 w 768"/>
              <a:gd name="T5" fmla="*/ 2147483646 h 144"/>
              <a:gd name="T6" fmla="*/ 0 60000 65536"/>
              <a:gd name="T7" fmla="*/ 0 60000 65536"/>
              <a:gd name="T8" fmla="*/ 0 60000 65536"/>
              <a:gd name="T9" fmla="*/ 0 w 768"/>
              <a:gd name="T10" fmla="*/ 0 h 144"/>
              <a:gd name="T11" fmla="*/ 768 w 76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56" name="Freeform 42">
            <a:extLst>
              <a:ext uri="{FF2B5EF4-FFF2-40B4-BE49-F238E27FC236}">
                <a16:creationId xmlns:a16="http://schemas.microsoft.com/office/drawing/2014/main" id="{C31A8133-D7D1-22E4-F218-58F8E1D14FA3}"/>
              </a:ext>
            </a:extLst>
          </p:cNvPr>
          <p:cNvSpPr>
            <a:spLocks/>
          </p:cNvSpPr>
          <p:nvPr/>
        </p:nvSpPr>
        <p:spPr bwMode="auto">
          <a:xfrm>
            <a:off x="4572000" y="1905000"/>
            <a:ext cx="1828800" cy="228600"/>
          </a:xfrm>
          <a:custGeom>
            <a:avLst/>
            <a:gdLst>
              <a:gd name="T0" fmla="*/ 0 w 1152"/>
              <a:gd name="T1" fmla="*/ 2147483646 h 144"/>
              <a:gd name="T2" fmla="*/ 2147483646 w 1152"/>
              <a:gd name="T3" fmla="*/ 0 h 144"/>
              <a:gd name="T4" fmla="*/ 2147483646 w 1152"/>
              <a:gd name="T5" fmla="*/ 2147483646 h 144"/>
              <a:gd name="T6" fmla="*/ 0 60000 65536"/>
              <a:gd name="T7" fmla="*/ 0 60000 65536"/>
              <a:gd name="T8" fmla="*/ 0 60000 65536"/>
              <a:gd name="T9" fmla="*/ 0 w 1152"/>
              <a:gd name="T10" fmla="*/ 0 h 144"/>
              <a:gd name="T11" fmla="*/ 1152 w 115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3ED113DB-B678-4F1D-BDB1-191971242A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9D4159DB-7DD3-6FA6-2091-C9A2A043BD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 able to analyze a dynamic memory allocator’</a:t>
            </a:r>
            <a:r>
              <a:rPr lang="en-US" altLang="ja-JP"/>
              <a:t>s key characteristics</a:t>
            </a:r>
          </a:p>
          <a:p>
            <a:pPr lvl="1" eaLnBrk="1" hangingPunct="1"/>
            <a:r>
              <a:rPr lang="en-US" altLang="en-US"/>
              <a:t>Memory usage efficiency (fragmentation)</a:t>
            </a:r>
          </a:p>
          <a:p>
            <a:pPr lvl="1" eaLnBrk="1" hangingPunct="1"/>
            <a:r>
              <a:rPr lang="en-US" altLang="en-US"/>
              <a:t>Speed of allocation and deallocation operations</a:t>
            </a:r>
          </a:p>
          <a:p>
            <a:pPr lvl="1" eaLnBrk="1" hangingPunct="1"/>
            <a:r>
              <a:rPr lang="en-US" altLang="en-US"/>
              <a:t>Locality of allocations</a:t>
            </a:r>
          </a:p>
          <a:p>
            <a:pPr lvl="1" eaLnBrk="1" hangingPunct="1"/>
            <a:r>
              <a:rPr lang="en-US" altLang="en-US"/>
              <a:t>Robustness</a:t>
            </a:r>
          </a:p>
          <a:p>
            <a:pPr eaLnBrk="1" hangingPunct="1"/>
            <a:r>
              <a:rPr lang="en-US" altLang="en-US"/>
              <a:t>Be able to implement your own efficient dynamic memory allocator (Malloc Project)</a:t>
            </a:r>
          </a:p>
          <a:p>
            <a:pPr eaLnBrk="1" hangingPunct="1"/>
            <a:r>
              <a:rPr lang="en-US" altLang="en-US"/>
              <a:t>Be able to analyze the advantages and disadvantages of different garbage collector designs</a:t>
            </a:r>
          </a:p>
        </p:txBody>
      </p:sp>
      <p:sp>
        <p:nvSpPr>
          <p:cNvPr id="16387" name="Date Placeholder 3">
            <a:extLst>
              <a:ext uri="{FF2B5EF4-FFF2-40B4-BE49-F238E27FC236}">
                <a16:creationId xmlns:a16="http://schemas.microsoft.com/office/drawing/2014/main" id="{805E8339-90B1-62F2-DC7A-292B4488263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5E9B2-6E4C-00C6-F8D9-A9B67161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6389" name="Slide Number Placeholder 5">
            <a:extLst>
              <a:ext uri="{FF2B5EF4-FFF2-40B4-BE49-F238E27FC236}">
                <a16:creationId xmlns:a16="http://schemas.microsoft.com/office/drawing/2014/main" id="{6C0B2373-DEBB-3037-B32E-9536C3172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9387A0E-008D-4B48-8246-B1E7EA3B321F}" type="slidenum">
              <a:rPr lang="en-US" altLang="en-US" smtClean="0">
                <a:latin typeface="Arial" panose="020B0604020202020204" pitchFamily="34" charset="0"/>
              </a:rPr>
              <a:pPr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>
            <a:extLst>
              <a:ext uri="{FF2B5EF4-FFF2-40B4-BE49-F238E27FC236}">
                <a16:creationId xmlns:a16="http://schemas.microsoft.com/office/drawing/2014/main" id="{EE5D6AAA-0000-1AB9-DE9A-D79EE644092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4EF091B-9DAB-EE7A-D7E1-9D7BAC03F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39939" name="Slide Number Placeholder 5">
            <a:extLst>
              <a:ext uri="{FF2B5EF4-FFF2-40B4-BE49-F238E27FC236}">
                <a16:creationId xmlns:a16="http://schemas.microsoft.com/office/drawing/2014/main" id="{77711D6F-2218-F167-AE14-742198C1B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51B59BE-13A9-4EC8-87FF-874E5452C7DE}" type="slidenum">
              <a:rPr lang="en-US" altLang="en-US" smtClean="0">
                <a:latin typeface="Arial" panose="020B0604020202020204" pitchFamily="34" charset="0"/>
              </a:rPr>
              <a:pPr/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40" name="Rectangle 11">
            <a:extLst>
              <a:ext uri="{FF2B5EF4-FFF2-40B4-BE49-F238E27FC236}">
                <a16:creationId xmlns:a16="http://schemas.microsoft.com/office/drawing/2014/main" id="{DC2839AE-B44B-2781-1B55-57505BB8EA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Method 1: Implicit List</a:t>
            </a:r>
          </a:p>
        </p:txBody>
      </p:sp>
      <p:sp>
        <p:nvSpPr>
          <p:cNvPr id="39941" name="Rectangle 12">
            <a:extLst>
              <a:ext uri="{FF2B5EF4-FFF2-40B4-BE49-F238E27FC236}">
                <a16:creationId xmlns:a16="http://schemas.microsoft.com/office/drawing/2014/main" id="{E2BCEC84-4DCE-B528-490A-96C82560C5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Need to identify whether each block is free or allocated</a:t>
            </a:r>
          </a:p>
          <a:p>
            <a:pPr lvl="1" eaLnBrk="1" hangingPunct="1"/>
            <a:r>
              <a:rPr lang="en-US" altLang="en-US"/>
              <a:t>Can use a single bit</a:t>
            </a:r>
          </a:p>
          <a:p>
            <a:pPr lvl="1" eaLnBrk="1" hangingPunct="1"/>
            <a:r>
              <a:rPr lang="en-US" altLang="en-US"/>
              <a:t>Bit can be put in the same word as the size if block sizes are always multiples of two (mask out low order bit when reading size)</a:t>
            </a:r>
          </a:p>
        </p:txBody>
      </p:sp>
      <p:sp>
        <p:nvSpPr>
          <p:cNvPr id="39942" name="Rectangle 4">
            <a:extLst>
              <a:ext uri="{FF2B5EF4-FFF2-40B4-BE49-F238E27FC236}">
                <a16:creationId xmlns:a16="http://schemas.microsoft.com/office/drawing/2014/main" id="{BEF2D5EB-F7DB-60D5-D034-8243E3EFC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4788" y="3975100"/>
            <a:ext cx="1370012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size</a:t>
            </a:r>
          </a:p>
        </p:txBody>
      </p:sp>
      <p:sp>
        <p:nvSpPr>
          <p:cNvPr id="39943" name="Text Box 5">
            <a:extLst>
              <a:ext uri="{FF2B5EF4-FFF2-40B4-BE49-F238E27FC236}">
                <a16:creationId xmlns:a16="http://schemas.microsoft.com/office/drawing/2014/main" id="{C687F699-00C6-3C72-D234-FCDCB3615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2613" y="3517900"/>
            <a:ext cx="846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1 word</a:t>
            </a:r>
          </a:p>
        </p:txBody>
      </p:sp>
      <p:sp>
        <p:nvSpPr>
          <p:cNvPr id="39944" name="Text Box 6">
            <a:extLst>
              <a:ext uri="{FF2B5EF4-FFF2-40B4-BE49-F238E27FC236}">
                <a16:creationId xmlns:a16="http://schemas.microsoft.com/office/drawing/2014/main" id="{0E39C6C2-B70D-9487-1F18-A3469E1CE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8713" y="4502150"/>
            <a:ext cx="14827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Format of</a:t>
            </a:r>
          </a:p>
          <a:p>
            <a:r>
              <a:rPr lang="en-US" altLang="en-US" sz="1600" b="1"/>
              <a:t>allocated and</a:t>
            </a:r>
          </a:p>
          <a:p>
            <a:r>
              <a:rPr lang="en-US" altLang="en-US" sz="1600" b="1"/>
              <a:t>free blocks</a:t>
            </a:r>
          </a:p>
        </p:txBody>
      </p:sp>
      <p:sp>
        <p:nvSpPr>
          <p:cNvPr id="39945" name="Rectangle 7">
            <a:extLst>
              <a:ext uri="{FF2B5EF4-FFF2-40B4-BE49-F238E27FC236}">
                <a16:creationId xmlns:a16="http://schemas.microsoft.com/office/drawing/2014/main" id="{A459B5CF-1718-F0D3-1041-A9D559F91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4788" y="4356100"/>
            <a:ext cx="1676400" cy="1285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payload</a:t>
            </a:r>
          </a:p>
        </p:txBody>
      </p:sp>
      <p:sp>
        <p:nvSpPr>
          <p:cNvPr id="39946" name="Text Box 8">
            <a:extLst>
              <a:ext uri="{FF2B5EF4-FFF2-40B4-BE49-F238E27FC236}">
                <a16:creationId xmlns:a16="http://schemas.microsoft.com/office/drawing/2014/main" id="{04E39860-8C72-D67B-36BB-285CC80CE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3898900"/>
            <a:ext cx="2624137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a = 1: allocated block  </a:t>
            </a:r>
          </a:p>
          <a:p>
            <a:r>
              <a:rPr lang="en-US" altLang="en-US" sz="1600" b="1"/>
              <a:t>a = 0: free block</a:t>
            </a:r>
          </a:p>
          <a:p>
            <a:endParaRPr lang="en-US" altLang="en-US" sz="1600" b="1"/>
          </a:p>
          <a:p>
            <a:r>
              <a:rPr lang="en-US" altLang="en-US" sz="1600" b="1"/>
              <a:t>size: block size</a:t>
            </a:r>
          </a:p>
          <a:p>
            <a:endParaRPr lang="en-US" altLang="en-US" sz="1600" b="1"/>
          </a:p>
          <a:p>
            <a:r>
              <a:rPr lang="en-US" altLang="en-US" sz="1600" b="1"/>
              <a:t>payload: application data</a:t>
            </a:r>
          </a:p>
          <a:p>
            <a:r>
              <a:rPr lang="en-US" altLang="en-US" sz="1600" b="1"/>
              <a:t>(allocated blocks only)</a:t>
            </a:r>
          </a:p>
          <a:p>
            <a:endParaRPr lang="en-US" altLang="en-US" sz="1600" b="1"/>
          </a:p>
        </p:txBody>
      </p:sp>
      <p:sp>
        <p:nvSpPr>
          <p:cNvPr id="39947" name="Rectangle 9">
            <a:extLst>
              <a:ext uri="{FF2B5EF4-FFF2-40B4-BE49-F238E27FC236}">
                <a16:creationId xmlns:a16="http://schemas.microsoft.com/office/drawing/2014/main" id="{7BEA841C-E363-14A1-4BDE-CC9B012CF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975100"/>
            <a:ext cx="304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a</a:t>
            </a:r>
          </a:p>
        </p:txBody>
      </p:sp>
      <p:sp>
        <p:nvSpPr>
          <p:cNvPr id="39948" name="Rectangle 10" descr="Wide upward diagonal">
            <a:extLst>
              <a:ext uri="{FF2B5EF4-FFF2-40B4-BE49-F238E27FC236}">
                <a16:creationId xmlns:a16="http://schemas.microsoft.com/office/drawing/2014/main" id="{60668DDE-6B00-1BFA-5648-4638B28FE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638800"/>
            <a:ext cx="1676400" cy="6858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optional</a:t>
            </a:r>
          </a:p>
          <a:p>
            <a:pPr algn="ctr"/>
            <a:r>
              <a:rPr lang="en-US" altLang="en-US" sz="1600" b="1"/>
              <a:t>padding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>
            <a:extLst>
              <a:ext uri="{FF2B5EF4-FFF2-40B4-BE49-F238E27FC236}">
                <a16:creationId xmlns:a16="http://schemas.microsoft.com/office/drawing/2014/main" id="{D1CD08F4-D6D3-A53A-E332-38434AE5918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29000A5-5323-0E98-9BC1-22B3477C8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40963" name="Slide Number Placeholder 5">
            <a:extLst>
              <a:ext uri="{FF2B5EF4-FFF2-40B4-BE49-F238E27FC236}">
                <a16:creationId xmlns:a16="http://schemas.microsoft.com/office/drawing/2014/main" id="{80F58015-0467-406E-1C17-AFEBD7D23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97165A2-1A12-4E7C-813C-DBED3D9923A3}" type="slidenum">
              <a:rPr lang="en-US" altLang="en-US" smtClean="0">
                <a:latin typeface="Arial" panose="020B0604020202020204" pitchFamily="34" charset="0"/>
              </a:rPr>
              <a:pPr/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64" name="Rectangle 5">
            <a:extLst>
              <a:ext uri="{FF2B5EF4-FFF2-40B4-BE49-F238E27FC236}">
                <a16:creationId xmlns:a16="http://schemas.microsoft.com/office/drawing/2014/main" id="{C5C19650-66C9-3D45-B735-DA64285DC2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Implicit List: Finding a Free Block</a:t>
            </a:r>
          </a:p>
        </p:txBody>
      </p:sp>
      <p:sp>
        <p:nvSpPr>
          <p:cNvPr id="40965" name="Rectangle 6">
            <a:extLst>
              <a:ext uri="{FF2B5EF4-FFF2-40B4-BE49-F238E27FC236}">
                <a16:creationId xmlns:a16="http://schemas.microsoft.com/office/drawing/2014/main" id="{2710007E-A7E1-E26C-9066-A576BF76AA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/>
              <a:t>First fit: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Search list from beginning, choose first free block that fits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600"/>
          </a:p>
          <a:p>
            <a:pPr lvl="1" eaLnBrk="1" hangingPunct="1">
              <a:lnSpc>
                <a:spcPct val="80000"/>
              </a:lnSpc>
            </a:pPr>
            <a:endParaRPr lang="en-US" altLang="en-US" sz="1600"/>
          </a:p>
          <a:p>
            <a:pPr lvl="1" eaLnBrk="1" hangingPunct="1">
              <a:lnSpc>
                <a:spcPct val="80000"/>
              </a:lnSpc>
            </a:pPr>
            <a:endParaRPr lang="en-US" altLang="en-US" sz="1600"/>
          </a:p>
          <a:p>
            <a:pPr lvl="1" eaLnBrk="1" hangingPunct="1">
              <a:lnSpc>
                <a:spcPct val="80000"/>
              </a:lnSpc>
            </a:pPr>
            <a:endParaRPr lang="en-US" altLang="en-US" sz="1600"/>
          </a:p>
          <a:p>
            <a:pPr lvl="1" eaLnBrk="1" hangingPunct="1">
              <a:lnSpc>
                <a:spcPct val="80000"/>
              </a:lnSpc>
            </a:pPr>
            <a:endParaRPr lang="en-US" altLang="en-US" sz="1600"/>
          </a:p>
          <a:p>
            <a:pPr lvl="1" eaLnBrk="1" hangingPunct="1">
              <a:lnSpc>
                <a:spcPct val="80000"/>
              </a:lnSpc>
            </a:pPr>
            <a:endParaRPr lang="en-US" altLang="en-US" sz="1600"/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Can take linear time in total number of blocks (allocated/free)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Can cause </a:t>
            </a:r>
            <a:r>
              <a:rPr lang="ja-JP" altLang="en-US" sz="1600">
                <a:ea typeface="MS PGothic" panose="020B0600070205080204" pitchFamily="34" charset="-128"/>
              </a:rPr>
              <a:t>“</a:t>
            </a:r>
            <a:r>
              <a:rPr lang="en-US" altLang="ja-JP" sz="1600">
                <a:ea typeface="MS PGothic" panose="020B0600070205080204" pitchFamily="34" charset="-128"/>
              </a:rPr>
              <a:t>splinters</a:t>
            </a:r>
            <a:r>
              <a:rPr lang="ja-JP" altLang="en-US" sz="1600">
                <a:ea typeface="MS PGothic" panose="020B0600070205080204" pitchFamily="34" charset="-128"/>
              </a:rPr>
              <a:t>”</a:t>
            </a:r>
            <a:r>
              <a:rPr lang="en-US" altLang="ja-JP" sz="1600">
                <a:ea typeface="MS PGothic" panose="020B0600070205080204" pitchFamily="34" charset="-128"/>
              </a:rPr>
              <a:t> (small free blocks) at beginning of list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Next fit: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Like first-fit, but search list from end of previous search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Research suggests that fragmentation is worse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Best fit: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Choose the free block with the closest size that fits (requires complete search of the list)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Keeps fragments small – usually helps fragmentation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Will typically run slower than first-fit</a:t>
            </a:r>
          </a:p>
        </p:txBody>
      </p:sp>
      <p:sp>
        <p:nvSpPr>
          <p:cNvPr id="40966" name="Text Box 4">
            <a:extLst>
              <a:ext uri="{FF2B5EF4-FFF2-40B4-BE49-F238E27FC236}">
                <a16:creationId xmlns:a16="http://schemas.microsoft.com/office/drawing/2014/main" id="{7DBBBB92-59D3-FB02-344D-ADEB56F8D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828800"/>
            <a:ext cx="6629400" cy="13239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p = start; 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while (p &lt; end &amp;&amp;           // not past end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((*p &amp; 0x1) != 0 ||  // already allocated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    *p &lt;= len))         // too small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 = p + (*p &amp; ~0x1);    // advance to next block</a:t>
            </a:r>
            <a:endParaRPr lang="en-US" altLang="en-US" sz="1600" b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3">
            <a:extLst>
              <a:ext uri="{FF2B5EF4-FFF2-40B4-BE49-F238E27FC236}">
                <a16:creationId xmlns:a16="http://schemas.microsoft.com/office/drawing/2014/main" id="{8F371C90-5525-023B-628F-B9382734B57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1" name="Footer Placeholder 4">
            <a:extLst>
              <a:ext uri="{FF2B5EF4-FFF2-40B4-BE49-F238E27FC236}">
                <a16:creationId xmlns:a16="http://schemas.microsoft.com/office/drawing/2014/main" id="{77135595-E4ED-5326-D52B-4CDD7F414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41987" name="Slide Number Placeholder 5">
            <a:extLst>
              <a:ext uri="{FF2B5EF4-FFF2-40B4-BE49-F238E27FC236}">
                <a16:creationId xmlns:a16="http://schemas.microsoft.com/office/drawing/2014/main" id="{41B8E9F3-A810-7363-4A48-D090B6EF9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2A353C6-610D-4F97-A43E-496C9A367A71}" type="slidenum">
              <a:rPr lang="en-US" altLang="en-US" smtClean="0">
                <a:latin typeface="Arial" panose="020B0604020202020204" pitchFamily="34" charset="0"/>
              </a:rPr>
              <a:pPr/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8" name="Rectangle 48">
            <a:extLst>
              <a:ext uri="{FF2B5EF4-FFF2-40B4-BE49-F238E27FC236}">
                <a16:creationId xmlns:a16="http://schemas.microsoft.com/office/drawing/2014/main" id="{216638EC-B618-6261-00C9-E645163EA9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Implicit List: Allocating in Free Block</a:t>
            </a:r>
          </a:p>
        </p:txBody>
      </p:sp>
      <p:sp>
        <p:nvSpPr>
          <p:cNvPr id="41989" name="Rectangle 49">
            <a:extLst>
              <a:ext uri="{FF2B5EF4-FFF2-40B4-BE49-F238E27FC236}">
                <a16:creationId xmlns:a16="http://schemas.microsoft.com/office/drawing/2014/main" id="{D497F57F-2375-4BE1-D6A6-035FC1D4D5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Allocating in a free block – splitting</a:t>
            </a:r>
          </a:p>
          <a:p>
            <a:pPr lvl="1" eaLnBrk="1" hangingPunct="1"/>
            <a:r>
              <a:rPr lang="en-US" altLang="en-US"/>
              <a:t>Since allocated space might be smaller than free space, we might want to split the block</a:t>
            </a:r>
          </a:p>
        </p:txBody>
      </p:sp>
      <p:sp>
        <p:nvSpPr>
          <p:cNvPr id="41990" name="Text Box 4">
            <a:extLst>
              <a:ext uri="{FF2B5EF4-FFF2-40B4-BE49-F238E27FC236}">
                <a16:creationId xmlns:a16="http://schemas.microsoft.com/office/drawing/2014/main" id="{8A1EF875-CD2E-F570-01FB-6A43F7D4F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81400"/>
            <a:ext cx="8577263" cy="18161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void place_block(ptr p, int len)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int newsize = ((len + 1) / 2) * 2;    // add 1 and round up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int oldsize = *p &amp; ~0x1;              // mask out low bit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*p = newsize | 0x1;                   // set new length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if (newsize &lt; oldsize)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*(p + newsize) = oldsize - newsize; // set length in remaining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                                       //   part of block</a:t>
            </a:r>
          </a:p>
        </p:txBody>
      </p:sp>
      <p:sp>
        <p:nvSpPr>
          <p:cNvPr id="41991" name="Rectangle 5">
            <a:extLst>
              <a:ext uri="{FF2B5EF4-FFF2-40B4-BE49-F238E27FC236}">
                <a16:creationId xmlns:a16="http://schemas.microsoft.com/office/drawing/2014/main" id="{070554C5-5612-2F64-68D7-70FFDC26E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71145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41992" name="Rectangle 6">
            <a:extLst>
              <a:ext uri="{FF2B5EF4-FFF2-40B4-BE49-F238E27FC236}">
                <a16:creationId xmlns:a16="http://schemas.microsoft.com/office/drawing/2014/main" id="{B291772A-993C-86C7-2DED-AEB4465B2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71145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1993" name="Rectangle 7">
            <a:extLst>
              <a:ext uri="{FF2B5EF4-FFF2-40B4-BE49-F238E27FC236}">
                <a16:creationId xmlns:a16="http://schemas.microsoft.com/office/drawing/2014/main" id="{BF5BAC79-188B-4DAF-51F0-123D92309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71145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1994" name="Rectangle 8">
            <a:extLst>
              <a:ext uri="{FF2B5EF4-FFF2-40B4-BE49-F238E27FC236}">
                <a16:creationId xmlns:a16="http://schemas.microsoft.com/office/drawing/2014/main" id="{DCBC1661-A44D-1343-A54E-C0130FDD8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71145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1995" name="Rectangle 9">
            <a:extLst>
              <a:ext uri="{FF2B5EF4-FFF2-40B4-BE49-F238E27FC236}">
                <a16:creationId xmlns:a16="http://schemas.microsoft.com/office/drawing/2014/main" id="{1B46F5B1-C6E7-ADBB-8C4C-4305FCF8D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711450"/>
            <a:ext cx="304800" cy="304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41996" name="Rectangle 10">
            <a:extLst>
              <a:ext uri="{FF2B5EF4-FFF2-40B4-BE49-F238E27FC236}">
                <a16:creationId xmlns:a16="http://schemas.microsoft.com/office/drawing/2014/main" id="{57C47929-F01B-73EA-1E13-236402453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711450"/>
            <a:ext cx="304800" cy="304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1997" name="Rectangle 11">
            <a:extLst>
              <a:ext uri="{FF2B5EF4-FFF2-40B4-BE49-F238E27FC236}">
                <a16:creationId xmlns:a16="http://schemas.microsoft.com/office/drawing/2014/main" id="{5063CF4C-02D5-17A3-54BF-ECA1856E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711450"/>
            <a:ext cx="304800" cy="304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1998" name="Rectangle 12">
            <a:extLst>
              <a:ext uri="{FF2B5EF4-FFF2-40B4-BE49-F238E27FC236}">
                <a16:creationId xmlns:a16="http://schemas.microsoft.com/office/drawing/2014/main" id="{D76FEE2C-BE58-51E8-1FC4-C846511F1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711450"/>
            <a:ext cx="304800" cy="304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1999" name="Rectangle 13">
            <a:extLst>
              <a:ext uri="{FF2B5EF4-FFF2-40B4-BE49-F238E27FC236}">
                <a16:creationId xmlns:a16="http://schemas.microsoft.com/office/drawing/2014/main" id="{C9E5F2AF-00C9-E43A-F672-38D8A8A1B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71145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2000" name="Rectangle 14">
            <a:extLst>
              <a:ext uri="{FF2B5EF4-FFF2-40B4-BE49-F238E27FC236}">
                <a16:creationId xmlns:a16="http://schemas.microsoft.com/office/drawing/2014/main" id="{81ED5541-38FF-6FDB-F29B-D43649371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71145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2001" name="Rectangle 15">
            <a:extLst>
              <a:ext uri="{FF2B5EF4-FFF2-40B4-BE49-F238E27FC236}">
                <a16:creationId xmlns:a16="http://schemas.microsoft.com/office/drawing/2014/main" id="{2A6C0D89-6A4D-5862-1938-92A2ED8B6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71145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2002" name="Rectangle 16">
            <a:extLst>
              <a:ext uri="{FF2B5EF4-FFF2-40B4-BE49-F238E27FC236}">
                <a16:creationId xmlns:a16="http://schemas.microsoft.com/office/drawing/2014/main" id="{DDBA8109-62CE-BC9E-A7C5-D0BA6D7FE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71145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2003" name="Rectangle 17">
            <a:extLst>
              <a:ext uri="{FF2B5EF4-FFF2-40B4-BE49-F238E27FC236}">
                <a16:creationId xmlns:a16="http://schemas.microsoft.com/office/drawing/2014/main" id="{1C5AC19C-8CA1-FF50-817A-7D62B9F92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71145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2004" name="Rectangle 18">
            <a:extLst>
              <a:ext uri="{FF2B5EF4-FFF2-40B4-BE49-F238E27FC236}">
                <a16:creationId xmlns:a16="http://schemas.microsoft.com/office/drawing/2014/main" id="{1AC4DB61-C177-1C0F-B4D3-2809CD56C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711450"/>
            <a:ext cx="304800" cy="304800"/>
          </a:xfrm>
          <a:prstGeom prst="rect">
            <a:avLst/>
          </a:prstGeom>
          <a:solidFill>
            <a:srgbClr val="FF99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2</a:t>
            </a:r>
          </a:p>
        </p:txBody>
      </p:sp>
      <p:sp>
        <p:nvSpPr>
          <p:cNvPr id="42005" name="Rectangle 19">
            <a:extLst>
              <a:ext uri="{FF2B5EF4-FFF2-40B4-BE49-F238E27FC236}">
                <a16:creationId xmlns:a16="http://schemas.microsoft.com/office/drawing/2014/main" id="{77BCD267-45E4-F07A-07CF-2C19D1382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711450"/>
            <a:ext cx="304800" cy="304800"/>
          </a:xfrm>
          <a:prstGeom prst="rect">
            <a:avLst/>
          </a:prstGeom>
          <a:solidFill>
            <a:srgbClr val="FF99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2006" name="Rectangle 20">
            <a:extLst>
              <a:ext uri="{FF2B5EF4-FFF2-40B4-BE49-F238E27FC236}">
                <a16:creationId xmlns:a16="http://schemas.microsoft.com/office/drawing/2014/main" id="{B7B343F4-8BA5-EEAF-6671-9E946A8C8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71145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6</a:t>
            </a:r>
          </a:p>
        </p:txBody>
      </p:sp>
      <p:sp>
        <p:nvSpPr>
          <p:cNvPr id="42007" name="Freeform 21">
            <a:extLst>
              <a:ext uri="{FF2B5EF4-FFF2-40B4-BE49-F238E27FC236}">
                <a16:creationId xmlns:a16="http://schemas.microsoft.com/office/drawing/2014/main" id="{63E3B0C2-215F-2DDB-74EF-A3611CD3462C}"/>
              </a:ext>
            </a:extLst>
          </p:cNvPr>
          <p:cNvSpPr>
            <a:spLocks/>
          </p:cNvSpPr>
          <p:nvPr/>
        </p:nvSpPr>
        <p:spPr bwMode="auto">
          <a:xfrm>
            <a:off x="3429000" y="2482850"/>
            <a:ext cx="1219200" cy="228600"/>
          </a:xfrm>
          <a:custGeom>
            <a:avLst/>
            <a:gdLst>
              <a:gd name="T0" fmla="*/ 0 w 768"/>
              <a:gd name="T1" fmla="*/ 2147483646 h 144"/>
              <a:gd name="T2" fmla="*/ 2147483646 w 768"/>
              <a:gd name="T3" fmla="*/ 0 h 144"/>
              <a:gd name="T4" fmla="*/ 2147483646 w 768"/>
              <a:gd name="T5" fmla="*/ 2147483646 h 144"/>
              <a:gd name="T6" fmla="*/ 0 60000 65536"/>
              <a:gd name="T7" fmla="*/ 0 60000 65536"/>
              <a:gd name="T8" fmla="*/ 0 60000 65536"/>
              <a:gd name="T9" fmla="*/ 0 w 768"/>
              <a:gd name="T10" fmla="*/ 0 h 144"/>
              <a:gd name="T11" fmla="*/ 768 w 76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Freeform 22">
            <a:extLst>
              <a:ext uri="{FF2B5EF4-FFF2-40B4-BE49-F238E27FC236}">
                <a16:creationId xmlns:a16="http://schemas.microsoft.com/office/drawing/2014/main" id="{9ECD2861-C99A-061D-8F44-0AE7359E6282}"/>
              </a:ext>
            </a:extLst>
          </p:cNvPr>
          <p:cNvSpPr>
            <a:spLocks/>
          </p:cNvSpPr>
          <p:nvPr/>
        </p:nvSpPr>
        <p:spPr bwMode="auto">
          <a:xfrm>
            <a:off x="4648200" y="2482850"/>
            <a:ext cx="1828800" cy="228600"/>
          </a:xfrm>
          <a:custGeom>
            <a:avLst/>
            <a:gdLst>
              <a:gd name="T0" fmla="*/ 0 w 1152"/>
              <a:gd name="T1" fmla="*/ 2147483646 h 144"/>
              <a:gd name="T2" fmla="*/ 2147483646 w 1152"/>
              <a:gd name="T3" fmla="*/ 0 h 144"/>
              <a:gd name="T4" fmla="*/ 2147483646 w 1152"/>
              <a:gd name="T5" fmla="*/ 2147483646 h 144"/>
              <a:gd name="T6" fmla="*/ 0 60000 65536"/>
              <a:gd name="T7" fmla="*/ 0 60000 65536"/>
              <a:gd name="T8" fmla="*/ 0 60000 65536"/>
              <a:gd name="T9" fmla="*/ 0 w 1152"/>
              <a:gd name="T10" fmla="*/ 0 h 144"/>
              <a:gd name="T11" fmla="*/ 1152 w 115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9" name="Rectangle 23">
            <a:extLst>
              <a:ext uri="{FF2B5EF4-FFF2-40B4-BE49-F238E27FC236}">
                <a16:creationId xmlns:a16="http://schemas.microsoft.com/office/drawing/2014/main" id="{0A0F308C-CB21-D320-559F-64F6E7FB2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6051550"/>
            <a:ext cx="304800" cy="304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42010" name="Rectangle 24">
            <a:extLst>
              <a:ext uri="{FF2B5EF4-FFF2-40B4-BE49-F238E27FC236}">
                <a16:creationId xmlns:a16="http://schemas.microsoft.com/office/drawing/2014/main" id="{32FE908F-81FB-CC74-D098-E3FCE9CFF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051550"/>
            <a:ext cx="304800" cy="304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2011" name="Rectangle 25">
            <a:extLst>
              <a:ext uri="{FF2B5EF4-FFF2-40B4-BE49-F238E27FC236}">
                <a16:creationId xmlns:a16="http://schemas.microsoft.com/office/drawing/2014/main" id="{C8C3E13A-265E-9196-09FB-E21604743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6051550"/>
            <a:ext cx="304800" cy="304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2012" name="Rectangle 26">
            <a:extLst>
              <a:ext uri="{FF2B5EF4-FFF2-40B4-BE49-F238E27FC236}">
                <a16:creationId xmlns:a16="http://schemas.microsoft.com/office/drawing/2014/main" id="{8CCCEC7A-DA13-5DCE-49ED-CEC77FD02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6051550"/>
            <a:ext cx="304800" cy="304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2013" name="Rectangle 27">
            <a:extLst>
              <a:ext uri="{FF2B5EF4-FFF2-40B4-BE49-F238E27FC236}">
                <a16:creationId xmlns:a16="http://schemas.microsoft.com/office/drawing/2014/main" id="{9F035478-5A62-CF51-2EA1-2B9E5D23B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6051550"/>
            <a:ext cx="304800" cy="304800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2014" name="Rectangle 28">
            <a:extLst>
              <a:ext uri="{FF2B5EF4-FFF2-40B4-BE49-F238E27FC236}">
                <a16:creationId xmlns:a16="http://schemas.microsoft.com/office/drawing/2014/main" id="{D37908CD-514D-E6AD-8357-2E057B075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051550"/>
            <a:ext cx="304800" cy="304800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2015" name="Rectangle 29">
            <a:extLst>
              <a:ext uri="{FF2B5EF4-FFF2-40B4-BE49-F238E27FC236}">
                <a16:creationId xmlns:a16="http://schemas.microsoft.com/office/drawing/2014/main" id="{5F094660-21D7-87AF-5EB2-796579549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51550"/>
            <a:ext cx="304800" cy="304800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2016" name="Rectangle 30">
            <a:extLst>
              <a:ext uri="{FF2B5EF4-FFF2-40B4-BE49-F238E27FC236}">
                <a16:creationId xmlns:a16="http://schemas.microsoft.com/office/drawing/2014/main" id="{3E176CC7-9D31-B55A-F202-972B782D8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605155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2017" name="Rectangle 31">
            <a:extLst>
              <a:ext uri="{FF2B5EF4-FFF2-40B4-BE49-F238E27FC236}">
                <a16:creationId xmlns:a16="http://schemas.microsoft.com/office/drawing/2014/main" id="{CDF7D124-9271-2A3B-C49B-467D4A3E2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605155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2018" name="Rectangle 32">
            <a:extLst>
              <a:ext uri="{FF2B5EF4-FFF2-40B4-BE49-F238E27FC236}">
                <a16:creationId xmlns:a16="http://schemas.microsoft.com/office/drawing/2014/main" id="{2C7F70B6-E60E-79AA-513A-3CD403AB3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6051550"/>
            <a:ext cx="304800" cy="304800"/>
          </a:xfrm>
          <a:prstGeom prst="rect">
            <a:avLst/>
          </a:prstGeom>
          <a:solidFill>
            <a:srgbClr val="FF99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2</a:t>
            </a:r>
          </a:p>
        </p:txBody>
      </p:sp>
      <p:sp>
        <p:nvSpPr>
          <p:cNvPr id="42019" name="Rectangle 33">
            <a:extLst>
              <a:ext uri="{FF2B5EF4-FFF2-40B4-BE49-F238E27FC236}">
                <a16:creationId xmlns:a16="http://schemas.microsoft.com/office/drawing/2014/main" id="{D99F80C0-98BF-19CE-6F7F-A2ACE6C72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6051550"/>
            <a:ext cx="304800" cy="304800"/>
          </a:xfrm>
          <a:prstGeom prst="rect">
            <a:avLst/>
          </a:prstGeom>
          <a:solidFill>
            <a:srgbClr val="FF99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2020" name="Rectangle 34">
            <a:extLst>
              <a:ext uri="{FF2B5EF4-FFF2-40B4-BE49-F238E27FC236}">
                <a16:creationId xmlns:a16="http://schemas.microsoft.com/office/drawing/2014/main" id="{906BAB03-BAC9-60D6-15CB-172F82A86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051550"/>
            <a:ext cx="304800" cy="304800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42021" name="Freeform 35">
            <a:extLst>
              <a:ext uri="{FF2B5EF4-FFF2-40B4-BE49-F238E27FC236}">
                <a16:creationId xmlns:a16="http://schemas.microsoft.com/office/drawing/2014/main" id="{AE1D57A1-9BD6-ACB5-60DF-EAF8F9EFDBF2}"/>
              </a:ext>
            </a:extLst>
          </p:cNvPr>
          <p:cNvSpPr>
            <a:spLocks/>
          </p:cNvSpPr>
          <p:nvPr/>
        </p:nvSpPr>
        <p:spPr bwMode="auto">
          <a:xfrm>
            <a:off x="3352800" y="5822950"/>
            <a:ext cx="1219200" cy="228600"/>
          </a:xfrm>
          <a:custGeom>
            <a:avLst/>
            <a:gdLst>
              <a:gd name="T0" fmla="*/ 0 w 768"/>
              <a:gd name="T1" fmla="*/ 2147483646 h 144"/>
              <a:gd name="T2" fmla="*/ 2147483646 w 768"/>
              <a:gd name="T3" fmla="*/ 0 h 144"/>
              <a:gd name="T4" fmla="*/ 2147483646 w 768"/>
              <a:gd name="T5" fmla="*/ 2147483646 h 144"/>
              <a:gd name="T6" fmla="*/ 0 60000 65536"/>
              <a:gd name="T7" fmla="*/ 0 60000 65536"/>
              <a:gd name="T8" fmla="*/ 0 60000 65536"/>
              <a:gd name="T9" fmla="*/ 0 w 768"/>
              <a:gd name="T10" fmla="*/ 0 h 144"/>
              <a:gd name="T11" fmla="*/ 768 w 76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2" name="Line 36">
            <a:extLst>
              <a:ext uri="{FF2B5EF4-FFF2-40B4-BE49-F238E27FC236}">
                <a16:creationId xmlns:a16="http://schemas.microsoft.com/office/drawing/2014/main" id="{24F7793A-B7DD-FA50-06DD-58418D7B39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8975" y="30162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3" name="Text Box 37">
            <a:extLst>
              <a:ext uri="{FF2B5EF4-FFF2-40B4-BE49-F238E27FC236}">
                <a16:creationId xmlns:a16="http://schemas.microsoft.com/office/drawing/2014/main" id="{F0AEA476-8F6C-0ADC-2E75-41C88310D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168650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p</a:t>
            </a:r>
          </a:p>
        </p:txBody>
      </p:sp>
      <p:sp>
        <p:nvSpPr>
          <p:cNvPr id="42024" name="Freeform 38">
            <a:extLst>
              <a:ext uri="{FF2B5EF4-FFF2-40B4-BE49-F238E27FC236}">
                <a16:creationId xmlns:a16="http://schemas.microsoft.com/office/drawing/2014/main" id="{FA5BD36F-C92F-439F-2424-18B3029D74C7}"/>
              </a:ext>
            </a:extLst>
          </p:cNvPr>
          <p:cNvSpPr>
            <a:spLocks/>
          </p:cNvSpPr>
          <p:nvPr/>
        </p:nvSpPr>
        <p:spPr bwMode="auto">
          <a:xfrm>
            <a:off x="2209800" y="2482850"/>
            <a:ext cx="1219200" cy="228600"/>
          </a:xfrm>
          <a:custGeom>
            <a:avLst/>
            <a:gdLst>
              <a:gd name="T0" fmla="*/ 0 w 768"/>
              <a:gd name="T1" fmla="*/ 2147483646 h 144"/>
              <a:gd name="T2" fmla="*/ 2147483646 w 768"/>
              <a:gd name="T3" fmla="*/ 0 h 144"/>
              <a:gd name="T4" fmla="*/ 2147483646 w 768"/>
              <a:gd name="T5" fmla="*/ 2147483646 h 144"/>
              <a:gd name="T6" fmla="*/ 0 60000 65536"/>
              <a:gd name="T7" fmla="*/ 0 60000 65536"/>
              <a:gd name="T8" fmla="*/ 0 60000 65536"/>
              <a:gd name="T9" fmla="*/ 0 w 768"/>
              <a:gd name="T10" fmla="*/ 0 h 144"/>
              <a:gd name="T11" fmla="*/ 768 w 76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5" name="Text Box 39">
            <a:extLst>
              <a:ext uri="{FF2B5EF4-FFF2-40B4-BE49-F238E27FC236}">
                <a16:creationId xmlns:a16="http://schemas.microsoft.com/office/drawing/2014/main" id="{F012A2E6-62B6-2467-FBA6-A7896CF40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925" y="6045200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2</a:t>
            </a:r>
          </a:p>
        </p:txBody>
      </p:sp>
      <p:sp>
        <p:nvSpPr>
          <p:cNvPr id="42026" name="Freeform 40">
            <a:extLst>
              <a:ext uri="{FF2B5EF4-FFF2-40B4-BE49-F238E27FC236}">
                <a16:creationId xmlns:a16="http://schemas.microsoft.com/office/drawing/2014/main" id="{D42A4683-B590-7C2D-1A8C-2C14F007E36B}"/>
              </a:ext>
            </a:extLst>
          </p:cNvPr>
          <p:cNvSpPr>
            <a:spLocks/>
          </p:cNvSpPr>
          <p:nvPr/>
        </p:nvSpPr>
        <p:spPr bwMode="auto">
          <a:xfrm>
            <a:off x="4495800" y="5822950"/>
            <a:ext cx="1295400" cy="228600"/>
          </a:xfrm>
          <a:custGeom>
            <a:avLst/>
            <a:gdLst>
              <a:gd name="T0" fmla="*/ 0 w 816"/>
              <a:gd name="T1" fmla="*/ 2147483646 h 144"/>
              <a:gd name="T2" fmla="*/ 2147483646 w 816"/>
              <a:gd name="T3" fmla="*/ 0 h 144"/>
              <a:gd name="T4" fmla="*/ 2147483646 w 816"/>
              <a:gd name="T5" fmla="*/ 2147483646 h 144"/>
              <a:gd name="T6" fmla="*/ 0 60000 65536"/>
              <a:gd name="T7" fmla="*/ 0 60000 65536"/>
              <a:gd name="T8" fmla="*/ 0 60000 65536"/>
              <a:gd name="T9" fmla="*/ 0 w 816"/>
              <a:gd name="T10" fmla="*/ 0 h 144"/>
              <a:gd name="T11" fmla="*/ 816 w 81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7" name="Freeform 41">
            <a:extLst>
              <a:ext uri="{FF2B5EF4-FFF2-40B4-BE49-F238E27FC236}">
                <a16:creationId xmlns:a16="http://schemas.microsoft.com/office/drawing/2014/main" id="{22D395A2-43D6-2A65-27E5-C87A23B01E53}"/>
              </a:ext>
            </a:extLst>
          </p:cNvPr>
          <p:cNvSpPr>
            <a:spLocks/>
          </p:cNvSpPr>
          <p:nvPr/>
        </p:nvSpPr>
        <p:spPr bwMode="auto">
          <a:xfrm>
            <a:off x="5791200" y="5899150"/>
            <a:ext cx="609600" cy="152400"/>
          </a:xfrm>
          <a:custGeom>
            <a:avLst/>
            <a:gdLst>
              <a:gd name="T0" fmla="*/ 0 w 384"/>
              <a:gd name="T1" fmla="*/ 2147483646 h 96"/>
              <a:gd name="T2" fmla="*/ 2147483646 w 384"/>
              <a:gd name="T3" fmla="*/ 0 h 96"/>
              <a:gd name="T4" fmla="*/ 2147483646 w 384"/>
              <a:gd name="T5" fmla="*/ 2147483646 h 96"/>
              <a:gd name="T6" fmla="*/ 0 60000 65536"/>
              <a:gd name="T7" fmla="*/ 0 60000 65536"/>
              <a:gd name="T8" fmla="*/ 0 60000 65536"/>
              <a:gd name="T9" fmla="*/ 0 w 384"/>
              <a:gd name="T10" fmla="*/ 0 h 96"/>
              <a:gd name="T11" fmla="*/ 384 w 384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8" name="Rectangle 42">
            <a:extLst>
              <a:ext uri="{FF2B5EF4-FFF2-40B4-BE49-F238E27FC236}">
                <a16:creationId xmlns:a16="http://schemas.microsoft.com/office/drawing/2014/main" id="{9A1255DE-063B-3197-D9E1-1ED0BC235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605155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42029" name="Rectangle 43">
            <a:extLst>
              <a:ext uri="{FF2B5EF4-FFF2-40B4-BE49-F238E27FC236}">
                <a16:creationId xmlns:a16="http://schemas.microsoft.com/office/drawing/2014/main" id="{782D13E2-CE62-F7AF-BCF8-DF944981A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05155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2030" name="Rectangle 44">
            <a:extLst>
              <a:ext uri="{FF2B5EF4-FFF2-40B4-BE49-F238E27FC236}">
                <a16:creationId xmlns:a16="http://schemas.microsoft.com/office/drawing/2014/main" id="{31567DFD-993F-1307-7B08-CA62E2AEA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605155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2031" name="Rectangle 45">
            <a:extLst>
              <a:ext uri="{FF2B5EF4-FFF2-40B4-BE49-F238E27FC236}">
                <a16:creationId xmlns:a16="http://schemas.microsoft.com/office/drawing/2014/main" id="{42E62981-4AA4-B80C-A755-B8412E40E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605155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2032" name="Freeform 46">
            <a:extLst>
              <a:ext uri="{FF2B5EF4-FFF2-40B4-BE49-F238E27FC236}">
                <a16:creationId xmlns:a16="http://schemas.microsoft.com/office/drawing/2014/main" id="{BF5FE4A4-FD8C-1C1E-11A8-DE1BB02F799D}"/>
              </a:ext>
            </a:extLst>
          </p:cNvPr>
          <p:cNvSpPr>
            <a:spLocks/>
          </p:cNvSpPr>
          <p:nvPr/>
        </p:nvSpPr>
        <p:spPr bwMode="auto">
          <a:xfrm>
            <a:off x="2133600" y="5822950"/>
            <a:ext cx="1219200" cy="228600"/>
          </a:xfrm>
          <a:custGeom>
            <a:avLst/>
            <a:gdLst>
              <a:gd name="T0" fmla="*/ 0 w 768"/>
              <a:gd name="T1" fmla="*/ 2147483646 h 144"/>
              <a:gd name="T2" fmla="*/ 2147483646 w 768"/>
              <a:gd name="T3" fmla="*/ 0 h 144"/>
              <a:gd name="T4" fmla="*/ 2147483646 w 768"/>
              <a:gd name="T5" fmla="*/ 2147483646 h 144"/>
              <a:gd name="T6" fmla="*/ 0 60000 65536"/>
              <a:gd name="T7" fmla="*/ 0 60000 65536"/>
              <a:gd name="T8" fmla="*/ 0 60000 65536"/>
              <a:gd name="T9" fmla="*/ 0 w 768"/>
              <a:gd name="T10" fmla="*/ 0 h 144"/>
              <a:gd name="T11" fmla="*/ 768 w 76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Text Box 47">
            <a:extLst>
              <a:ext uri="{FF2B5EF4-FFF2-40B4-BE49-F238E27FC236}">
                <a16:creationId xmlns:a16="http://schemas.microsoft.com/office/drawing/2014/main" id="{E5DC5B73-F1C7-D236-A5C6-5DE0C4108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73700"/>
            <a:ext cx="21907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place_block(p, 4)</a:t>
            </a:r>
          </a:p>
        </p:txBody>
      </p:sp>
      <p:sp>
        <p:nvSpPr>
          <p:cNvPr id="42034" name="Rectangle 50">
            <a:extLst>
              <a:ext uri="{FF2B5EF4-FFF2-40B4-BE49-F238E27FC236}">
                <a16:creationId xmlns:a16="http://schemas.microsoft.com/office/drawing/2014/main" id="{635F91ED-49B7-4AE0-AD90-58A926292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05155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2035" name="Rectangle 51">
            <a:extLst>
              <a:ext uri="{FF2B5EF4-FFF2-40B4-BE49-F238E27FC236}">
                <a16:creationId xmlns:a16="http://schemas.microsoft.com/office/drawing/2014/main" id="{11071A04-3DC2-1C53-8033-57A9A1894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71145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3">
            <a:extLst>
              <a:ext uri="{FF2B5EF4-FFF2-40B4-BE49-F238E27FC236}">
                <a16:creationId xmlns:a16="http://schemas.microsoft.com/office/drawing/2014/main" id="{3D8A798A-7CA5-5BDF-ED6E-950AD3AF494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7" name="Footer Placeholder 4">
            <a:extLst>
              <a:ext uri="{FF2B5EF4-FFF2-40B4-BE49-F238E27FC236}">
                <a16:creationId xmlns:a16="http://schemas.microsoft.com/office/drawing/2014/main" id="{20A07CFF-3A95-AB1A-E953-D789E127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43011" name="Slide Number Placeholder 5">
            <a:extLst>
              <a:ext uri="{FF2B5EF4-FFF2-40B4-BE49-F238E27FC236}">
                <a16:creationId xmlns:a16="http://schemas.microsoft.com/office/drawing/2014/main" id="{5E71F7F4-6476-6390-7F20-EE0DF28D4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11A2324-0072-4BDA-A402-8C564EA411D0}" type="slidenum">
              <a:rPr lang="en-US" altLang="en-US" smtClean="0">
                <a:latin typeface="Arial" panose="020B0604020202020204" pitchFamily="34" charset="0"/>
              </a:rPr>
              <a:pPr/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3012" name="Rectangle 52">
            <a:extLst>
              <a:ext uri="{FF2B5EF4-FFF2-40B4-BE49-F238E27FC236}">
                <a16:creationId xmlns:a16="http://schemas.microsoft.com/office/drawing/2014/main" id="{01F74744-84D7-5E16-D3E8-E83DABA2EF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Implicit List: Freeing a Block</a:t>
            </a:r>
          </a:p>
        </p:txBody>
      </p:sp>
      <p:sp>
        <p:nvSpPr>
          <p:cNvPr id="584757" name="Rectangle 53">
            <a:extLst>
              <a:ext uri="{FF2B5EF4-FFF2-40B4-BE49-F238E27FC236}">
                <a16:creationId xmlns:a16="http://schemas.microsoft.com/office/drawing/2014/main" id="{14A56739-859B-01E2-C00F-F167DAE4BA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Simplest implementation:</a:t>
            </a:r>
          </a:p>
          <a:p>
            <a:pPr lvl="1" eaLnBrk="1" hangingPunct="1"/>
            <a:r>
              <a:rPr lang="en-US" altLang="en-US"/>
              <a:t>Only need to clear allocated flag</a:t>
            </a:r>
          </a:p>
          <a:p>
            <a:pPr lvl="2" eaLnBrk="1" hangingPunct="1"/>
            <a:r>
              <a:rPr lang="en-US" altLang="en-US"/>
              <a:t>  </a:t>
            </a:r>
            <a:r>
              <a:rPr lang="en-US" altLang="en-US">
                <a:latin typeface="Courier New" panose="02070309020205020404" pitchFamily="49" charset="0"/>
              </a:rPr>
              <a:t>void free_block(ptr p) { *p = *p &amp; ~0x1; }</a:t>
            </a:r>
          </a:p>
          <a:p>
            <a:pPr lvl="1" eaLnBrk="1" hangingPunct="1"/>
            <a:r>
              <a:rPr lang="en-US" altLang="en-US"/>
              <a:t>But can lead to </a:t>
            </a:r>
            <a:r>
              <a:rPr lang="ja-JP" altLang="en-US">
                <a:ea typeface="MS PGothic" panose="020B0600070205080204" pitchFamily="34" charset="-128"/>
              </a:rPr>
              <a:t>“</a:t>
            </a:r>
            <a:r>
              <a:rPr lang="en-US" altLang="ja-JP">
                <a:ea typeface="MS PGothic" panose="020B0600070205080204" pitchFamily="34" charset="-128"/>
              </a:rPr>
              <a:t>false fragmentation</a:t>
            </a:r>
            <a:r>
              <a:rPr lang="ja-JP" altLang="en-US">
                <a:ea typeface="MS PGothic" panose="020B0600070205080204" pitchFamily="34" charset="-128"/>
              </a:rPr>
              <a:t>”</a:t>
            </a:r>
            <a:r>
              <a:rPr lang="en-US" altLang="ja-JP">
                <a:ea typeface="MS PGothic" panose="020B0600070205080204" pitchFamily="34" charset="-128"/>
              </a:rPr>
              <a:t> 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There is enough free space, but the allocator won</a:t>
            </a:r>
            <a:r>
              <a:rPr lang="en-US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t be able to find it!</a:t>
            </a:r>
            <a:endParaRPr lang="en-US" altLang="en-US"/>
          </a:p>
        </p:txBody>
      </p:sp>
      <p:sp>
        <p:nvSpPr>
          <p:cNvPr id="43014" name="Text Box 21">
            <a:extLst>
              <a:ext uri="{FF2B5EF4-FFF2-40B4-BE49-F238E27FC236}">
                <a16:creationId xmlns:a16="http://schemas.microsoft.com/office/drawing/2014/main" id="{2DAB3AE9-8E7D-03D6-7B37-2B670E891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81400"/>
            <a:ext cx="306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p</a:t>
            </a:r>
            <a:endParaRPr lang="en-US" altLang="en-US" sz="1600" b="1"/>
          </a:p>
        </p:txBody>
      </p:sp>
      <p:sp>
        <p:nvSpPr>
          <p:cNvPr id="43015" name="Line 22">
            <a:extLst>
              <a:ext uri="{FF2B5EF4-FFF2-40B4-BE49-F238E27FC236}">
                <a16:creationId xmlns:a16="http://schemas.microsoft.com/office/drawing/2014/main" id="{99FF9180-BB76-4686-D123-5891DC2649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35052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754" name="Text Box 50">
            <a:extLst>
              <a:ext uri="{FF2B5EF4-FFF2-40B4-BE49-F238E27FC236}">
                <a16:creationId xmlns:a16="http://schemas.microsoft.com/office/drawing/2014/main" id="{D65B775D-C61D-F9B8-8BB8-6BD77541C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648200"/>
            <a:ext cx="30241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malloc(5 * sizeof(int))</a:t>
            </a:r>
          </a:p>
        </p:txBody>
      </p:sp>
      <p:sp>
        <p:nvSpPr>
          <p:cNvPr id="584755" name="Text Box 51">
            <a:extLst>
              <a:ext uri="{FF2B5EF4-FFF2-40B4-BE49-F238E27FC236}">
                <a16:creationId xmlns:a16="http://schemas.microsoft.com/office/drawing/2014/main" id="{38880C9A-8044-78D4-A930-95729C203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4967288"/>
            <a:ext cx="8397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/>
              <a:t>Oops!</a:t>
            </a:r>
            <a:endParaRPr lang="en-US" altLang="en-US" sz="1600" b="1"/>
          </a:p>
        </p:txBody>
      </p:sp>
      <p:grpSp>
        <p:nvGrpSpPr>
          <p:cNvPr id="2" name="Group 57">
            <a:extLst>
              <a:ext uri="{FF2B5EF4-FFF2-40B4-BE49-F238E27FC236}">
                <a16:creationId xmlns:a16="http://schemas.microsoft.com/office/drawing/2014/main" id="{2CF4540F-8EDE-A2E2-F553-AE0093C64CE1}"/>
              </a:ext>
            </a:extLst>
          </p:cNvPr>
          <p:cNvGrpSpPr>
            <a:grpSpLocks/>
          </p:cNvGrpSpPr>
          <p:nvPr/>
        </p:nvGrpSpPr>
        <p:grpSpPr bwMode="auto">
          <a:xfrm>
            <a:off x="822325" y="3659188"/>
            <a:ext cx="6188075" cy="862012"/>
            <a:chOff x="518" y="2305"/>
            <a:chExt cx="3898" cy="543"/>
          </a:xfrm>
        </p:grpSpPr>
        <p:sp>
          <p:nvSpPr>
            <p:cNvPr id="43043" name="Text Box 20">
              <a:extLst>
                <a:ext uri="{FF2B5EF4-FFF2-40B4-BE49-F238E27FC236}">
                  <a16:creationId xmlns:a16="http://schemas.microsoft.com/office/drawing/2014/main" id="{7346842A-D584-40B9-EA02-45A72F2DFF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" y="2305"/>
              <a:ext cx="112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 b="1">
                  <a:latin typeface="Courier New" panose="02070309020205020404" pitchFamily="49" charset="0"/>
                </a:rPr>
                <a:t>free_block(p)</a:t>
              </a:r>
              <a:endParaRPr lang="en-US" altLang="en-US" sz="1600" b="1"/>
            </a:p>
          </p:txBody>
        </p:sp>
        <p:sp>
          <p:nvSpPr>
            <p:cNvPr id="43044" name="Rectangle 23">
              <a:extLst>
                <a:ext uri="{FF2B5EF4-FFF2-40B4-BE49-F238E27FC236}">
                  <a16:creationId xmlns:a16="http://schemas.microsoft.com/office/drawing/2014/main" id="{5F1DD337-D7FB-4867-B4C7-97C355EB8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640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600" b="1"/>
                <a:t>4</a:t>
              </a:r>
            </a:p>
          </p:txBody>
        </p:sp>
        <p:sp>
          <p:nvSpPr>
            <p:cNvPr id="43045" name="Rectangle 24">
              <a:extLst>
                <a:ext uri="{FF2B5EF4-FFF2-40B4-BE49-F238E27FC236}">
                  <a16:creationId xmlns:a16="http://schemas.microsoft.com/office/drawing/2014/main" id="{5B3208CE-856C-930E-FF47-40857A143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640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3046" name="Rectangle 25">
              <a:extLst>
                <a:ext uri="{FF2B5EF4-FFF2-40B4-BE49-F238E27FC236}">
                  <a16:creationId xmlns:a16="http://schemas.microsoft.com/office/drawing/2014/main" id="{62522B2D-811E-FCDA-FD9A-761F86B2F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640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3047" name="Rectangle 26">
              <a:extLst>
                <a:ext uri="{FF2B5EF4-FFF2-40B4-BE49-F238E27FC236}">
                  <a16:creationId xmlns:a16="http://schemas.microsoft.com/office/drawing/2014/main" id="{97D958B1-8B09-3BC3-F395-8D01463D5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640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3048" name="Rectangle 27">
              <a:extLst>
                <a:ext uri="{FF2B5EF4-FFF2-40B4-BE49-F238E27FC236}">
                  <a16:creationId xmlns:a16="http://schemas.microsoft.com/office/drawing/2014/main" id="{70084D3D-3901-B623-ED0E-B88281B6C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640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600" b="1"/>
                <a:t>4</a:t>
              </a:r>
            </a:p>
          </p:txBody>
        </p:sp>
        <p:sp>
          <p:nvSpPr>
            <p:cNvPr id="43049" name="Rectangle 28">
              <a:extLst>
                <a:ext uri="{FF2B5EF4-FFF2-40B4-BE49-F238E27FC236}">
                  <a16:creationId xmlns:a16="http://schemas.microsoft.com/office/drawing/2014/main" id="{1A2F62D2-C9BC-E2A2-4CFC-1514733697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640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3050" name="Rectangle 29">
              <a:extLst>
                <a:ext uri="{FF2B5EF4-FFF2-40B4-BE49-F238E27FC236}">
                  <a16:creationId xmlns:a16="http://schemas.microsoft.com/office/drawing/2014/main" id="{84D82AE9-7830-CBC9-7214-3FAED3A9A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640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3051" name="Rectangle 30">
              <a:extLst>
                <a:ext uri="{FF2B5EF4-FFF2-40B4-BE49-F238E27FC236}">
                  <a16:creationId xmlns:a16="http://schemas.microsoft.com/office/drawing/2014/main" id="{A9E806CA-ACB1-8931-9BCA-CEF6C0465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2640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3052" name="Rectangle 31">
              <a:extLst>
                <a:ext uri="{FF2B5EF4-FFF2-40B4-BE49-F238E27FC236}">
                  <a16:creationId xmlns:a16="http://schemas.microsoft.com/office/drawing/2014/main" id="{E9D1ED6A-97D9-1E77-9DBD-7CBC3B48F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640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600" b="1"/>
                <a:t>2</a:t>
              </a:r>
            </a:p>
          </p:txBody>
        </p:sp>
        <p:sp>
          <p:nvSpPr>
            <p:cNvPr id="43053" name="Rectangle 32">
              <a:extLst>
                <a:ext uri="{FF2B5EF4-FFF2-40B4-BE49-F238E27FC236}">
                  <a16:creationId xmlns:a16="http://schemas.microsoft.com/office/drawing/2014/main" id="{A8D9A60C-9161-DC04-7B6F-C3C27C236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640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3054" name="Freeform 33">
              <a:extLst>
                <a:ext uri="{FF2B5EF4-FFF2-40B4-BE49-F238E27FC236}">
                  <a16:creationId xmlns:a16="http://schemas.microsoft.com/office/drawing/2014/main" id="{DAABCC2C-B260-DA14-09C0-E59DE76DDA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8" y="2496"/>
              <a:ext cx="768" cy="144"/>
            </a:xfrm>
            <a:custGeom>
              <a:avLst/>
              <a:gdLst>
                <a:gd name="T0" fmla="*/ 0 w 768"/>
                <a:gd name="T1" fmla="*/ 144 h 144"/>
                <a:gd name="T2" fmla="*/ 384 w 768"/>
                <a:gd name="T3" fmla="*/ 0 h 144"/>
                <a:gd name="T4" fmla="*/ 768 w 768"/>
                <a:gd name="T5" fmla="*/ 144 h 144"/>
                <a:gd name="T6" fmla="*/ 0 60000 65536"/>
                <a:gd name="T7" fmla="*/ 0 60000 65536"/>
                <a:gd name="T8" fmla="*/ 0 60000 65536"/>
                <a:gd name="T9" fmla="*/ 0 w 768"/>
                <a:gd name="T10" fmla="*/ 0 h 144"/>
                <a:gd name="T11" fmla="*/ 768 w 76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5" name="Freeform 34">
              <a:extLst>
                <a:ext uri="{FF2B5EF4-FFF2-40B4-BE49-F238E27FC236}">
                  <a16:creationId xmlns:a16="http://schemas.microsoft.com/office/drawing/2014/main" id="{8599DC58-058F-CD65-CDAA-5FCD732A8C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" y="2496"/>
              <a:ext cx="768" cy="144"/>
            </a:xfrm>
            <a:custGeom>
              <a:avLst/>
              <a:gdLst>
                <a:gd name="T0" fmla="*/ 0 w 768"/>
                <a:gd name="T1" fmla="*/ 144 h 144"/>
                <a:gd name="T2" fmla="*/ 384 w 768"/>
                <a:gd name="T3" fmla="*/ 0 h 144"/>
                <a:gd name="T4" fmla="*/ 768 w 768"/>
                <a:gd name="T5" fmla="*/ 144 h 144"/>
                <a:gd name="T6" fmla="*/ 0 60000 65536"/>
                <a:gd name="T7" fmla="*/ 0 60000 65536"/>
                <a:gd name="T8" fmla="*/ 0 60000 65536"/>
                <a:gd name="T9" fmla="*/ 0 w 768"/>
                <a:gd name="T10" fmla="*/ 0 h 144"/>
                <a:gd name="T11" fmla="*/ 768 w 76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6" name="Rectangle 41">
              <a:extLst>
                <a:ext uri="{FF2B5EF4-FFF2-40B4-BE49-F238E27FC236}">
                  <a16:creationId xmlns:a16="http://schemas.microsoft.com/office/drawing/2014/main" id="{1E3CB246-7099-9779-118A-0C2680601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640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3057" name="Rectangle 42">
              <a:extLst>
                <a:ext uri="{FF2B5EF4-FFF2-40B4-BE49-F238E27FC236}">
                  <a16:creationId xmlns:a16="http://schemas.microsoft.com/office/drawing/2014/main" id="{C4F950B7-7942-BE05-24D9-DBF2D2E36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640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3058" name="Rectangle 43">
              <a:extLst>
                <a:ext uri="{FF2B5EF4-FFF2-40B4-BE49-F238E27FC236}">
                  <a16:creationId xmlns:a16="http://schemas.microsoft.com/office/drawing/2014/main" id="{6464B90E-DC22-821B-7A4F-DB2D5E805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640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3059" name="Rectangle 44">
              <a:extLst>
                <a:ext uri="{FF2B5EF4-FFF2-40B4-BE49-F238E27FC236}">
                  <a16:creationId xmlns:a16="http://schemas.microsoft.com/office/drawing/2014/main" id="{3B6DD7B3-57AC-920B-679E-312FFDD7A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640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3060" name="Rectangle 45">
              <a:extLst>
                <a:ext uri="{FF2B5EF4-FFF2-40B4-BE49-F238E27FC236}">
                  <a16:creationId xmlns:a16="http://schemas.microsoft.com/office/drawing/2014/main" id="{42E25016-2B78-FAF2-4FD3-B90889AA7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640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3061" name="Rectangle 46">
              <a:extLst>
                <a:ext uri="{FF2B5EF4-FFF2-40B4-BE49-F238E27FC236}">
                  <a16:creationId xmlns:a16="http://schemas.microsoft.com/office/drawing/2014/main" id="{D0A21BE8-0B4A-07FD-10FB-692902F1A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640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600" b="1"/>
                <a:t>4</a:t>
              </a:r>
            </a:p>
          </p:txBody>
        </p:sp>
        <p:sp>
          <p:nvSpPr>
            <p:cNvPr id="43062" name="Text Box 47">
              <a:extLst>
                <a:ext uri="{FF2B5EF4-FFF2-40B4-BE49-F238E27FC236}">
                  <a16:creationId xmlns:a16="http://schemas.microsoft.com/office/drawing/2014/main" id="{1C12667D-FFBE-7FBA-0A64-C9A1C22E47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8" y="263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 b="1"/>
                <a:t>2</a:t>
              </a:r>
            </a:p>
          </p:txBody>
        </p:sp>
        <p:sp>
          <p:nvSpPr>
            <p:cNvPr id="43063" name="Freeform 48">
              <a:extLst>
                <a:ext uri="{FF2B5EF4-FFF2-40B4-BE49-F238E27FC236}">
                  <a16:creationId xmlns:a16="http://schemas.microsoft.com/office/drawing/2014/main" id="{C94E138A-849C-6592-55EB-6E8066B882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" y="2496"/>
              <a:ext cx="816" cy="144"/>
            </a:xfrm>
            <a:custGeom>
              <a:avLst/>
              <a:gdLst>
                <a:gd name="T0" fmla="*/ 0 w 816"/>
                <a:gd name="T1" fmla="*/ 144 h 144"/>
                <a:gd name="T2" fmla="*/ 432 w 816"/>
                <a:gd name="T3" fmla="*/ 0 h 144"/>
                <a:gd name="T4" fmla="*/ 816 w 816"/>
                <a:gd name="T5" fmla="*/ 144 h 144"/>
                <a:gd name="T6" fmla="*/ 0 60000 65536"/>
                <a:gd name="T7" fmla="*/ 0 60000 65536"/>
                <a:gd name="T8" fmla="*/ 0 60000 65536"/>
                <a:gd name="T9" fmla="*/ 0 w 816"/>
                <a:gd name="T10" fmla="*/ 0 h 144"/>
                <a:gd name="T11" fmla="*/ 816 w 81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4" name="Freeform 49">
              <a:extLst>
                <a:ext uri="{FF2B5EF4-FFF2-40B4-BE49-F238E27FC236}">
                  <a16:creationId xmlns:a16="http://schemas.microsoft.com/office/drawing/2014/main" id="{C77CFAAC-6610-006D-210F-41D753AE8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4" y="2544"/>
              <a:ext cx="384" cy="96"/>
            </a:xfrm>
            <a:custGeom>
              <a:avLst/>
              <a:gdLst>
                <a:gd name="T0" fmla="*/ 0 w 384"/>
                <a:gd name="T1" fmla="*/ 96 h 96"/>
                <a:gd name="T2" fmla="*/ 192 w 384"/>
                <a:gd name="T3" fmla="*/ 0 h 96"/>
                <a:gd name="T4" fmla="*/ 384 w 384"/>
                <a:gd name="T5" fmla="*/ 96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5" name="Rectangle 54">
              <a:extLst>
                <a:ext uri="{FF2B5EF4-FFF2-40B4-BE49-F238E27FC236}">
                  <a16:creationId xmlns:a16="http://schemas.microsoft.com/office/drawing/2014/main" id="{F3A17AAB-6AC5-A1F6-2986-F9C4A2C12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640"/>
              <a:ext cx="192" cy="192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43019" name="Group 56">
            <a:extLst>
              <a:ext uri="{FF2B5EF4-FFF2-40B4-BE49-F238E27FC236}">
                <a16:creationId xmlns:a16="http://schemas.microsoft.com/office/drawing/2014/main" id="{8DAC5F08-3BD9-B475-7121-E583E3C46476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971800"/>
            <a:ext cx="5181600" cy="558800"/>
            <a:chOff x="1152" y="1872"/>
            <a:chExt cx="3264" cy="352"/>
          </a:xfrm>
        </p:grpSpPr>
        <p:sp>
          <p:nvSpPr>
            <p:cNvPr id="43020" name="Rectangle 4">
              <a:extLst>
                <a:ext uri="{FF2B5EF4-FFF2-40B4-BE49-F238E27FC236}">
                  <a16:creationId xmlns:a16="http://schemas.microsoft.com/office/drawing/2014/main" id="{C371E81A-CA75-F6D4-1B6A-40FB9E685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016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600" b="1"/>
                <a:t>4</a:t>
              </a:r>
            </a:p>
          </p:txBody>
        </p:sp>
        <p:sp>
          <p:nvSpPr>
            <p:cNvPr id="43021" name="Rectangle 5">
              <a:extLst>
                <a:ext uri="{FF2B5EF4-FFF2-40B4-BE49-F238E27FC236}">
                  <a16:creationId xmlns:a16="http://schemas.microsoft.com/office/drawing/2014/main" id="{CAE72062-5363-6718-360F-7F66320C0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016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3022" name="Rectangle 6">
              <a:extLst>
                <a:ext uri="{FF2B5EF4-FFF2-40B4-BE49-F238E27FC236}">
                  <a16:creationId xmlns:a16="http://schemas.microsoft.com/office/drawing/2014/main" id="{16AA4203-096C-E550-BAE2-FBF5C34E4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016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3023" name="Rectangle 7">
              <a:extLst>
                <a:ext uri="{FF2B5EF4-FFF2-40B4-BE49-F238E27FC236}">
                  <a16:creationId xmlns:a16="http://schemas.microsoft.com/office/drawing/2014/main" id="{534A6EE8-2F68-B177-7416-CF4AAA9A9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2016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3024" name="Rectangle 8">
              <a:extLst>
                <a:ext uri="{FF2B5EF4-FFF2-40B4-BE49-F238E27FC236}">
                  <a16:creationId xmlns:a16="http://schemas.microsoft.com/office/drawing/2014/main" id="{346AF6EB-9F86-E053-C95F-89DF9BAA2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016"/>
              <a:ext cx="192" cy="192"/>
            </a:xfrm>
            <a:prstGeom prst="rect">
              <a:avLst/>
            </a:prstGeom>
            <a:solidFill>
              <a:srgbClr val="99FF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3025" name="Rectangle 9">
              <a:extLst>
                <a:ext uri="{FF2B5EF4-FFF2-40B4-BE49-F238E27FC236}">
                  <a16:creationId xmlns:a16="http://schemas.microsoft.com/office/drawing/2014/main" id="{742EF099-8545-3643-D73D-0238C5E76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016"/>
              <a:ext cx="192" cy="192"/>
            </a:xfrm>
            <a:prstGeom prst="rect">
              <a:avLst/>
            </a:prstGeom>
            <a:solidFill>
              <a:srgbClr val="99FF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3026" name="Rectangle 10">
              <a:extLst>
                <a:ext uri="{FF2B5EF4-FFF2-40B4-BE49-F238E27FC236}">
                  <a16:creationId xmlns:a16="http://schemas.microsoft.com/office/drawing/2014/main" id="{A370838F-8DAA-31DB-14D7-C06A7D3C9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016"/>
              <a:ext cx="192" cy="192"/>
            </a:xfrm>
            <a:prstGeom prst="rect">
              <a:avLst/>
            </a:prstGeom>
            <a:solidFill>
              <a:srgbClr val="99FF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3027" name="Rectangle 11">
              <a:extLst>
                <a:ext uri="{FF2B5EF4-FFF2-40B4-BE49-F238E27FC236}">
                  <a16:creationId xmlns:a16="http://schemas.microsoft.com/office/drawing/2014/main" id="{8E16261C-57E5-D795-95DA-DED21EBA9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016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3028" name="Rectangle 12">
              <a:extLst>
                <a:ext uri="{FF2B5EF4-FFF2-40B4-BE49-F238E27FC236}">
                  <a16:creationId xmlns:a16="http://schemas.microsoft.com/office/drawing/2014/main" id="{459FED99-BBE1-C4F4-5112-F651A650C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016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3029" name="Rectangle 13">
              <a:extLst>
                <a:ext uri="{FF2B5EF4-FFF2-40B4-BE49-F238E27FC236}">
                  <a16:creationId xmlns:a16="http://schemas.microsoft.com/office/drawing/2014/main" id="{BA018302-BF0A-48DB-87B6-45EC42F48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016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600" b="1"/>
                <a:t>2</a:t>
              </a:r>
            </a:p>
          </p:txBody>
        </p:sp>
        <p:sp>
          <p:nvSpPr>
            <p:cNvPr id="43030" name="Rectangle 14">
              <a:extLst>
                <a:ext uri="{FF2B5EF4-FFF2-40B4-BE49-F238E27FC236}">
                  <a16:creationId xmlns:a16="http://schemas.microsoft.com/office/drawing/2014/main" id="{D72037F0-A9EF-6673-5650-3676650A7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016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3031" name="Rectangle 15">
              <a:extLst>
                <a:ext uri="{FF2B5EF4-FFF2-40B4-BE49-F238E27FC236}">
                  <a16:creationId xmlns:a16="http://schemas.microsoft.com/office/drawing/2014/main" id="{07A1A04E-BE2E-D48A-B426-648F5F099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016"/>
              <a:ext cx="192" cy="192"/>
            </a:xfrm>
            <a:prstGeom prst="rect">
              <a:avLst/>
            </a:prstGeom>
            <a:solidFill>
              <a:srgbClr val="99FF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600" b="1"/>
                <a:t>4</a:t>
              </a:r>
            </a:p>
          </p:txBody>
        </p:sp>
        <p:sp>
          <p:nvSpPr>
            <p:cNvPr id="43032" name="Freeform 16">
              <a:extLst>
                <a:ext uri="{FF2B5EF4-FFF2-40B4-BE49-F238E27FC236}">
                  <a16:creationId xmlns:a16="http://schemas.microsoft.com/office/drawing/2014/main" id="{4F9BE300-6078-A4C5-066E-EC15EC64B1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8" y="1872"/>
              <a:ext cx="768" cy="144"/>
            </a:xfrm>
            <a:custGeom>
              <a:avLst/>
              <a:gdLst>
                <a:gd name="T0" fmla="*/ 0 w 768"/>
                <a:gd name="T1" fmla="*/ 144 h 144"/>
                <a:gd name="T2" fmla="*/ 384 w 768"/>
                <a:gd name="T3" fmla="*/ 0 h 144"/>
                <a:gd name="T4" fmla="*/ 768 w 768"/>
                <a:gd name="T5" fmla="*/ 144 h 144"/>
                <a:gd name="T6" fmla="*/ 0 60000 65536"/>
                <a:gd name="T7" fmla="*/ 0 60000 65536"/>
                <a:gd name="T8" fmla="*/ 0 60000 65536"/>
                <a:gd name="T9" fmla="*/ 0 w 768"/>
                <a:gd name="T10" fmla="*/ 0 h 144"/>
                <a:gd name="T11" fmla="*/ 768 w 76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3" name="Text Box 17">
              <a:extLst>
                <a:ext uri="{FF2B5EF4-FFF2-40B4-BE49-F238E27FC236}">
                  <a16:creationId xmlns:a16="http://schemas.microsoft.com/office/drawing/2014/main" id="{5C71D184-D941-E7E3-EAD1-69B29A1AFA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8" y="20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 b="1"/>
                <a:t>2</a:t>
              </a:r>
            </a:p>
          </p:txBody>
        </p:sp>
        <p:sp>
          <p:nvSpPr>
            <p:cNvPr id="43034" name="Freeform 18">
              <a:extLst>
                <a:ext uri="{FF2B5EF4-FFF2-40B4-BE49-F238E27FC236}">
                  <a16:creationId xmlns:a16="http://schemas.microsoft.com/office/drawing/2014/main" id="{0724D172-2664-8ADA-B476-965A7471CA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" y="1872"/>
              <a:ext cx="816" cy="144"/>
            </a:xfrm>
            <a:custGeom>
              <a:avLst/>
              <a:gdLst>
                <a:gd name="T0" fmla="*/ 0 w 816"/>
                <a:gd name="T1" fmla="*/ 144 h 144"/>
                <a:gd name="T2" fmla="*/ 432 w 816"/>
                <a:gd name="T3" fmla="*/ 0 h 144"/>
                <a:gd name="T4" fmla="*/ 816 w 816"/>
                <a:gd name="T5" fmla="*/ 144 h 144"/>
                <a:gd name="T6" fmla="*/ 0 60000 65536"/>
                <a:gd name="T7" fmla="*/ 0 60000 65536"/>
                <a:gd name="T8" fmla="*/ 0 60000 65536"/>
                <a:gd name="T9" fmla="*/ 0 w 816"/>
                <a:gd name="T10" fmla="*/ 0 h 144"/>
                <a:gd name="T11" fmla="*/ 816 w 81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5" name="Freeform 19">
              <a:extLst>
                <a:ext uri="{FF2B5EF4-FFF2-40B4-BE49-F238E27FC236}">
                  <a16:creationId xmlns:a16="http://schemas.microsoft.com/office/drawing/2014/main" id="{7229CFA2-0C70-C1FA-E5E5-86F13FC3D5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4" y="1920"/>
              <a:ext cx="384" cy="96"/>
            </a:xfrm>
            <a:custGeom>
              <a:avLst/>
              <a:gdLst>
                <a:gd name="T0" fmla="*/ 0 w 384"/>
                <a:gd name="T1" fmla="*/ 96 h 96"/>
                <a:gd name="T2" fmla="*/ 192 w 384"/>
                <a:gd name="T3" fmla="*/ 0 h 96"/>
                <a:gd name="T4" fmla="*/ 384 w 384"/>
                <a:gd name="T5" fmla="*/ 96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036" name="Group 35">
              <a:extLst>
                <a:ext uri="{FF2B5EF4-FFF2-40B4-BE49-F238E27FC236}">
                  <a16:creationId xmlns:a16="http://schemas.microsoft.com/office/drawing/2014/main" id="{1689B3FC-1B38-7C1D-F592-7E397E44E8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872"/>
              <a:ext cx="864" cy="336"/>
              <a:chOff x="1296" y="1248"/>
              <a:chExt cx="864" cy="336"/>
            </a:xfrm>
          </p:grpSpPr>
          <p:sp>
            <p:nvSpPr>
              <p:cNvPr id="43038" name="Rectangle 36">
                <a:extLst>
                  <a:ext uri="{FF2B5EF4-FFF2-40B4-BE49-F238E27FC236}">
                    <a16:creationId xmlns:a16="http://schemas.microsoft.com/office/drawing/2014/main" id="{C669E4DC-CF29-D446-75B8-1103E52414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1392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1600" b="1"/>
                  <a:t>4</a:t>
                </a:r>
              </a:p>
            </p:txBody>
          </p:sp>
          <p:sp>
            <p:nvSpPr>
              <p:cNvPr id="43039" name="Rectangle 37">
                <a:extLst>
                  <a:ext uri="{FF2B5EF4-FFF2-40B4-BE49-F238E27FC236}">
                    <a16:creationId xmlns:a16="http://schemas.microsoft.com/office/drawing/2014/main" id="{E46F46D2-3499-894F-B6CB-80AD3FB4E0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1392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43040" name="Rectangle 38">
                <a:extLst>
                  <a:ext uri="{FF2B5EF4-FFF2-40B4-BE49-F238E27FC236}">
                    <a16:creationId xmlns:a16="http://schemas.microsoft.com/office/drawing/2014/main" id="{BF3772F8-40DC-A4D1-9427-7336FBC65C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43041" name="Rectangle 39">
                <a:extLst>
                  <a:ext uri="{FF2B5EF4-FFF2-40B4-BE49-F238E27FC236}">
                    <a16:creationId xmlns:a16="http://schemas.microsoft.com/office/drawing/2014/main" id="{DF23DF73-F539-445B-5602-EBCBC0F6C7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392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43042" name="Freeform 40">
                <a:extLst>
                  <a:ext uri="{FF2B5EF4-FFF2-40B4-BE49-F238E27FC236}">
                    <a16:creationId xmlns:a16="http://schemas.microsoft.com/office/drawing/2014/main" id="{FC2D763A-404B-3F1E-A165-9C52026907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2" y="1248"/>
                <a:ext cx="768" cy="144"/>
              </a:xfrm>
              <a:custGeom>
                <a:avLst/>
                <a:gdLst>
                  <a:gd name="T0" fmla="*/ 0 w 768"/>
                  <a:gd name="T1" fmla="*/ 144 h 144"/>
                  <a:gd name="T2" fmla="*/ 384 w 768"/>
                  <a:gd name="T3" fmla="*/ 0 h 144"/>
                  <a:gd name="T4" fmla="*/ 768 w 768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768"/>
                  <a:gd name="T10" fmla="*/ 0 h 144"/>
                  <a:gd name="T11" fmla="*/ 768 w 768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68" h="144">
                    <a:moveTo>
                      <a:pt x="0" y="144"/>
                    </a:moveTo>
                    <a:cubicBezTo>
                      <a:pt x="128" y="72"/>
                      <a:pt x="256" y="0"/>
                      <a:pt x="384" y="0"/>
                    </a:cubicBezTo>
                    <a:cubicBezTo>
                      <a:pt x="512" y="0"/>
                      <a:pt x="640" y="72"/>
                      <a:pt x="768" y="144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037" name="Rectangle 55">
              <a:extLst>
                <a:ext uri="{FF2B5EF4-FFF2-40B4-BE49-F238E27FC236}">
                  <a16:creationId xmlns:a16="http://schemas.microsoft.com/office/drawing/2014/main" id="{7C4F3488-84E5-2E5A-5E91-FD5257A5E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016"/>
              <a:ext cx="192" cy="192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54" grpId="0"/>
      <p:bldP spid="58475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3">
            <a:extLst>
              <a:ext uri="{FF2B5EF4-FFF2-40B4-BE49-F238E27FC236}">
                <a16:creationId xmlns:a16="http://schemas.microsoft.com/office/drawing/2014/main" id="{3EB83A01-E242-A733-D610-CE47D0BE777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5" name="Footer Placeholder 4">
            <a:extLst>
              <a:ext uri="{FF2B5EF4-FFF2-40B4-BE49-F238E27FC236}">
                <a16:creationId xmlns:a16="http://schemas.microsoft.com/office/drawing/2014/main" id="{08171AD7-AA78-C005-2C44-C40562F67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44035" name="Slide Number Placeholder 5">
            <a:extLst>
              <a:ext uri="{FF2B5EF4-FFF2-40B4-BE49-F238E27FC236}">
                <a16:creationId xmlns:a16="http://schemas.microsoft.com/office/drawing/2014/main" id="{805B1BBC-EA51-1B5B-BFA6-CE69423ED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A5DB3C1-20D6-4D6F-AD7D-E6F9551D37C4}" type="slidenum">
              <a:rPr lang="en-US" altLang="en-US" smtClean="0">
                <a:latin typeface="Arial" panose="020B0604020202020204" pitchFamily="34" charset="0"/>
              </a:rPr>
              <a:pPr/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6" name="Rectangle 51">
            <a:extLst>
              <a:ext uri="{FF2B5EF4-FFF2-40B4-BE49-F238E27FC236}">
                <a16:creationId xmlns:a16="http://schemas.microsoft.com/office/drawing/2014/main" id="{C0E0D94E-02EA-197F-EA25-0C034D0067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Implicit List: Coalescing</a:t>
            </a:r>
          </a:p>
        </p:txBody>
      </p:sp>
      <p:sp>
        <p:nvSpPr>
          <p:cNvPr id="585780" name="Rectangle 52">
            <a:extLst>
              <a:ext uri="{FF2B5EF4-FFF2-40B4-BE49-F238E27FC236}">
                <a16:creationId xmlns:a16="http://schemas.microsoft.com/office/drawing/2014/main" id="{3B66AAE6-C956-A425-C42B-1D17E00130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Join (coalesce) with next and/or previous block if they are free</a:t>
            </a:r>
          </a:p>
          <a:p>
            <a:pPr lvl="1" eaLnBrk="1" hangingPunct="1"/>
            <a:r>
              <a:rPr lang="en-US" altLang="en-US"/>
              <a:t>Coalescing with next block</a:t>
            </a:r>
          </a:p>
          <a:p>
            <a:pPr lvl="2" eaLnBrk="1" hangingPunct="1"/>
            <a:r>
              <a:rPr lang="en-US" altLang="en-US"/>
              <a:t>   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But how do we coalesce with previous block?</a:t>
            </a:r>
          </a:p>
        </p:txBody>
      </p:sp>
      <p:sp>
        <p:nvSpPr>
          <p:cNvPr id="44038" name="Rectangle 4">
            <a:extLst>
              <a:ext uri="{FF2B5EF4-FFF2-40B4-BE49-F238E27FC236}">
                <a16:creationId xmlns:a16="http://schemas.microsoft.com/office/drawing/2014/main" id="{FC9F67CA-71FD-AAA0-35D3-F92EC6FBA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724400"/>
            <a:ext cx="304800" cy="304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44039" name="Rectangle 5">
            <a:extLst>
              <a:ext uri="{FF2B5EF4-FFF2-40B4-BE49-F238E27FC236}">
                <a16:creationId xmlns:a16="http://schemas.microsoft.com/office/drawing/2014/main" id="{F98FDD63-0B8E-CCE6-7FF3-7E918508C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724400"/>
            <a:ext cx="304800" cy="304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4040" name="Rectangle 6">
            <a:extLst>
              <a:ext uri="{FF2B5EF4-FFF2-40B4-BE49-F238E27FC236}">
                <a16:creationId xmlns:a16="http://schemas.microsoft.com/office/drawing/2014/main" id="{A95E0584-371B-80E4-4A79-04A3BDD94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724400"/>
            <a:ext cx="304800" cy="304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4041" name="Rectangle 7">
            <a:extLst>
              <a:ext uri="{FF2B5EF4-FFF2-40B4-BE49-F238E27FC236}">
                <a16:creationId xmlns:a16="http://schemas.microsoft.com/office/drawing/2014/main" id="{B91DFBFD-4405-EF1B-9E7D-7C9E1A809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724400"/>
            <a:ext cx="304800" cy="304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4042" name="Rectangle 8">
            <a:extLst>
              <a:ext uri="{FF2B5EF4-FFF2-40B4-BE49-F238E27FC236}">
                <a16:creationId xmlns:a16="http://schemas.microsoft.com/office/drawing/2014/main" id="{5BCF7A3D-5FB9-9105-BF0A-FBBA84D57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304800" cy="304800"/>
          </a:xfrm>
          <a:prstGeom prst="rect">
            <a:avLst/>
          </a:prstGeom>
          <a:solidFill>
            <a:srgbClr val="99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4043" name="Rectangle 9">
            <a:extLst>
              <a:ext uri="{FF2B5EF4-FFF2-40B4-BE49-F238E27FC236}">
                <a16:creationId xmlns:a16="http://schemas.microsoft.com/office/drawing/2014/main" id="{FDA313AA-66B6-E3A0-ABA6-8FBD58B11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724400"/>
            <a:ext cx="304800" cy="304800"/>
          </a:xfrm>
          <a:prstGeom prst="rect">
            <a:avLst/>
          </a:prstGeom>
          <a:solidFill>
            <a:srgbClr val="99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4044" name="Rectangle 10">
            <a:extLst>
              <a:ext uri="{FF2B5EF4-FFF2-40B4-BE49-F238E27FC236}">
                <a16:creationId xmlns:a16="http://schemas.microsoft.com/office/drawing/2014/main" id="{DB737794-F4C1-9527-1CAD-85E7E9F2D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304800" cy="304800"/>
          </a:xfrm>
          <a:prstGeom prst="rect">
            <a:avLst/>
          </a:prstGeom>
          <a:solidFill>
            <a:srgbClr val="99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4045" name="Rectangle 11">
            <a:extLst>
              <a:ext uri="{FF2B5EF4-FFF2-40B4-BE49-F238E27FC236}">
                <a16:creationId xmlns:a16="http://schemas.microsoft.com/office/drawing/2014/main" id="{3E36BB54-018A-4AA5-4DED-022539797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4046" name="Rectangle 12">
            <a:extLst>
              <a:ext uri="{FF2B5EF4-FFF2-40B4-BE49-F238E27FC236}">
                <a16:creationId xmlns:a16="http://schemas.microsoft.com/office/drawing/2014/main" id="{A56238D5-B4AC-EA2A-6253-46F230F5D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7244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4047" name="Rectangle 13">
            <a:extLst>
              <a:ext uri="{FF2B5EF4-FFF2-40B4-BE49-F238E27FC236}">
                <a16:creationId xmlns:a16="http://schemas.microsoft.com/office/drawing/2014/main" id="{C5E0A3FF-C72A-83F5-4F06-F95C3B598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724400"/>
            <a:ext cx="304800" cy="304800"/>
          </a:xfrm>
          <a:prstGeom prst="rect">
            <a:avLst/>
          </a:prstGeom>
          <a:solidFill>
            <a:srgbClr val="FF99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2</a:t>
            </a:r>
          </a:p>
        </p:txBody>
      </p:sp>
      <p:sp>
        <p:nvSpPr>
          <p:cNvPr id="44048" name="Rectangle 14">
            <a:extLst>
              <a:ext uri="{FF2B5EF4-FFF2-40B4-BE49-F238E27FC236}">
                <a16:creationId xmlns:a16="http://schemas.microsoft.com/office/drawing/2014/main" id="{40FB0162-C428-2362-5411-8ACFD9FE8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724400"/>
            <a:ext cx="304800" cy="304800"/>
          </a:xfrm>
          <a:prstGeom prst="rect">
            <a:avLst/>
          </a:prstGeom>
          <a:solidFill>
            <a:srgbClr val="FF99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4049" name="Rectangle 15">
            <a:extLst>
              <a:ext uri="{FF2B5EF4-FFF2-40B4-BE49-F238E27FC236}">
                <a16:creationId xmlns:a16="http://schemas.microsoft.com/office/drawing/2014/main" id="{80748015-8FD4-ABB5-17D9-A03812421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724400"/>
            <a:ext cx="304800" cy="304800"/>
          </a:xfrm>
          <a:prstGeom prst="rect">
            <a:avLst/>
          </a:prstGeom>
          <a:solidFill>
            <a:srgbClr val="99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44050" name="Freeform 16">
            <a:extLst>
              <a:ext uri="{FF2B5EF4-FFF2-40B4-BE49-F238E27FC236}">
                <a16:creationId xmlns:a16="http://schemas.microsoft.com/office/drawing/2014/main" id="{CE65F74F-3C06-639E-6944-F652ED8737A3}"/>
              </a:ext>
            </a:extLst>
          </p:cNvPr>
          <p:cNvSpPr>
            <a:spLocks/>
          </p:cNvSpPr>
          <p:nvPr/>
        </p:nvSpPr>
        <p:spPr bwMode="auto">
          <a:xfrm>
            <a:off x="3505200" y="4495800"/>
            <a:ext cx="1219200" cy="228600"/>
          </a:xfrm>
          <a:custGeom>
            <a:avLst/>
            <a:gdLst>
              <a:gd name="T0" fmla="*/ 0 w 768"/>
              <a:gd name="T1" fmla="*/ 2147483646 h 144"/>
              <a:gd name="T2" fmla="*/ 2147483646 w 768"/>
              <a:gd name="T3" fmla="*/ 0 h 144"/>
              <a:gd name="T4" fmla="*/ 2147483646 w 768"/>
              <a:gd name="T5" fmla="*/ 2147483646 h 144"/>
              <a:gd name="T6" fmla="*/ 0 60000 65536"/>
              <a:gd name="T7" fmla="*/ 0 60000 65536"/>
              <a:gd name="T8" fmla="*/ 0 60000 65536"/>
              <a:gd name="T9" fmla="*/ 0 w 768"/>
              <a:gd name="T10" fmla="*/ 0 h 144"/>
              <a:gd name="T11" fmla="*/ 768 w 76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Text Box 17">
            <a:extLst>
              <a:ext uri="{FF2B5EF4-FFF2-40B4-BE49-F238E27FC236}">
                <a16:creationId xmlns:a16="http://schemas.microsoft.com/office/drawing/2014/main" id="{56ED06B1-7A7A-3579-817D-4C7AF8E24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4718050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2</a:t>
            </a:r>
          </a:p>
        </p:txBody>
      </p:sp>
      <p:sp>
        <p:nvSpPr>
          <p:cNvPr id="44052" name="Freeform 18">
            <a:extLst>
              <a:ext uri="{FF2B5EF4-FFF2-40B4-BE49-F238E27FC236}">
                <a16:creationId xmlns:a16="http://schemas.microsoft.com/office/drawing/2014/main" id="{886F215C-3069-78E6-2A77-C43A3523474E}"/>
              </a:ext>
            </a:extLst>
          </p:cNvPr>
          <p:cNvSpPr>
            <a:spLocks/>
          </p:cNvSpPr>
          <p:nvPr/>
        </p:nvSpPr>
        <p:spPr bwMode="auto">
          <a:xfrm>
            <a:off x="4648200" y="4495800"/>
            <a:ext cx="1295400" cy="228600"/>
          </a:xfrm>
          <a:custGeom>
            <a:avLst/>
            <a:gdLst>
              <a:gd name="T0" fmla="*/ 0 w 816"/>
              <a:gd name="T1" fmla="*/ 2147483646 h 144"/>
              <a:gd name="T2" fmla="*/ 2147483646 w 816"/>
              <a:gd name="T3" fmla="*/ 0 h 144"/>
              <a:gd name="T4" fmla="*/ 2147483646 w 816"/>
              <a:gd name="T5" fmla="*/ 2147483646 h 144"/>
              <a:gd name="T6" fmla="*/ 0 60000 65536"/>
              <a:gd name="T7" fmla="*/ 0 60000 65536"/>
              <a:gd name="T8" fmla="*/ 0 60000 65536"/>
              <a:gd name="T9" fmla="*/ 0 w 816"/>
              <a:gd name="T10" fmla="*/ 0 h 144"/>
              <a:gd name="T11" fmla="*/ 816 w 81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Freeform 19">
            <a:extLst>
              <a:ext uri="{FF2B5EF4-FFF2-40B4-BE49-F238E27FC236}">
                <a16:creationId xmlns:a16="http://schemas.microsoft.com/office/drawing/2014/main" id="{8596D543-E6C0-91DF-FC6D-EBE5313B9AF3}"/>
              </a:ext>
            </a:extLst>
          </p:cNvPr>
          <p:cNvSpPr>
            <a:spLocks/>
          </p:cNvSpPr>
          <p:nvPr/>
        </p:nvSpPr>
        <p:spPr bwMode="auto">
          <a:xfrm>
            <a:off x="5943600" y="4572000"/>
            <a:ext cx="609600" cy="152400"/>
          </a:xfrm>
          <a:custGeom>
            <a:avLst/>
            <a:gdLst>
              <a:gd name="T0" fmla="*/ 0 w 384"/>
              <a:gd name="T1" fmla="*/ 2147483646 h 96"/>
              <a:gd name="T2" fmla="*/ 2147483646 w 384"/>
              <a:gd name="T3" fmla="*/ 0 h 96"/>
              <a:gd name="T4" fmla="*/ 2147483646 w 384"/>
              <a:gd name="T5" fmla="*/ 2147483646 h 96"/>
              <a:gd name="T6" fmla="*/ 0 60000 65536"/>
              <a:gd name="T7" fmla="*/ 0 60000 65536"/>
              <a:gd name="T8" fmla="*/ 0 60000 65536"/>
              <a:gd name="T9" fmla="*/ 0 w 384"/>
              <a:gd name="T10" fmla="*/ 0 h 96"/>
              <a:gd name="T11" fmla="*/ 384 w 384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Text Box 21">
            <a:extLst>
              <a:ext uri="{FF2B5EF4-FFF2-40B4-BE49-F238E27FC236}">
                <a16:creationId xmlns:a16="http://schemas.microsoft.com/office/drawing/2014/main" id="{3357E3F3-1297-C567-17DA-89D181B25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05400"/>
            <a:ext cx="306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p</a:t>
            </a:r>
            <a:endParaRPr lang="en-US" altLang="en-US" sz="1600" b="1"/>
          </a:p>
        </p:txBody>
      </p:sp>
      <p:sp>
        <p:nvSpPr>
          <p:cNvPr id="44055" name="Line 22">
            <a:extLst>
              <a:ext uri="{FF2B5EF4-FFF2-40B4-BE49-F238E27FC236}">
                <a16:creationId xmlns:a16="http://schemas.microsoft.com/office/drawing/2014/main" id="{CA81F965-4DD3-6731-6B98-7988C89540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0292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56" name="Group 35">
            <a:extLst>
              <a:ext uri="{FF2B5EF4-FFF2-40B4-BE49-F238E27FC236}">
                <a16:creationId xmlns:a16="http://schemas.microsoft.com/office/drawing/2014/main" id="{1334D1D3-8003-D729-088A-224ED76C8D26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495800"/>
            <a:ext cx="1371600" cy="533400"/>
            <a:chOff x="1296" y="1248"/>
            <a:chExt cx="864" cy="336"/>
          </a:xfrm>
        </p:grpSpPr>
        <p:sp>
          <p:nvSpPr>
            <p:cNvPr id="44083" name="Rectangle 36">
              <a:extLst>
                <a:ext uri="{FF2B5EF4-FFF2-40B4-BE49-F238E27FC236}">
                  <a16:creationId xmlns:a16="http://schemas.microsoft.com/office/drawing/2014/main" id="{047603D6-C77E-7A1F-BDC0-F069FA04A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392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600" b="1"/>
                <a:t>4</a:t>
              </a:r>
            </a:p>
          </p:txBody>
        </p:sp>
        <p:sp>
          <p:nvSpPr>
            <p:cNvPr id="44084" name="Rectangle 37">
              <a:extLst>
                <a:ext uri="{FF2B5EF4-FFF2-40B4-BE49-F238E27FC236}">
                  <a16:creationId xmlns:a16="http://schemas.microsoft.com/office/drawing/2014/main" id="{B7F01A8F-1714-D5AB-2F08-23B4022AB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392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4085" name="Rectangle 38">
              <a:extLst>
                <a:ext uri="{FF2B5EF4-FFF2-40B4-BE49-F238E27FC236}">
                  <a16:creationId xmlns:a16="http://schemas.microsoft.com/office/drawing/2014/main" id="{CE48A47A-49F5-EC00-A6A9-997774D71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392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4086" name="Rectangle 39">
              <a:extLst>
                <a:ext uri="{FF2B5EF4-FFF2-40B4-BE49-F238E27FC236}">
                  <a16:creationId xmlns:a16="http://schemas.microsoft.com/office/drawing/2014/main" id="{4CBF8B79-B535-495E-85FE-EACE11EA0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392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4087" name="Freeform 40">
              <a:extLst>
                <a:ext uri="{FF2B5EF4-FFF2-40B4-BE49-F238E27FC236}">
                  <a16:creationId xmlns:a16="http://schemas.microsoft.com/office/drawing/2014/main" id="{8E093D1B-226D-B2B6-1129-54375BBF1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248"/>
              <a:ext cx="768" cy="144"/>
            </a:xfrm>
            <a:custGeom>
              <a:avLst/>
              <a:gdLst>
                <a:gd name="T0" fmla="*/ 0 w 768"/>
                <a:gd name="T1" fmla="*/ 144 h 144"/>
                <a:gd name="T2" fmla="*/ 384 w 768"/>
                <a:gd name="T3" fmla="*/ 0 h 144"/>
                <a:gd name="T4" fmla="*/ 768 w 768"/>
                <a:gd name="T5" fmla="*/ 144 h 144"/>
                <a:gd name="T6" fmla="*/ 0 60000 65536"/>
                <a:gd name="T7" fmla="*/ 0 60000 65536"/>
                <a:gd name="T8" fmla="*/ 0 60000 65536"/>
                <a:gd name="T9" fmla="*/ 0 w 768"/>
                <a:gd name="T10" fmla="*/ 0 h 144"/>
                <a:gd name="T11" fmla="*/ 768 w 76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7" name="Rectangle 48">
            <a:extLst>
              <a:ext uri="{FF2B5EF4-FFF2-40B4-BE49-F238E27FC236}">
                <a16:creationId xmlns:a16="http://schemas.microsoft.com/office/drawing/2014/main" id="{083B9BF1-7F55-1B99-5F73-9EEC1ACD8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/>
          <a:lstStyle>
            <a:lvl1pPr marL="342900" indent="-3429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2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None/>
            </a:pPr>
            <a:endParaRPr lang="en-US" altLang="en-US" sz="16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44058" name="Rectangle 49">
            <a:extLst>
              <a:ext uri="{FF2B5EF4-FFF2-40B4-BE49-F238E27FC236}">
                <a16:creationId xmlns:a16="http://schemas.microsoft.com/office/drawing/2014/main" id="{E9DB6341-901E-6AA4-4616-10ECE362E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2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None/>
            </a:pPr>
            <a:endParaRPr lang="en-US" altLang="en-US" sz="16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44059" name="Text Box 50">
            <a:extLst>
              <a:ext uri="{FF2B5EF4-FFF2-40B4-BE49-F238E27FC236}">
                <a16:creationId xmlns:a16="http://schemas.microsoft.com/office/drawing/2014/main" id="{647F6864-02F0-AF08-51C6-E566EA246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75" y="2590800"/>
            <a:ext cx="6308725" cy="16764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void free_block(ptr p) {</a:t>
            </a:r>
            <a:br>
              <a:rPr lang="en-US" altLang="en-US" sz="1600" b="1">
                <a:latin typeface="Courier New" panose="02070309020205020404" pitchFamily="49" charset="0"/>
              </a:rPr>
            </a:br>
            <a:r>
              <a:rPr lang="en-US" altLang="en-US" sz="1600" b="1">
                <a:latin typeface="Courier New" panose="02070309020205020404" pitchFamily="49" charset="0"/>
              </a:rPr>
              <a:t>    *p = *p &amp; ~0x1;        // clear allocated flag</a:t>
            </a:r>
            <a:br>
              <a:rPr lang="en-US" altLang="en-US" sz="1600" b="1">
                <a:latin typeface="Courier New" panose="02070309020205020404" pitchFamily="49" charset="0"/>
              </a:rPr>
            </a:br>
            <a:r>
              <a:rPr lang="en-US" altLang="en-US" sz="1600" b="1">
                <a:latin typeface="Courier New" panose="02070309020205020404" pitchFamily="49" charset="0"/>
              </a:rPr>
              <a:t>    next = p + *p;         // find next block</a:t>
            </a:r>
            <a:br>
              <a:rPr lang="en-US" altLang="en-US" sz="1600" b="1">
                <a:latin typeface="Courier New" panose="02070309020205020404" pitchFamily="49" charset="0"/>
              </a:rPr>
            </a:br>
            <a:r>
              <a:rPr lang="en-US" altLang="en-US" sz="1600" b="1">
                <a:latin typeface="Courier New" panose="02070309020205020404" pitchFamily="49" charset="0"/>
              </a:rPr>
              <a:t>    if ((*next &amp; 0x1) == 0)</a:t>
            </a:r>
            <a:br>
              <a:rPr lang="en-US" altLang="en-US" sz="1600" b="1">
                <a:latin typeface="Courier New" panose="02070309020205020404" pitchFamily="49" charset="0"/>
              </a:rPr>
            </a:br>
            <a:r>
              <a:rPr lang="en-US" altLang="en-US" sz="1600" b="1">
                <a:latin typeface="Courier New" panose="02070309020205020404" pitchFamily="49" charset="0"/>
              </a:rPr>
              <a:t>      *p = *p + *next;     // add to this block if</a:t>
            </a:r>
            <a:br>
              <a:rPr lang="en-US" altLang="en-US" sz="1600" b="1">
                <a:latin typeface="Courier New" panose="02070309020205020404" pitchFamily="49" charset="0"/>
              </a:rPr>
            </a:br>
            <a:r>
              <a:rPr lang="en-US" altLang="en-US" sz="1600" b="1">
                <a:latin typeface="Courier New" panose="02070309020205020404" pitchFamily="49" charset="0"/>
              </a:rPr>
              <a:t>}                          //    not allocated</a:t>
            </a:r>
          </a:p>
        </p:txBody>
      </p:sp>
      <p:sp>
        <p:nvSpPr>
          <p:cNvPr id="44060" name="Rectangle 53">
            <a:extLst>
              <a:ext uri="{FF2B5EF4-FFF2-40B4-BE49-F238E27FC236}">
                <a16:creationId xmlns:a16="http://schemas.microsoft.com/office/drawing/2014/main" id="{1D5442E6-E38A-6243-22F2-DAAD7A0A5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7244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grpSp>
        <p:nvGrpSpPr>
          <p:cNvPr id="3" name="Group 55">
            <a:extLst>
              <a:ext uri="{FF2B5EF4-FFF2-40B4-BE49-F238E27FC236}">
                <a16:creationId xmlns:a16="http://schemas.microsoft.com/office/drawing/2014/main" id="{CF56A1AF-3BC4-9F48-B7B9-002BA762C666}"/>
              </a:ext>
            </a:extLst>
          </p:cNvPr>
          <p:cNvGrpSpPr>
            <a:grpSpLocks/>
          </p:cNvGrpSpPr>
          <p:nvPr/>
        </p:nvGrpSpPr>
        <p:grpSpPr bwMode="auto">
          <a:xfrm>
            <a:off x="822325" y="5183188"/>
            <a:ext cx="6188075" cy="836612"/>
            <a:chOff x="518" y="3265"/>
            <a:chExt cx="3898" cy="527"/>
          </a:xfrm>
        </p:grpSpPr>
        <p:sp>
          <p:nvSpPr>
            <p:cNvPr id="44062" name="Text Box 20">
              <a:extLst>
                <a:ext uri="{FF2B5EF4-FFF2-40B4-BE49-F238E27FC236}">
                  <a16:creationId xmlns:a16="http://schemas.microsoft.com/office/drawing/2014/main" id="{8BACD95D-6CD3-BF5F-1A0F-7F5D2EC246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" y="3265"/>
              <a:ext cx="112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 b="1">
                  <a:latin typeface="Courier New" panose="02070309020205020404" pitchFamily="49" charset="0"/>
                </a:rPr>
                <a:t>free_block(p)</a:t>
              </a:r>
              <a:endParaRPr lang="en-US" altLang="en-US" sz="1600" b="1"/>
            </a:p>
          </p:txBody>
        </p:sp>
        <p:sp>
          <p:nvSpPr>
            <p:cNvPr id="44063" name="Rectangle 23">
              <a:extLst>
                <a:ext uri="{FF2B5EF4-FFF2-40B4-BE49-F238E27FC236}">
                  <a16:creationId xmlns:a16="http://schemas.microsoft.com/office/drawing/2014/main" id="{35F192DC-7221-5F5E-4E0D-4E418F355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600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600" b="1"/>
                <a:t>4</a:t>
              </a:r>
            </a:p>
          </p:txBody>
        </p:sp>
        <p:sp>
          <p:nvSpPr>
            <p:cNvPr id="44064" name="Rectangle 24">
              <a:extLst>
                <a:ext uri="{FF2B5EF4-FFF2-40B4-BE49-F238E27FC236}">
                  <a16:creationId xmlns:a16="http://schemas.microsoft.com/office/drawing/2014/main" id="{9B5B5510-FE0C-4310-8633-848A1BAF5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600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4065" name="Rectangle 25">
              <a:extLst>
                <a:ext uri="{FF2B5EF4-FFF2-40B4-BE49-F238E27FC236}">
                  <a16:creationId xmlns:a16="http://schemas.microsoft.com/office/drawing/2014/main" id="{99E03216-6A91-0563-46BA-8910B566E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600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4066" name="Rectangle 26">
              <a:extLst>
                <a:ext uri="{FF2B5EF4-FFF2-40B4-BE49-F238E27FC236}">
                  <a16:creationId xmlns:a16="http://schemas.microsoft.com/office/drawing/2014/main" id="{A9215A2B-04BF-1E05-8FC8-186B8FB84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600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4067" name="Rectangle 27">
              <a:extLst>
                <a:ext uri="{FF2B5EF4-FFF2-40B4-BE49-F238E27FC236}">
                  <a16:creationId xmlns:a16="http://schemas.microsoft.com/office/drawing/2014/main" id="{6264709A-648B-36EE-CF0D-532AA14CF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600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600" b="1"/>
                <a:t>4</a:t>
              </a:r>
            </a:p>
          </p:txBody>
        </p:sp>
        <p:sp>
          <p:nvSpPr>
            <p:cNvPr id="44068" name="Rectangle 28">
              <a:extLst>
                <a:ext uri="{FF2B5EF4-FFF2-40B4-BE49-F238E27FC236}">
                  <a16:creationId xmlns:a16="http://schemas.microsoft.com/office/drawing/2014/main" id="{E67088CC-B1CF-81F5-50CC-2955151DB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600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4069" name="Rectangle 29">
              <a:extLst>
                <a:ext uri="{FF2B5EF4-FFF2-40B4-BE49-F238E27FC236}">
                  <a16:creationId xmlns:a16="http://schemas.microsoft.com/office/drawing/2014/main" id="{DA0E3FEA-86E9-BF94-8CAE-D94D100E5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3600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4070" name="Rectangle 30">
              <a:extLst>
                <a:ext uri="{FF2B5EF4-FFF2-40B4-BE49-F238E27FC236}">
                  <a16:creationId xmlns:a16="http://schemas.microsoft.com/office/drawing/2014/main" id="{139D5271-753D-2FEF-BC06-ECEAB3EB5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3600"/>
              <a:ext cx="192" cy="19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4071" name="Rectangle 31">
              <a:extLst>
                <a:ext uri="{FF2B5EF4-FFF2-40B4-BE49-F238E27FC236}">
                  <a16:creationId xmlns:a16="http://schemas.microsoft.com/office/drawing/2014/main" id="{A91B1CD1-397D-130D-9297-158E451FB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600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600" b="1"/>
                <a:t>2</a:t>
              </a:r>
            </a:p>
          </p:txBody>
        </p:sp>
        <p:sp>
          <p:nvSpPr>
            <p:cNvPr id="44072" name="Rectangle 32">
              <a:extLst>
                <a:ext uri="{FF2B5EF4-FFF2-40B4-BE49-F238E27FC236}">
                  <a16:creationId xmlns:a16="http://schemas.microsoft.com/office/drawing/2014/main" id="{F5094DB0-37AD-0159-DEB1-F4E21C9AD8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600"/>
              <a:ext cx="192" cy="192"/>
            </a:xfrm>
            <a:prstGeom prst="rect">
              <a:avLst/>
            </a:prstGeom>
            <a:solidFill>
              <a:srgbClr val="FF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4073" name="Freeform 33">
              <a:extLst>
                <a:ext uri="{FF2B5EF4-FFF2-40B4-BE49-F238E27FC236}">
                  <a16:creationId xmlns:a16="http://schemas.microsoft.com/office/drawing/2014/main" id="{AB98B279-8BF0-A694-17C4-A42843717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8" y="3456"/>
              <a:ext cx="768" cy="144"/>
            </a:xfrm>
            <a:custGeom>
              <a:avLst/>
              <a:gdLst>
                <a:gd name="T0" fmla="*/ 0 w 768"/>
                <a:gd name="T1" fmla="*/ 144 h 144"/>
                <a:gd name="T2" fmla="*/ 384 w 768"/>
                <a:gd name="T3" fmla="*/ 0 h 144"/>
                <a:gd name="T4" fmla="*/ 768 w 768"/>
                <a:gd name="T5" fmla="*/ 144 h 144"/>
                <a:gd name="T6" fmla="*/ 0 60000 65536"/>
                <a:gd name="T7" fmla="*/ 0 60000 65536"/>
                <a:gd name="T8" fmla="*/ 0 60000 65536"/>
                <a:gd name="T9" fmla="*/ 0 w 768"/>
                <a:gd name="T10" fmla="*/ 0 h 144"/>
                <a:gd name="T11" fmla="*/ 768 w 76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4" name="Freeform 34">
              <a:extLst>
                <a:ext uri="{FF2B5EF4-FFF2-40B4-BE49-F238E27FC236}">
                  <a16:creationId xmlns:a16="http://schemas.microsoft.com/office/drawing/2014/main" id="{47192B33-AB3A-5033-E576-9F8E6DB220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" y="3456"/>
              <a:ext cx="768" cy="144"/>
            </a:xfrm>
            <a:custGeom>
              <a:avLst/>
              <a:gdLst>
                <a:gd name="T0" fmla="*/ 0 w 768"/>
                <a:gd name="T1" fmla="*/ 144 h 144"/>
                <a:gd name="T2" fmla="*/ 384 w 768"/>
                <a:gd name="T3" fmla="*/ 0 h 144"/>
                <a:gd name="T4" fmla="*/ 768 w 768"/>
                <a:gd name="T5" fmla="*/ 144 h 144"/>
                <a:gd name="T6" fmla="*/ 0 60000 65536"/>
                <a:gd name="T7" fmla="*/ 0 60000 65536"/>
                <a:gd name="T8" fmla="*/ 0 60000 65536"/>
                <a:gd name="T9" fmla="*/ 0 w 768"/>
                <a:gd name="T10" fmla="*/ 0 h 144"/>
                <a:gd name="T11" fmla="*/ 768 w 76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5" name="Rectangle 41">
              <a:extLst>
                <a:ext uri="{FF2B5EF4-FFF2-40B4-BE49-F238E27FC236}">
                  <a16:creationId xmlns:a16="http://schemas.microsoft.com/office/drawing/2014/main" id="{69FD1544-201C-B13B-A2F1-E952BAB307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3600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4076" name="Rectangle 42">
              <a:extLst>
                <a:ext uri="{FF2B5EF4-FFF2-40B4-BE49-F238E27FC236}">
                  <a16:creationId xmlns:a16="http://schemas.microsoft.com/office/drawing/2014/main" id="{3605B7AB-015E-68D4-45E4-5A864592C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600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4077" name="Rectangle 43">
              <a:extLst>
                <a:ext uri="{FF2B5EF4-FFF2-40B4-BE49-F238E27FC236}">
                  <a16:creationId xmlns:a16="http://schemas.microsoft.com/office/drawing/2014/main" id="{8BD49343-FB68-C04D-04EB-F55244BAE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600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4078" name="Rectangle 44">
              <a:extLst>
                <a:ext uri="{FF2B5EF4-FFF2-40B4-BE49-F238E27FC236}">
                  <a16:creationId xmlns:a16="http://schemas.microsoft.com/office/drawing/2014/main" id="{2ACCA629-2E1B-2CDD-AA25-82722986F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600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4079" name="Rectangle 45">
              <a:extLst>
                <a:ext uri="{FF2B5EF4-FFF2-40B4-BE49-F238E27FC236}">
                  <a16:creationId xmlns:a16="http://schemas.microsoft.com/office/drawing/2014/main" id="{F427B4E9-BC24-0C25-CF99-51DD6C30D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600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4080" name="Rectangle 46">
              <a:extLst>
                <a:ext uri="{FF2B5EF4-FFF2-40B4-BE49-F238E27FC236}">
                  <a16:creationId xmlns:a16="http://schemas.microsoft.com/office/drawing/2014/main" id="{926A7BED-D9E9-FD48-40BF-2482F6C6C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600"/>
              <a:ext cx="192" cy="1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600" b="1"/>
                <a:t>6</a:t>
              </a:r>
            </a:p>
          </p:txBody>
        </p:sp>
        <p:sp>
          <p:nvSpPr>
            <p:cNvPr id="44081" name="Freeform 47">
              <a:extLst>
                <a:ext uri="{FF2B5EF4-FFF2-40B4-BE49-F238E27FC236}">
                  <a16:creationId xmlns:a16="http://schemas.microsoft.com/office/drawing/2014/main" id="{6A2D89DC-DE85-A9AA-1E7A-75CAF9A51B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6" y="3456"/>
              <a:ext cx="1152" cy="144"/>
            </a:xfrm>
            <a:custGeom>
              <a:avLst/>
              <a:gdLst>
                <a:gd name="T0" fmla="*/ 0 w 1152"/>
                <a:gd name="T1" fmla="*/ 144 h 144"/>
                <a:gd name="T2" fmla="*/ 576 w 1152"/>
                <a:gd name="T3" fmla="*/ 0 h 144"/>
                <a:gd name="T4" fmla="*/ 1152 w 1152"/>
                <a:gd name="T5" fmla="*/ 144 h 144"/>
                <a:gd name="T6" fmla="*/ 0 60000 65536"/>
                <a:gd name="T7" fmla="*/ 0 60000 65536"/>
                <a:gd name="T8" fmla="*/ 0 60000 65536"/>
                <a:gd name="T9" fmla="*/ 0 w 1152"/>
                <a:gd name="T10" fmla="*/ 0 h 144"/>
                <a:gd name="T11" fmla="*/ 1152 w 115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2" name="Rectangle 54">
              <a:extLst>
                <a:ext uri="{FF2B5EF4-FFF2-40B4-BE49-F238E27FC236}">
                  <a16:creationId xmlns:a16="http://schemas.microsoft.com/office/drawing/2014/main" id="{71A80831-4055-7235-F90A-221F8FC1C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600"/>
              <a:ext cx="192" cy="192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ate Placeholder 3">
            <a:extLst>
              <a:ext uri="{FF2B5EF4-FFF2-40B4-BE49-F238E27FC236}">
                <a16:creationId xmlns:a16="http://schemas.microsoft.com/office/drawing/2014/main" id="{1FE56FFC-0AD9-A4FF-A303-AC7292DE8CB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CAC4CCD0-03A0-7E74-9772-E79F6D8A9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45059" name="Slide Number Placeholder 5">
            <a:extLst>
              <a:ext uri="{FF2B5EF4-FFF2-40B4-BE49-F238E27FC236}">
                <a16:creationId xmlns:a16="http://schemas.microsoft.com/office/drawing/2014/main" id="{C9CBCB81-4EEF-3833-B856-60CEB0CF2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4EF6FAE-8B08-46CA-9CE3-0C6E5B1193EA}" type="slidenum">
              <a:rPr lang="en-US" altLang="en-US" smtClean="0">
                <a:latin typeface="Arial" panose="020B0604020202020204" pitchFamily="34" charset="0"/>
              </a:rPr>
              <a:pPr/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60" name="Rectangle 40">
            <a:extLst>
              <a:ext uri="{FF2B5EF4-FFF2-40B4-BE49-F238E27FC236}">
                <a16:creationId xmlns:a16="http://schemas.microsoft.com/office/drawing/2014/main" id="{6F7CBCE6-574B-4E96-D90C-C41C573EF5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Implicit List: Bidirectional Coalescing </a:t>
            </a:r>
          </a:p>
        </p:txBody>
      </p:sp>
      <p:sp>
        <p:nvSpPr>
          <p:cNvPr id="45061" name="Rectangle 41">
            <a:extLst>
              <a:ext uri="{FF2B5EF4-FFF2-40B4-BE49-F238E27FC236}">
                <a16:creationId xmlns:a16="http://schemas.microsoft.com/office/drawing/2014/main" id="{6DAEC9BD-09BD-59C4-24C4-E65A1294E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Boundary tags [Knuth73]</a:t>
            </a:r>
          </a:p>
          <a:p>
            <a:pPr lvl="1" eaLnBrk="1" hangingPunct="1"/>
            <a:r>
              <a:rPr lang="en-US" altLang="en-US"/>
              <a:t>Replicate header word at end of block</a:t>
            </a:r>
          </a:p>
          <a:p>
            <a:pPr lvl="1" eaLnBrk="1" hangingPunct="1"/>
            <a:r>
              <a:rPr lang="en-US" altLang="en-US"/>
              <a:t>Allows us to traverse the </a:t>
            </a:r>
            <a:r>
              <a:rPr lang="ja-JP" altLang="en-US">
                <a:ea typeface="MS PGothic" panose="020B0600070205080204" pitchFamily="34" charset="-128"/>
              </a:rPr>
              <a:t>“</a:t>
            </a:r>
            <a:r>
              <a:rPr lang="en-US" altLang="ja-JP">
                <a:ea typeface="MS PGothic" panose="020B0600070205080204" pitchFamily="34" charset="-128"/>
              </a:rPr>
              <a:t>list</a:t>
            </a:r>
            <a:r>
              <a:rPr lang="ja-JP" altLang="en-US">
                <a:ea typeface="MS PGothic" panose="020B0600070205080204" pitchFamily="34" charset="-128"/>
              </a:rPr>
              <a:t>”</a:t>
            </a:r>
            <a:r>
              <a:rPr lang="en-US" altLang="ja-JP">
                <a:ea typeface="MS PGothic" panose="020B0600070205080204" pitchFamily="34" charset="-128"/>
              </a:rPr>
              <a:t> backwards, but requires extra space</a:t>
            </a:r>
          </a:p>
          <a:p>
            <a:pPr lvl="1" eaLnBrk="1" hangingPunct="1"/>
            <a:r>
              <a:rPr lang="en-US" altLang="en-US"/>
              <a:t>Important and general technique!</a:t>
            </a:r>
          </a:p>
        </p:txBody>
      </p:sp>
      <p:sp>
        <p:nvSpPr>
          <p:cNvPr id="45062" name="Rectangle 4">
            <a:extLst>
              <a:ext uri="{FF2B5EF4-FFF2-40B4-BE49-F238E27FC236}">
                <a16:creationId xmlns:a16="http://schemas.microsoft.com/office/drawing/2014/main" id="{5B89B679-D801-939D-903E-BA1F1EFCC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0" y="3276600"/>
            <a:ext cx="1370013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size</a:t>
            </a:r>
          </a:p>
        </p:txBody>
      </p:sp>
      <p:sp>
        <p:nvSpPr>
          <p:cNvPr id="45063" name="Text Box 6">
            <a:extLst>
              <a:ext uri="{FF2B5EF4-FFF2-40B4-BE49-F238E27FC236}">
                <a16:creationId xmlns:a16="http://schemas.microsoft.com/office/drawing/2014/main" id="{4EDACD0B-AD06-8411-82ED-4DEB84482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0"/>
            <a:ext cx="14827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Format of</a:t>
            </a:r>
          </a:p>
          <a:p>
            <a:r>
              <a:rPr lang="en-US" altLang="en-US" sz="1600" b="1"/>
              <a:t>allocated and</a:t>
            </a:r>
          </a:p>
          <a:p>
            <a:r>
              <a:rPr lang="en-US" altLang="en-US" sz="1600" b="1"/>
              <a:t>free blocks</a:t>
            </a:r>
          </a:p>
        </p:txBody>
      </p:sp>
      <p:sp>
        <p:nvSpPr>
          <p:cNvPr id="45064" name="Rectangle 7">
            <a:extLst>
              <a:ext uri="{FF2B5EF4-FFF2-40B4-BE49-F238E27FC236}">
                <a16:creationId xmlns:a16="http://schemas.microsoft.com/office/drawing/2014/main" id="{02D70924-9339-CD3D-662E-3FCB73B82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0" y="3657600"/>
            <a:ext cx="1676400" cy="1285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payload and</a:t>
            </a:r>
          </a:p>
          <a:p>
            <a:pPr algn="ctr"/>
            <a:r>
              <a:rPr lang="en-US" altLang="en-US" sz="1600" b="1"/>
              <a:t>padding</a:t>
            </a:r>
          </a:p>
        </p:txBody>
      </p:sp>
      <p:sp>
        <p:nvSpPr>
          <p:cNvPr id="45065" name="Text Box 8">
            <a:extLst>
              <a:ext uri="{FF2B5EF4-FFF2-40B4-BE49-F238E27FC236}">
                <a16:creationId xmlns:a16="http://schemas.microsoft.com/office/drawing/2014/main" id="{1985492F-8351-5050-2E79-CB31866FA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1113" y="3454400"/>
            <a:ext cx="2624137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a = 1: allocated block  </a:t>
            </a:r>
          </a:p>
          <a:p>
            <a:r>
              <a:rPr lang="en-US" altLang="en-US" sz="1600" b="1"/>
              <a:t>a = 0: free block</a:t>
            </a:r>
          </a:p>
          <a:p>
            <a:endParaRPr lang="en-US" altLang="en-US" sz="1600" b="1"/>
          </a:p>
          <a:p>
            <a:r>
              <a:rPr lang="en-US" altLang="en-US" sz="1600" b="1"/>
              <a:t>size: total block size</a:t>
            </a:r>
          </a:p>
          <a:p>
            <a:endParaRPr lang="en-US" altLang="en-US" sz="1600" b="1"/>
          </a:p>
          <a:p>
            <a:r>
              <a:rPr lang="en-US" altLang="en-US" sz="1600" b="1"/>
              <a:t>payload: application data</a:t>
            </a:r>
          </a:p>
          <a:p>
            <a:r>
              <a:rPr lang="en-US" altLang="en-US" sz="1600" b="1"/>
              <a:t>(allocated blocks only)</a:t>
            </a:r>
          </a:p>
          <a:p>
            <a:endParaRPr lang="en-US" altLang="en-US" sz="1600" b="1"/>
          </a:p>
        </p:txBody>
      </p:sp>
      <p:sp>
        <p:nvSpPr>
          <p:cNvPr id="45066" name="Rectangle 9">
            <a:extLst>
              <a:ext uri="{FF2B5EF4-FFF2-40B4-BE49-F238E27FC236}">
                <a16:creationId xmlns:a16="http://schemas.microsoft.com/office/drawing/2014/main" id="{E79C31BD-C9D6-8A7B-F1A6-383B24A22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513" y="3276600"/>
            <a:ext cx="304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a</a:t>
            </a:r>
          </a:p>
        </p:txBody>
      </p:sp>
      <p:sp>
        <p:nvSpPr>
          <p:cNvPr id="45067" name="Rectangle 10">
            <a:extLst>
              <a:ext uri="{FF2B5EF4-FFF2-40B4-BE49-F238E27FC236}">
                <a16:creationId xmlns:a16="http://schemas.microsoft.com/office/drawing/2014/main" id="{5E3D2FC3-27B1-D6BB-0930-C86378E5F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9913" y="4953000"/>
            <a:ext cx="1370012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size</a:t>
            </a:r>
          </a:p>
        </p:txBody>
      </p:sp>
      <p:sp>
        <p:nvSpPr>
          <p:cNvPr id="45068" name="Rectangle 11">
            <a:extLst>
              <a:ext uri="{FF2B5EF4-FFF2-40B4-BE49-F238E27FC236}">
                <a16:creationId xmlns:a16="http://schemas.microsoft.com/office/drawing/2014/main" id="{31B3826E-A356-9FB4-C292-B872497AE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4953000"/>
            <a:ext cx="304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a</a:t>
            </a:r>
          </a:p>
        </p:txBody>
      </p:sp>
      <p:sp>
        <p:nvSpPr>
          <p:cNvPr id="45069" name="Text Box 12">
            <a:extLst>
              <a:ext uri="{FF2B5EF4-FFF2-40B4-BE49-F238E27FC236}">
                <a16:creationId xmlns:a16="http://schemas.microsoft.com/office/drawing/2014/main" id="{2748AFF1-A957-AA4D-6CDB-A7BB1E8B9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953000"/>
            <a:ext cx="14890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Boundary tag</a:t>
            </a:r>
          </a:p>
          <a:p>
            <a:r>
              <a:rPr lang="en-US" altLang="en-US" sz="1600" b="1"/>
              <a:t>  (footer)</a:t>
            </a:r>
          </a:p>
        </p:txBody>
      </p:sp>
      <p:sp>
        <p:nvSpPr>
          <p:cNvPr id="45070" name="Line 13">
            <a:extLst>
              <a:ext uri="{FF2B5EF4-FFF2-40B4-BE49-F238E27FC236}">
                <a16:creationId xmlns:a16="http://schemas.microsoft.com/office/drawing/2014/main" id="{4C2E4EB3-25C1-92B7-B44D-8A5560D52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1054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Rectangle 14">
            <a:extLst>
              <a:ext uri="{FF2B5EF4-FFF2-40B4-BE49-F238E27FC236}">
                <a16:creationId xmlns:a16="http://schemas.microsoft.com/office/drawing/2014/main" id="{8846AC79-EE6D-0873-255F-5D0C82A3D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03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45072" name="Rectangle 15">
            <a:extLst>
              <a:ext uri="{FF2B5EF4-FFF2-40B4-BE49-F238E27FC236}">
                <a16:creationId xmlns:a16="http://schemas.microsoft.com/office/drawing/2014/main" id="{07A8EAEE-63E9-5C23-3071-F4FBAA106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803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5073" name="Rectangle 16">
            <a:extLst>
              <a:ext uri="{FF2B5EF4-FFF2-40B4-BE49-F238E27FC236}">
                <a16:creationId xmlns:a16="http://schemas.microsoft.com/office/drawing/2014/main" id="{287A7C0E-4B1F-6780-C449-CF27B5FE6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03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5074" name="Rectangle 17">
            <a:extLst>
              <a:ext uri="{FF2B5EF4-FFF2-40B4-BE49-F238E27FC236}">
                <a16:creationId xmlns:a16="http://schemas.microsoft.com/office/drawing/2014/main" id="{A00E6D82-A0D1-8819-3B39-DAA2F8B86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803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45075" name="Rectangle 18">
            <a:extLst>
              <a:ext uri="{FF2B5EF4-FFF2-40B4-BE49-F238E27FC236}">
                <a16:creationId xmlns:a16="http://schemas.microsoft.com/office/drawing/2014/main" id="{DE29D753-10CF-A533-5494-F0D3222AD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8039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45076" name="Rectangle 19">
            <a:extLst>
              <a:ext uri="{FF2B5EF4-FFF2-40B4-BE49-F238E27FC236}">
                <a16:creationId xmlns:a16="http://schemas.microsoft.com/office/drawing/2014/main" id="{40486098-33F7-5EC7-9349-7BBB96B04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039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5077" name="Rectangle 20">
            <a:extLst>
              <a:ext uri="{FF2B5EF4-FFF2-40B4-BE49-F238E27FC236}">
                <a16:creationId xmlns:a16="http://schemas.microsoft.com/office/drawing/2014/main" id="{C87A527A-2E2B-E1CE-6550-2AA097882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8039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5078" name="Rectangle 21">
            <a:extLst>
              <a:ext uri="{FF2B5EF4-FFF2-40B4-BE49-F238E27FC236}">
                <a16:creationId xmlns:a16="http://schemas.microsoft.com/office/drawing/2014/main" id="{6FDC90FA-8FE2-BFDE-3BBD-AAF419F2C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8039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45079" name="Rectangle 22">
            <a:extLst>
              <a:ext uri="{FF2B5EF4-FFF2-40B4-BE49-F238E27FC236}">
                <a16:creationId xmlns:a16="http://schemas.microsoft.com/office/drawing/2014/main" id="{139D6D9E-2DF4-7C30-9263-57B73E83E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803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5080" name="Rectangle 23">
            <a:extLst>
              <a:ext uri="{FF2B5EF4-FFF2-40B4-BE49-F238E27FC236}">
                <a16:creationId xmlns:a16="http://schemas.microsoft.com/office/drawing/2014/main" id="{39927FA7-3A88-DB19-1D5C-6A79164D7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803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5081" name="Rectangle 24">
            <a:extLst>
              <a:ext uri="{FF2B5EF4-FFF2-40B4-BE49-F238E27FC236}">
                <a16:creationId xmlns:a16="http://schemas.microsoft.com/office/drawing/2014/main" id="{D44C9703-5551-2766-8BDD-D276FE063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803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5082" name="Rectangle 25">
            <a:extLst>
              <a:ext uri="{FF2B5EF4-FFF2-40B4-BE49-F238E27FC236}">
                <a16:creationId xmlns:a16="http://schemas.microsoft.com/office/drawing/2014/main" id="{6B791CDB-8E71-0E55-7C24-CF2558FB9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803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5083" name="Rectangle 26">
            <a:extLst>
              <a:ext uri="{FF2B5EF4-FFF2-40B4-BE49-F238E27FC236}">
                <a16:creationId xmlns:a16="http://schemas.microsoft.com/office/drawing/2014/main" id="{605F743D-FCB7-EA9C-CED7-45BD1FD6C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803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6</a:t>
            </a:r>
          </a:p>
        </p:txBody>
      </p:sp>
      <p:sp>
        <p:nvSpPr>
          <p:cNvPr id="45084" name="Rectangle 27">
            <a:extLst>
              <a:ext uri="{FF2B5EF4-FFF2-40B4-BE49-F238E27FC236}">
                <a16:creationId xmlns:a16="http://schemas.microsoft.com/office/drawing/2014/main" id="{BE7ABFB9-E039-7141-1E6A-9DF0D86A8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8039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45085" name="Rectangle 28">
            <a:extLst>
              <a:ext uri="{FF2B5EF4-FFF2-40B4-BE49-F238E27FC236}">
                <a16:creationId xmlns:a16="http://schemas.microsoft.com/office/drawing/2014/main" id="{F1745FAF-7282-3B47-5B13-37454F248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8039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5086" name="Rectangle 29">
            <a:extLst>
              <a:ext uri="{FF2B5EF4-FFF2-40B4-BE49-F238E27FC236}">
                <a16:creationId xmlns:a16="http://schemas.microsoft.com/office/drawing/2014/main" id="{9B1C8964-A7B3-E895-2814-453170441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803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6</a:t>
            </a:r>
          </a:p>
        </p:txBody>
      </p:sp>
      <p:sp>
        <p:nvSpPr>
          <p:cNvPr id="45087" name="Freeform 30">
            <a:extLst>
              <a:ext uri="{FF2B5EF4-FFF2-40B4-BE49-F238E27FC236}">
                <a16:creationId xmlns:a16="http://schemas.microsoft.com/office/drawing/2014/main" id="{7637C4FB-E62D-2728-110B-76C4B0A9003C}"/>
              </a:ext>
            </a:extLst>
          </p:cNvPr>
          <p:cNvSpPr>
            <a:spLocks/>
          </p:cNvSpPr>
          <p:nvPr/>
        </p:nvSpPr>
        <p:spPr bwMode="auto">
          <a:xfrm>
            <a:off x="2743200" y="5575300"/>
            <a:ext cx="1219200" cy="228600"/>
          </a:xfrm>
          <a:custGeom>
            <a:avLst/>
            <a:gdLst>
              <a:gd name="T0" fmla="*/ 0 w 768"/>
              <a:gd name="T1" fmla="*/ 2147483646 h 144"/>
              <a:gd name="T2" fmla="*/ 2147483646 w 768"/>
              <a:gd name="T3" fmla="*/ 0 h 144"/>
              <a:gd name="T4" fmla="*/ 2147483646 w 768"/>
              <a:gd name="T5" fmla="*/ 2147483646 h 144"/>
              <a:gd name="T6" fmla="*/ 0 60000 65536"/>
              <a:gd name="T7" fmla="*/ 0 60000 65536"/>
              <a:gd name="T8" fmla="*/ 0 60000 65536"/>
              <a:gd name="T9" fmla="*/ 0 w 768"/>
              <a:gd name="T10" fmla="*/ 0 h 144"/>
              <a:gd name="T11" fmla="*/ 768 w 76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8" name="Freeform 31">
            <a:extLst>
              <a:ext uri="{FF2B5EF4-FFF2-40B4-BE49-F238E27FC236}">
                <a16:creationId xmlns:a16="http://schemas.microsoft.com/office/drawing/2014/main" id="{FB4F6585-C54C-A531-25F7-54C45F5A3BDE}"/>
              </a:ext>
            </a:extLst>
          </p:cNvPr>
          <p:cNvSpPr>
            <a:spLocks/>
          </p:cNvSpPr>
          <p:nvPr/>
        </p:nvSpPr>
        <p:spPr bwMode="auto">
          <a:xfrm>
            <a:off x="3962400" y="5575300"/>
            <a:ext cx="1828800" cy="228600"/>
          </a:xfrm>
          <a:custGeom>
            <a:avLst/>
            <a:gdLst>
              <a:gd name="T0" fmla="*/ 0 w 1152"/>
              <a:gd name="T1" fmla="*/ 2147483646 h 144"/>
              <a:gd name="T2" fmla="*/ 2147483646 w 1152"/>
              <a:gd name="T3" fmla="*/ 0 h 144"/>
              <a:gd name="T4" fmla="*/ 2147483646 w 1152"/>
              <a:gd name="T5" fmla="*/ 2147483646 h 144"/>
              <a:gd name="T6" fmla="*/ 0 60000 65536"/>
              <a:gd name="T7" fmla="*/ 0 60000 65536"/>
              <a:gd name="T8" fmla="*/ 0 60000 65536"/>
              <a:gd name="T9" fmla="*/ 0 w 1152"/>
              <a:gd name="T10" fmla="*/ 0 h 144"/>
              <a:gd name="T11" fmla="*/ 1152 w 115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9" name="Freeform 32">
            <a:extLst>
              <a:ext uri="{FF2B5EF4-FFF2-40B4-BE49-F238E27FC236}">
                <a16:creationId xmlns:a16="http://schemas.microsoft.com/office/drawing/2014/main" id="{6ECDE2AE-7417-A4B9-74CB-B7BB9E009859}"/>
              </a:ext>
            </a:extLst>
          </p:cNvPr>
          <p:cNvSpPr>
            <a:spLocks/>
          </p:cNvSpPr>
          <p:nvPr/>
        </p:nvSpPr>
        <p:spPr bwMode="auto">
          <a:xfrm>
            <a:off x="1524000" y="5575300"/>
            <a:ext cx="1219200" cy="228600"/>
          </a:xfrm>
          <a:custGeom>
            <a:avLst/>
            <a:gdLst>
              <a:gd name="T0" fmla="*/ 0 w 768"/>
              <a:gd name="T1" fmla="*/ 2147483646 h 144"/>
              <a:gd name="T2" fmla="*/ 2147483646 w 768"/>
              <a:gd name="T3" fmla="*/ 0 h 144"/>
              <a:gd name="T4" fmla="*/ 2147483646 w 768"/>
              <a:gd name="T5" fmla="*/ 2147483646 h 144"/>
              <a:gd name="T6" fmla="*/ 0 60000 65536"/>
              <a:gd name="T7" fmla="*/ 0 60000 65536"/>
              <a:gd name="T8" fmla="*/ 0 60000 65536"/>
              <a:gd name="T9" fmla="*/ 0 w 768"/>
              <a:gd name="T10" fmla="*/ 0 h 144"/>
              <a:gd name="T11" fmla="*/ 768 w 76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0" name="Rectangle 33">
            <a:extLst>
              <a:ext uri="{FF2B5EF4-FFF2-40B4-BE49-F238E27FC236}">
                <a16:creationId xmlns:a16="http://schemas.microsoft.com/office/drawing/2014/main" id="{C86C9F24-5D2F-AAD6-8726-71543FBA5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8039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5091" name="Rectangle 34">
            <a:extLst>
              <a:ext uri="{FF2B5EF4-FFF2-40B4-BE49-F238E27FC236}">
                <a16:creationId xmlns:a16="http://schemas.microsoft.com/office/drawing/2014/main" id="{2E12075E-679A-39E8-BA50-38D3CFD8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8039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45092" name="Freeform 35">
            <a:extLst>
              <a:ext uri="{FF2B5EF4-FFF2-40B4-BE49-F238E27FC236}">
                <a16:creationId xmlns:a16="http://schemas.microsoft.com/office/drawing/2014/main" id="{A46D3665-8ED4-8C12-50EC-9D1E22D9F7E7}"/>
              </a:ext>
            </a:extLst>
          </p:cNvPr>
          <p:cNvSpPr>
            <a:spLocks/>
          </p:cNvSpPr>
          <p:nvPr/>
        </p:nvSpPr>
        <p:spPr bwMode="auto">
          <a:xfrm>
            <a:off x="2438400" y="6108700"/>
            <a:ext cx="1219200" cy="228600"/>
          </a:xfrm>
          <a:custGeom>
            <a:avLst/>
            <a:gdLst>
              <a:gd name="T0" fmla="*/ 2147483646 w 768"/>
              <a:gd name="T1" fmla="*/ 0 h 144"/>
              <a:gd name="T2" fmla="*/ 2147483646 w 768"/>
              <a:gd name="T3" fmla="*/ 2147483646 h 144"/>
              <a:gd name="T4" fmla="*/ 0 w 768"/>
              <a:gd name="T5" fmla="*/ 0 h 144"/>
              <a:gd name="T6" fmla="*/ 0 60000 65536"/>
              <a:gd name="T7" fmla="*/ 0 60000 65536"/>
              <a:gd name="T8" fmla="*/ 0 60000 65536"/>
              <a:gd name="T9" fmla="*/ 0 w 768"/>
              <a:gd name="T10" fmla="*/ 0 h 144"/>
              <a:gd name="T11" fmla="*/ 768 w 76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44">
                <a:moveTo>
                  <a:pt x="768" y="0"/>
                </a:moveTo>
                <a:cubicBezTo>
                  <a:pt x="616" y="72"/>
                  <a:pt x="464" y="144"/>
                  <a:pt x="336" y="144"/>
                </a:cubicBezTo>
                <a:cubicBezTo>
                  <a:pt x="208" y="144"/>
                  <a:pt x="104" y="72"/>
                  <a:pt x="0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3" name="Freeform 36">
            <a:extLst>
              <a:ext uri="{FF2B5EF4-FFF2-40B4-BE49-F238E27FC236}">
                <a16:creationId xmlns:a16="http://schemas.microsoft.com/office/drawing/2014/main" id="{3185803C-1486-1ED2-218E-15C990E9B7EE}"/>
              </a:ext>
            </a:extLst>
          </p:cNvPr>
          <p:cNvSpPr>
            <a:spLocks/>
          </p:cNvSpPr>
          <p:nvPr/>
        </p:nvSpPr>
        <p:spPr bwMode="auto">
          <a:xfrm>
            <a:off x="3657600" y="6108700"/>
            <a:ext cx="1828800" cy="228600"/>
          </a:xfrm>
          <a:custGeom>
            <a:avLst/>
            <a:gdLst>
              <a:gd name="T0" fmla="*/ 2147483646 w 1152"/>
              <a:gd name="T1" fmla="*/ 0 h 144"/>
              <a:gd name="T2" fmla="*/ 2147483646 w 1152"/>
              <a:gd name="T3" fmla="*/ 2147483646 h 144"/>
              <a:gd name="T4" fmla="*/ 0 w 1152"/>
              <a:gd name="T5" fmla="*/ 0 h 144"/>
              <a:gd name="T6" fmla="*/ 0 60000 65536"/>
              <a:gd name="T7" fmla="*/ 0 60000 65536"/>
              <a:gd name="T8" fmla="*/ 0 60000 65536"/>
              <a:gd name="T9" fmla="*/ 0 w 1152"/>
              <a:gd name="T10" fmla="*/ 0 h 144"/>
              <a:gd name="T11" fmla="*/ 1152 w 115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144">
                <a:moveTo>
                  <a:pt x="1152" y="0"/>
                </a:moveTo>
                <a:cubicBezTo>
                  <a:pt x="960" y="72"/>
                  <a:pt x="768" y="144"/>
                  <a:pt x="576" y="144"/>
                </a:cubicBezTo>
                <a:cubicBezTo>
                  <a:pt x="384" y="144"/>
                  <a:pt x="192" y="72"/>
                  <a:pt x="0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4" name="Freeform 37">
            <a:extLst>
              <a:ext uri="{FF2B5EF4-FFF2-40B4-BE49-F238E27FC236}">
                <a16:creationId xmlns:a16="http://schemas.microsoft.com/office/drawing/2014/main" id="{ED203FAA-FF4A-8023-5940-01619E966773}"/>
              </a:ext>
            </a:extLst>
          </p:cNvPr>
          <p:cNvSpPr>
            <a:spLocks/>
          </p:cNvSpPr>
          <p:nvPr/>
        </p:nvSpPr>
        <p:spPr bwMode="auto">
          <a:xfrm>
            <a:off x="5486400" y="6108700"/>
            <a:ext cx="1219200" cy="228600"/>
          </a:xfrm>
          <a:custGeom>
            <a:avLst/>
            <a:gdLst>
              <a:gd name="T0" fmla="*/ 2147483646 w 768"/>
              <a:gd name="T1" fmla="*/ 0 h 144"/>
              <a:gd name="T2" fmla="*/ 2147483646 w 768"/>
              <a:gd name="T3" fmla="*/ 2147483646 h 144"/>
              <a:gd name="T4" fmla="*/ 0 w 768"/>
              <a:gd name="T5" fmla="*/ 0 h 144"/>
              <a:gd name="T6" fmla="*/ 0 60000 65536"/>
              <a:gd name="T7" fmla="*/ 0 60000 65536"/>
              <a:gd name="T8" fmla="*/ 0 60000 65536"/>
              <a:gd name="T9" fmla="*/ 0 w 768"/>
              <a:gd name="T10" fmla="*/ 0 h 144"/>
              <a:gd name="T11" fmla="*/ 768 w 76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44">
                <a:moveTo>
                  <a:pt x="768" y="0"/>
                </a:moveTo>
                <a:cubicBezTo>
                  <a:pt x="640" y="72"/>
                  <a:pt x="512" y="144"/>
                  <a:pt x="384" y="144"/>
                </a:cubicBezTo>
                <a:cubicBezTo>
                  <a:pt x="256" y="144"/>
                  <a:pt x="63" y="23"/>
                  <a:pt x="0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5" name="Text Box 38">
            <a:extLst>
              <a:ext uri="{FF2B5EF4-FFF2-40B4-BE49-F238E27FC236}">
                <a16:creationId xmlns:a16="http://schemas.microsoft.com/office/drawing/2014/main" id="{7F462C14-BEF1-6F61-E13F-69F0D64A2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200400"/>
            <a:ext cx="871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Header</a:t>
            </a:r>
          </a:p>
        </p:txBody>
      </p:sp>
      <p:sp>
        <p:nvSpPr>
          <p:cNvPr id="45096" name="Line 39">
            <a:extLst>
              <a:ext uri="{FF2B5EF4-FFF2-40B4-BE49-F238E27FC236}">
                <a16:creationId xmlns:a16="http://schemas.microsoft.com/office/drawing/2014/main" id="{DFA38C97-D9CD-60D5-5204-882BAE848D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4290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7" name="Rectangle 42">
            <a:extLst>
              <a:ext uri="{FF2B5EF4-FFF2-40B4-BE49-F238E27FC236}">
                <a16:creationId xmlns:a16="http://schemas.microsoft.com/office/drawing/2014/main" id="{A33476A4-B1AD-F7B4-18D3-0D57465CE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8039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2">
            <a:extLst>
              <a:ext uri="{FF2B5EF4-FFF2-40B4-BE49-F238E27FC236}">
                <a16:creationId xmlns:a16="http://schemas.microsoft.com/office/drawing/2014/main" id="{ACE12F2B-BAE0-3448-5D15-0F9322233DA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2" name="Footer Placeholder 3">
            <a:extLst>
              <a:ext uri="{FF2B5EF4-FFF2-40B4-BE49-F238E27FC236}">
                <a16:creationId xmlns:a16="http://schemas.microsoft.com/office/drawing/2014/main" id="{36802182-20D1-A7B0-F3CA-27F01760E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46083" name="Slide Number Placeholder 4">
            <a:extLst>
              <a:ext uri="{FF2B5EF4-FFF2-40B4-BE49-F238E27FC236}">
                <a16:creationId xmlns:a16="http://schemas.microsoft.com/office/drawing/2014/main" id="{AB6B26C0-64B9-001A-59A5-00106375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B1D5535-6459-4FD2-83AA-8DCF98D4FC88}" type="slidenum">
              <a:rPr lang="en-US" altLang="en-US" smtClean="0">
                <a:latin typeface="Arial" panose="020B0604020202020204" pitchFamily="34" charset="0"/>
              </a:rPr>
              <a:pPr/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2F0C40CE-1DB1-8B6A-15A0-7DFC46026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Constant Time Coalescing</a:t>
            </a:r>
          </a:p>
        </p:txBody>
      </p:sp>
      <p:sp>
        <p:nvSpPr>
          <p:cNvPr id="46085" name="Rectangle 3">
            <a:extLst>
              <a:ext uri="{FF2B5EF4-FFF2-40B4-BE49-F238E27FC236}">
                <a16:creationId xmlns:a16="http://schemas.microsoft.com/office/drawing/2014/main" id="{7AA5BADE-9AAF-8720-91E2-FF60724ED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895600"/>
            <a:ext cx="1143000" cy="3048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6086" name="Rectangle 4">
            <a:extLst>
              <a:ext uri="{FF2B5EF4-FFF2-40B4-BE49-F238E27FC236}">
                <a16:creationId xmlns:a16="http://schemas.microsoft.com/office/drawing/2014/main" id="{D4B813BA-6EED-5E64-C37D-458AFD13F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590800"/>
            <a:ext cx="11430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allocated</a:t>
            </a:r>
          </a:p>
        </p:txBody>
      </p:sp>
      <p:sp>
        <p:nvSpPr>
          <p:cNvPr id="46087" name="Rectangle 5">
            <a:extLst>
              <a:ext uri="{FF2B5EF4-FFF2-40B4-BE49-F238E27FC236}">
                <a16:creationId xmlns:a16="http://schemas.microsoft.com/office/drawing/2014/main" id="{B09EB1A4-31C8-046D-3410-9C5504721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200400"/>
            <a:ext cx="11430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allocated</a:t>
            </a:r>
          </a:p>
        </p:txBody>
      </p:sp>
      <p:sp>
        <p:nvSpPr>
          <p:cNvPr id="46088" name="Rectangle 6">
            <a:extLst>
              <a:ext uri="{FF2B5EF4-FFF2-40B4-BE49-F238E27FC236}">
                <a16:creationId xmlns:a16="http://schemas.microsoft.com/office/drawing/2014/main" id="{020E9D22-A73A-BCA8-E098-67E8C4E67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895600"/>
            <a:ext cx="1143000" cy="3048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6089" name="Rectangle 7">
            <a:extLst>
              <a:ext uri="{FF2B5EF4-FFF2-40B4-BE49-F238E27FC236}">
                <a16:creationId xmlns:a16="http://schemas.microsoft.com/office/drawing/2014/main" id="{FF034570-6A22-CFAA-1199-97ED4377E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590800"/>
            <a:ext cx="11430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allocated</a:t>
            </a:r>
          </a:p>
        </p:txBody>
      </p:sp>
      <p:sp>
        <p:nvSpPr>
          <p:cNvPr id="46090" name="Rectangle 8">
            <a:extLst>
              <a:ext uri="{FF2B5EF4-FFF2-40B4-BE49-F238E27FC236}">
                <a16:creationId xmlns:a16="http://schemas.microsoft.com/office/drawing/2014/main" id="{9BBA392C-49AF-17BC-F5AA-5D3A92E01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200400"/>
            <a:ext cx="11430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free</a:t>
            </a:r>
          </a:p>
        </p:txBody>
      </p:sp>
      <p:sp>
        <p:nvSpPr>
          <p:cNvPr id="46091" name="Rectangle 9">
            <a:extLst>
              <a:ext uri="{FF2B5EF4-FFF2-40B4-BE49-F238E27FC236}">
                <a16:creationId xmlns:a16="http://schemas.microsoft.com/office/drawing/2014/main" id="{6374BD44-0EA8-90DA-FDDE-8AE15EDF6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895600"/>
            <a:ext cx="1143000" cy="3048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6092" name="Rectangle 10">
            <a:extLst>
              <a:ext uri="{FF2B5EF4-FFF2-40B4-BE49-F238E27FC236}">
                <a16:creationId xmlns:a16="http://schemas.microsoft.com/office/drawing/2014/main" id="{106F72BC-DB24-4366-233E-75F77B102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590800"/>
            <a:ext cx="11430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free</a:t>
            </a:r>
          </a:p>
        </p:txBody>
      </p:sp>
      <p:sp>
        <p:nvSpPr>
          <p:cNvPr id="46093" name="Rectangle 11">
            <a:extLst>
              <a:ext uri="{FF2B5EF4-FFF2-40B4-BE49-F238E27FC236}">
                <a16:creationId xmlns:a16="http://schemas.microsoft.com/office/drawing/2014/main" id="{A5209E8F-9F6E-EC35-9777-D006F7567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00400"/>
            <a:ext cx="11430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allocated</a:t>
            </a:r>
          </a:p>
        </p:txBody>
      </p:sp>
      <p:sp>
        <p:nvSpPr>
          <p:cNvPr id="46094" name="Rectangle 12">
            <a:extLst>
              <a:ext uri="{FF2B5EF4-FFF2-40B4-BE49-F238E27FC236}">
                <a16:creationId xmlns:a16="http://schemas.microsoft.com/office/drawing/2014/main" id="{C0FF0EB1-01DD-F20D-3ADE-BB670C578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895600"/>
            <a:ext cx="1143000" cy="3048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6095" name="Rectangle 13">
            <a:extLst>
              <a:ext uri="{FF2B5EF4-FFF2-40B4-BE49-F238E27FC236}">
                <a16:creationId xmlns:a16="http://schemas.microsoft.com/office/drawing/2014/main" id="{3FBBF284-505F-3BE4-465C-3AC04B23E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590800"/>
            <a:ext cx="11430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free</a:t>
            </a:r>
          </a:p>
        </p:txBody>
      </p:sp>
      <p:sp>
        <p:nvSpPr>
          <p:cNvPr id="46096" name="Rectangle 14">
            <a:extLst>
              <a:ext uri="{FF2B5EF4-FFF2-40B4-BE49-F238E27FC236}">
                <a16:creationId xmlns:a16="http://schemas.microsoft.com/office/drawing/2014/main" id="{7AEFF7FD-99C6-8EBE-9693-18679E11E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200400"/>
            <a:ext cx="11430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free</a:t>
            </a:r>
          </a:p>
        </p:txBody>
      </p:sp>
      <p:sp>
        <p:nvSpPr>
          <p:cNvPr id="46097" name="Text Box 15">
            <a:extLst>
              <a:ext uri="{FF2B5EF4-FFF2-40B4-BE49-F238E27FC236}">
                <a16:creationId xmlns:a16="http://schemas.microsoft.com/office/drawing/2014/main" id="{5C7F7CA6-B6C2-2B71-BC76-C11982A9F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749550"/>
            <a:ext cx="145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/>
              <a:t>block being</a:t>
            </a:r>
          </a:p>
          <a:p>
            <a:r>
              <a:rPr lang="en-US" altLang="en-US" b="1"/>
              <a:t>freed</a:t>
            </a:r>
          </a:p>
        </p:txBody>
      </p:sp>
      <p:sp>
        <p:nvSpPr>
          <p:cNvPr id="46098" name="Line 16">
            <a:extLst>
              <a:ext uri="{FF2B5EF4-FFF2-40B4-BE49-F238E27FC236}">
                <a16:creationId xmlns:a16="http://schemas.microsoft.com/office/drawing/2014/main" id="{3D9CD232-2FDE-FD43-7B2F-5EDDBA324B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0480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Text Box 17">
            <a:extLst>
              <a:ext uri="{FF2B5EF4-FFF2-40B4-BE49-F238E27FC236}">
                <a16:creationId xmlns:a16="http://schemas.microsoft.com/office/drawing/2014/main" id="{E4939702-EDB9-277B-A147-EC98C0448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981200"/>
            <a:ext cx="92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/>
              <a:t>Case 1</a:t>
            </a:r>
          </a:p>
        </p:txBody>
      </p:sp>
      <p:sp>
        <p:nvSpPr>
          <p:cNvPr id="46100" name="Text Box 18">
            <a:extLst>
              <a:ext uri="{FF2B5EF4-FFF2-40B4-BE49-F238E27FC236}">
                <a16:creationId xmlns:a16="http://schemas.microsoft.com/office/drawing/2014/main" id="{351027D6-2397-F88E-4FC4-075453516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981200"/>
            <a:ext cx="92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/>
              <a:t>Case 2</a:t>
            </a:r>
          </a:p>
        </p:txBody>
      </p:sp>
      <p:sp>
        <p:nvSpPr>
          <p:cNvPr id="46101" name="Text Box 19">
            <a:extLst>
              <a:ext uri="{FF2B5EF4-FFF2-40B4-BE49-F238E27FC236}">
                <a16:creationId xmlns:a16="http://schemas.microsoft.com/office/drawing/2014/main" id="{81D2F322-612C-FC92-6206-79EEFCA8F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981200"/>
            <a:ext cx="92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/>
              <a:t>Case 3</a:t>
            </a:r>
          </a:p>
        </p:txBody>
      </p:sp>
      <p:sp>
        <p:nvSpPr>
          <p:cNvPr id="46102" name="Text Box 20">
            <a:extLst>
              <a:ext uri="{FF2B5EF4-FFF2-40B4-BE49-F238E27FC236}">
                <a16:creationId xmlns:a16="http://schemas.microsoft.com/office/drawing/2014/main" id="{7C0BCFFA-6983-5C00-0759-692EF244D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1981200"/>
            <a:ext cx="92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/>
              <a:t>Case 4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2">
            <a:extLst>
              <a:ext uri="{FF2B5EF4-FFF2-40B4-BE49-F238E27FC236}">
                <a16:creationId xmlns:a16="http://schemas.microsoft.com/office/drawing/2014/main" id="{804AB919-D9CE-17D0-5799-EBF289297D2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9" name="Footer Placeholder 3">
            <a:extLst>
              <a:ext uri="{FF2B5EF4-FFF2-40B4-BE49-F238E27FC236}">
                <a16:creationId xmlns:a16="http://schemas.microsoft.com/office/drawing/2014/main" id="{238EF5A0-8F8F-9B78-31EA-DC233E002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47107" name="Slide Number Placeholder 4">
            <a:extLst>
              <a:ext uri="{FF2B5EF4-FFF2-40B4-BE49-F238E27FC236}">
                <a16:creationId xmlns:a16="http://schemas.microsoft.com/office/drawing/2014/main" id="{47253AAE-4D6D-DFBD-119C-A223B4666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592A7AF-F20B-4370-8F4E-DA1B5A5E5321}" type="slidenum">
              <a:rPr lang="en-US" altLang="en-US" smtClean="0">
                <a:latin typeface="Arial" panose="020B0604020202020204" pitchFamily="34" charset="0"/>
              </a:rPr>
              <a:pPr/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7108" name="Rectangle 2">
            <a:extLst>
              <a:ext uri="{FF2B5EF4-FFF2-40B4-BE49-F238E27FC236}">
                <a16:creationId xmlns:a16="http://schemas.microsoft.com/office/drawing/2014/main" id="{D4D2E6BC-82C2-DEC6-A60A-1369328D2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6764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m1</a:t>
            </a:r>
          </a:p>
        </p:txBody>
      </p:sp>
      <p:sp>
        <p:nvSpPr>
          <p:cNvPr id="47109" name="Rectangle 3">
            <a:extLst>
              <a:ext uri="{FF2B5EF4-FFF2-40B4-BE49-F238E27FC236}">
                <a16:creationId xmlns:a16="http://schemas.microsoft.com/office/drawing/2014/main" id="{20263DEF-C0EC-C265-4F60-BA1660333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6764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1</a:t>
            </a:r>
          </a:p>
        </p:txBody>
      </p:sp>
      <p:sp>
        <p:nvSpPr>
          <p:cNvPr id="47110" name="Rectangle 4">
            <a:extLst>
              <a:ext uri="{FF2B5EF4-FFF2-40B4-BE49-F238E27FC236}">
                <a16:creationId xmlns:a16="http://schemas.microsoft.com/office/drawing/2014/main" id="{EE7B71F0-9430-CB62-9EF9-2928BFC2C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9812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7111" name="Rectangle 5">
            <a:extLst>
              <a:ext uri="{FF2B5EF4-FFF2-40B4-BE49-F238E27FC236}">
                <a16:creationId xmlns:a16="http://schemas.microsoft.com/office/drawing/2014/main" id="{B6DD6DAA-5423-9872-A44D-A7CE3D0E45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Constant Time Coalescing (Case 1)</a:t>
            </a:r>
          </a:p>
        </p:txBody>
      </p:sp>
      <p:sp>
        <p:nvSpPr>
          <p:cNvPr id="47112" name="Rectangle 6">
            <a:extLst>
              <a:ext uri="{FF2B5EF4-FFF2-40B4-BE49-F238E27FC236}">
                <a16:creationId xmlns:a16="http://schemas.microsoft.com/office/drawing/2014/main" id="{238719A4-BF5A-0680-2055-E3B8B690C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2860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7113" name="Rectangle 7">
            <a:extLst>
              <a:ext uri="{FF2B5EF4-FFF2-40B4-BE49-F238E27FC236}">
                <a16:creationId xmlns:a16="http://schemas.microsoft.com/office/drawing/2014/main" id="{066604B1-3FC2-63E1-683B-97C9B76E8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2860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m1</a:t>
            </a:r>
          </a:p>
        </p:txBody>
      </p:sp>
      <p:sp>
        <p:nvSpPr>
          <p:cNvPr id="47114" name="Rectangle 8">
            <a:extLst>
              <a:ext uri="{FF2B5EF4-FFF2-40B4-BE49-F238E27FC236}">
                <a16:creationId xmlns:a16="http://schemas.microsoft.com/office/drawing/2014/main" id="{91932F9B-C2B4-52DC-34E7-E42460753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2860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1</a:t>
            </a:r>
          </a:p>
        </p:txBody>
      </p:sp>
      <p:sp>
        <p:nvSpPr>
          <p:cNvPr id="47115" name="Rectangle 9">
            <a:extLst>
              <a:ext uri="{FF2B5EF4-FFF2-40B4-BE49-F238E27FC236}">
                <a16:creationId xmlns:a16="http://schemas.microsoft.com/office/drawing/2014/main" id="{25926966-2FAC-6FEE-1630-E588446E2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6764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7116" name="Line 10">
            <a:extLst>
              <a:ext uri="{FF2B5EF4-FFF2-40B4-BE49-F238E27FC236}">
                <a16:creationId xmlns:a16="http://schemas.microsoft.com/office/drawing/2014/main" id="{376AA07D-049C-8756-9C0E-01C0926D73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962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Rectangle 11">
            <a:extLst>
              <a:ext uri="{FF2B5EF4-FFF2-40B4-BE49-F238E27FC236}">
                <a16:creationId xmlns:a16="http://schemas.microsoft.com/office/drawing/2014/main" id="{B1CF885B-8E17-0011-7EAE-26AC4AFDE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5908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n</a:t>
            </a:r>
          </a:p>
        </p:txBody>
      </p:sp>
      <p:sp>
        <p:nvSpPr>
          <p:cNvPr id="47118" name="Rectangle 12">
            <a:extLst>
              <a:ext uri="{FF2B5EF4-FFF2-40B4-BE49-F238E27FC236}">
                <a16:creationId xmlns:a16="http://schemas.microsoft.com/office/drawing/2014/main" id="{58DF1D7B-420C-9D6F-990A-63973C4A5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5908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1</a:t>
            </a:r>
          </a:p>
        </p:txBody>
      </p:sp>
      <p:sp>
        <p:nvSpPr>
          <p:cNvPr id="47119" name="Rectangle 13">
            <a:extLst>
              <a:ext uri="{FF2B5EF4-FFF2-40B4-BE49-F238E27FC236}">
                <a16:creationId xmlns:a16="http://schemas.microsoft.com/office/drawing/2014/main" id="{71A883CF-FBC6-908A-86A2-493E9E15B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895600"/>
            <a:ext cx="16764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7120" name="Rectangle 14">
            <a:extLst>
              <a:ext uri="{FF2B5EF4-FFF2-40B4-BE49-F238E27FC236}">
                <a16:creationId xmlns:a16="http://schemas.microsoft.com/office/drawing/2014/main" id="{FD71079F-E710-8405-7D0D-FA7484485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2004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7121" name="Rectangle 15">
            <a:extLst>
              <a:ext uri="{FF2B5EF4-FFF2-40B4-BE49-F238E27FC236}">
                <a16:creationId xmlns:a16="http://schemas.microsoft.com/office/drawing/2014/main" id="{09261747-1F4A-3C53-D528-087C16D86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2004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n</a:t>
            </a:r>
          </a:p>
        </p:txBody>
      </p:sp>
      <p:sp>
        <p:nvSpPr>
          <p:cNvPr id="47122" name="Rectangle 16">
            <a:extLst>
              <a:ext uri="{FF2B5EF4-FFF2-40B4-BE49-F238E27FC236}">
                <a16:creationId xmlns:a16="http://schemas.microsoft.com/office/drawing/2014/main" id="{4C0965D8-F369-3DF8-8804-0720D1768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2004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1</a:t>
            </a:r>
          </a:p>
        </p:txBody>
      </p:sp>
      <p:sp>
        <p:nvSpPr>
          <p:cNvPr id="47123" name="Rectangle 17">
            <a:extLst>
              <a:ext uri="{FF2B5EF4-FFF2-40B4-BE49-F238E27FC236}">
                <a16:creationId xmlns:a16="http://schemas.microsoft.com/office/drawing/2014/main" id="{9791691B-7A27-89D2-8417-C167A458A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5908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7124" name="Rectangle 18">
            <a:extLst>
              <a:ext uri="{FF2B5EF4-FFF2-40B4-BE49-F238E27FC236}">
                <a16:creationId xmlns:a16="http://schemas.microsoft.com/office/drawing/2014/main" id="{0F907ED9-ABA6-8DEC-3828-513D38801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5052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m2</a:t>
            </a:r>
          </a:p>
        </p:txBody>
      </p:sp>
      <p:sp>
        <p:nvSpPr>
          <p:cNvPr id="47125" name="Rectangle 19">
            <a:extLst>
              <a:ext uri="{FF2B5EF4-FFF2-40B4-BE49-F238E27FC236}">
                <a16:creationId xmlns:a16="http://schemas.microsoft.com/office/drawing/2014/main" id="{6AF18BFC-8DA5-28CE-6D27-2F1BD268F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5052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1</a:t>
            </a:r>
          </a:p>
        </p:txBody>
      </p:sp>
      <p:sp>
        <p:nvSpPr>
          <p:cNvPr id="47126" name="Rectangle 20">
            <a:extLst>
              <a:ext uri="{FF2B5EF4-FFF2-40B4-BE49-F238E27FC236}">
                <a16:creationId xmlns:a16="http://schemas.microsoft.com/office/drawing/2014/main" id="{6D254C7D-C9B3-FFF9-5AFF-3E30EC136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8100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7127" name="Rectangle 21">
            <a:extLst>
              <a:ext uri="{FF2B5EF4-FFF2-40B4-BE49-F238E27FC236}">
                <a16:creationId xmlns:a16="http://schemas.microsoft.com/office/drawing/2014/main" id="{5EBF5B76-FF7B-822C-6BBD-DA89303F9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1148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7128" name="Rectangle 22">
            <a:extLst>
              <a:ext uri="{FF2B5EF4-FFF2-40B4-BE49-F238E27FC236}">
                <a16:creationId xmlns:a16="http://schemas.microsoft.com/office/drawing/2014/main" id="{B3A408A9-8EDF-6DA3-2EE2-EE53EF2A0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1148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m2</a:t>
            </a:r>
          </a:p>
        </p:txBody>
      </p:sp>
      <p:sp>
        <p:nvSpPr>
          <p:cNvPr id="47129" name="Rectangle 23">
            <a:extLst>
              <a:ext uri="{FF2B5EF4-FFF2-40B4-BE49-F238E27FC236}">
                <a16:creationId xmlns:a16="http://schemas.microsoft.com/office/drawing/2014/main" id="{EAD1384F-9795-6311-D481-1FE0192BE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1148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1</a:t>
            </a:r>
          </a:p>
        </p:txBody>
      </p:sp>
      <p:sp>
        <p:nvSpPr>
          <p:cNvPr id="47130" name="Rectangle 24">
            <a:extLst>
              <a:ext uri="{FF2B5EF4-FFF2-40B4-BE49-F238E27FC236}">
                <a16:creationId xmlns:a16="http://schemas.microsoft.com/office/drawing/2014/main" id="{967BFA67-8E54-6087-BDA6-647216F64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5052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7131" name="Rectangle 25">
            <a:extLst>
              <a:ext uri="{FF2B5EF4-FFF2-40B4-BE49-F238E27FC236}">
                <a16:creationId xmlns:a16="http://schemas.microsoft.com/office/drawing/2014/main" id="{4FDBF672-305A-035A-09E3-7C4D8D983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6764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m1</a:t>
            </a:r>
          </a:p>
        </p:txBody>
      </p:sp>
      <p:sp>
        <p:nvSpPr>
          <p:cNvPr id="47132" name="Rectangle 26">
            <a:extLst>
              <a:ext uri="{FF2B5EF4-FFF2-40B4-BE49-F238E27FC236}">
                <a16:creationId xmlns:a16="http://schemas.microsoft.com/office/drawing/2014/main" id="{8616CE39-3102-1279-C436-9F3F326C8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6764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1</a:t>
            </a:r>
          </a:p>
        </p:txBody>
      </p:sp>
      <p:sp>
        <p:nvSpPr>
          <p:cNvPr id="47133" name="Rectangle 27">
            <a:extLst>
              <a:ext uri="{FF2B5EF4-FFF2-40B4-BE49-F238E27FC236}">
                <a16:creationId xmlns:a16="http://schemas.microsoft.com/office/drawing/2014/main" id="{93076D3B-FF6B-7EE7-4FAC-36E142642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9812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7134" name="Rectangle 28">
            <a:extLst>
              <a:ext uri="{FF2B5EF4-FFF2-40B4-BE49-F238E27FC236}">
                <a16:creationId xmlns:a16="http://schemas.microsoft.com/office/drawing/2014/main" id="{DCBABD81-01B8-A957-AAE7-EFFCDC33F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2860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7135" name="Rectangle 29">
            <a:extLst>
              <a:ext uri="{FF2B5EF4-FFF2-40B4-BE49-F238E27FC236}">
                <a16:creationId xmlns:a16="http://schemas.microsoft.com/office/drawing/2014/main" id="{2FF6D981-F794-5873-DCCE-5EB6C5CD8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2860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m1</a:t>
            </a:r>
          </a:p>
        </p:txBody>
      </p:sp>
      <p:sp>
        <p:nvSpPr>
          <p:cNvPr id="47136" name="Rectangle 30">
            <a:extLst>
              <a:ext uri="{FF2B5EF4-FFF2-40B4-BE49-F238E27FC236}">
                <a16:creationId xmlns:a16="http://schemas.microsoft.com/office/drawing/2014/main" id="{BC6C7390-26AC-CC7C-A9F0-ABA781A64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2860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1</a:t>
            </a:r>
          </a:p>
        </p:txBody>
      </p:sp>
      <p:sp>
        <p:nvSpPr>
          <p:cNvPr id="47137" name="Rectangle 31">
            <a:extLst>
              <a:ext uri="{FF2B5EF4-FFF2-40B4-BE49-F238E27FC236}">
                <a16:creationId xmlns:a16="http://schemas.microsoft.com/office/drawing/2014/main" id="{F30DD28E-1D42-E4FA-4F92-D7F48D3C9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6764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7138" name="Line 32">
            <a:extLst>
              <a:ext uri="{FF2B5EF4-FFF2-40B4-BE49-F238E27FC236}">
                <a16:creationId xmlns:a16="http://schemas.microsoft.com/office/drawing/2014/main" id="{E3BB49A9-7629-F5C1-C586-DC02BA1247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962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9" name="Rectangle 33">
            <a:extLst>
              <a:ext uri="{FF2B5EF4-FFF2-40B4-BE49-F238E27FC236}">
                <a16:creationId xmlns:a16="http://schemas.microsoft.com/office/drawing/2014/main" id="{9D297974-9B3A-3004-EA1A-E27A6C469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5908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n</a:t>
            </a:r>
          </a:p>
        </p:txBody>
      </p:sp>
      <p:sp>
        <p:nvSpPr>
          <p:cNvPr id="47140" name="Rectangle 34">
            <a:extLst>
              <a:ext uri="{FF2B5EF4-FFF2-40B4-BE49-F238E27FC236}">
                <a16:creationId xmlns:a16="http://schemas.microsoft.com/office/drawing/2014/main" id="{A049492C-0F87-1DE6-C22F-6997358B5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5908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0</a:t>
            </a:r>
          </a:p>
        </p:txBody>
      </p:sp>
      <p:sp>
        <p:nvSpPr>
          <p:cNvPr id="47141" name="Rectangle 35">
            <a:extLst>
              <a:ext uri="{FF2B5EF4-FFF2-40B4-BE49-F238E27FC236}">
                <a16:creationId xmlns:a16="http://schemas.microsoft.com/office/drawing/2014/main" id="{F8DBE823-4BA7-55F1-346A-4B56B1A19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895600"/>
            <a:ext cx="16764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7142" name="Rectangle 36">
            <a:extLst>
              <a:ext uri="{FF2B5EF4-FFF2-40B4-BE49-F238E27FC236}">
                <a16:creationId xmlns:a16="http://schemas.microsoft.com/office/drawing/2014/main" id="{EBDF405D-B54E-C98F-2B47-18E7A0CBD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004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7143" name="Rectangle 37">
            <a:extLst>
              <a:ext uri="{FF2B5EF4-FFF2-40B4-BE49-F238E27FC236}">
                <a16:creationId xmlns:a16="http://schemas.microsoft.com/office/drawing/2014/main" id="{2A5EE76E-02BD-C0A9-8A96-62FA411BA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004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n</a:t>
            </a:r>
          </a:p>
        </p:txBody>
      </p:sp>
      <p:sp>
        <p:nvSpPr>
          <p:cNvPr id="47144" name="Rectangle 38">
            <a:extLst>
              <a:ext uri="{FF2B5EF4-FFF2-40B4-BE49-F238E27FC236}">
                <a16:creationId xmlns:a16="http://schemas.microsoft.com/office/drawing/2014/main" id="{8CF9A243-D35F-6409-536C-A1041F6FF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2004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0</a:t>
            </a:r>
          </a:p>
        </p:txBody>
      </p:sp>
      <p:sp>
        <p:nvSpPr>
          <p:cNvPr id="47145" name="Rectangle 39">
            <a:extLst>
              <a:ext uri="{FF2B5EF4-FFF2-40B4-BE49-F238E27FC236}">
                <a16:creationId xmlns:a16="http://schemas.microsoft.com/office/drawing/2014/main" id="{337A5C47-E002-48E6-3460-394F717A9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5908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7146" name="Rectangle 40">
            <a:extLst>
              <a:ext uri="{FF2B5EF4-FFF2-40B4-BE49-F238E27FC236}">
                <a16:creationId xmlns:a16="http://schemas.microsoft.com/office/drawing/2014/main" id="{D90982D3-A025-83BE-587B-8DC968987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5052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m2</a:t>
            </a:r>
          </a:p>
        </p:txBody>
      </p:sp>
      <p:sp>
        <p:nvSpPr>
          <p:cNvPr id="47147" name="Rectangle 41">
            <a:extLst>
              <a:ext uri="{FF2B5EF4-FFF2-40B4-BE49-F238E27FC236}">
                <a16:creationId xmlns:a16="http://schemas.microsoft.com/office/drawing/2014/main" id="{8C586B08-5186-78BE-F402-A871343CA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5052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1</a:t>
            </a:r>
          </a:p>
        </p:txBody>
      </p:sp>
      <p:sp>
        <p:nvSpPr>
          <p:cNvPr id="47148" name="Rectangle 42">
            <a:extLst>
              <a:ext uri="{FF2B5EF4-FFF2-40B4-BE49-F238E27FC236}">
                <a16:creationId xmlns:a16="http://schemas.microsoft.com/office/drawing/2014/main" id="{71558FAE-47CA-86AB-FA5F-BB2E88AB7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8100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7149" name="Rectangle 43">
            <a:extLst>
              <a:ext uri="{FF2B5EF4-FFF2-40B4-BE49-F238E27FC236}">
                <a16:creationId xmlns:a16="http://schemas.microsoft.com/office/drawing/2014/main" id="{A81DA4B7-BC60-CD4D-35D4-F97E99C8B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1148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7150" name="Rectangle 44">
            <a:extLst>
              <a:ext uri="{FF2B5EF4-FFF2-40B4-BE49-F238E27FC236}">
                <a16:creationId xmlns:a16="http://schemas.microsoft.com/office/drawing/2014/main" id="{B5823144-5611-9340-355D-1BC8497FD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1148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m2</a:t>
            </a:r>
          </a:p>
        </p:txBody>
      </p:sp>
      <p:sp>
        <p:nvSpPr>
          <p:cNvPr id="47151" name="Rectangle 45">
            <a:extLst>
              <a:ext uri="{FF2B5EF4-FFF2-40B4-BE49-F238E27FC236}">
                <a16:creationId xmlns:a16="http://schemas.microsoft.com/office/drawing/2014/main" id="{D8B44D15-EC1B-41C1-4B56-4A79452C0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1148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1</a:t>
            </a:r>
          </a:p>
        </p:txBody>
      </p:sp>
      <p:sp>
        <p:nvSpPr>
          <p:cNvPr id="47152" name="Rectangle 46">
            <a:extLst>
              <a:ext uri="{FF2B5EF4-FFF2-40B4-BE49-F238E27FC236}">
                <a16:creationId xmlns:a16="http://schemas.microsoft.com/office/drawing/2014/main" id="{E9DD7160-95A4-93BC-09F4-1E0353605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5052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7153" name="Line 47">
            <a:extLst>
              <a:ext uri="{FF2B5EF4-FFF2-40B4-BE49-F238E27FC236}">
                <a16:creationId xmlns:a16="http://schemas.microsoft.com/office/drawing/2014/main" id="{75CE754E-B6CB-D69F-10CF-7122E65DDA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0480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2">
            <a:extLst>
              <a:ext uri="{FF2B5EF4-FFF2-40B4-BE49-F238E27FC236}">
                <a16:creationId xmlns:a16="http://schemas.microsoft.com/office/drawing/2014/main" id="{88A43752-BB6B-14F0-BAAB-31EBDB4451B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1" name="Footer Placeholder 3">
            <a:extLst>
              <a:ext uri="{FF2B5EF4-FFF2-40B4-BE49-F238E27FC236}">
                <a16:creationId xmlns:a16="http://schemas.microsoft.com/office/drawing/2014/main" id="{89557462-5D3F-69C6-2ACE-501322AF3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48131" name="Slide Number Placeholder 4">
            <a:extLst>
              <a:ext uri="{FF2B5EF4-FFF2-40B4-BE49-F238E27FC236}">
                <a16:creationId xmlns:a16="http://schemas.microsoft.com/office/drawing/2014/main" id="{0AF1C5CC-EAC8-86DC-89C6-9752219F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EAB9CF0-50F2-4469-A82F-1028F175E9BC}" type="slidenum">
              <a:rPr lang="en-US" altLang="en-US" smtClean="0">
                <a:latin typeface="Arial" panose="020B0604020202020204" pitchFamily="34" charset="0"/>
              </a:rPr>
              <a:pPr/>
              <a:t>28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8F3FD8E7-5C7C-0CBF-CD61-9B10ABE44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6764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m1</a:t>
            </a:r>
          </a:p>
        </p:txBody>
      </p:sp>
      <p:sp>
        <p:nvSpPr>
          <p:cNvPr id="48133" name="Rectangle 3">
            <a:extLst>
              <a:ext uri="{FF2B5EF4-FFF2-40B4-BE49-F238E27FC236}">
                <a16:creationId xmlns:a16="http://schemas.microsoft.com/office/drawing/2014/main" id="{53FD257B-E194-40FC-5CFD-6170B4F5E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6764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1</a:t>
            </a:r>
          </a:p>
        </p:txBody>
      </p:sp>
      <p:sp>
        <p:nvSpPr>
          <p:cNvPr id="48134" name="Rectangle 4">
            <a:extLst>
              <a:ext uri="{FF2B5EF4-FFF2-40B4-BE49-F238E27FC236}">
                <a16:creationId xmlns:a16="http://schemas.microsoft.com/office/drawing/2014/main" id="{4F8DFFAC-C9AD-4C63-31FB-4517F8E63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9812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8135" name="Rectangle 5">
            <a:extLst>
              <a:ext uri="{FF2B5EF4-FFF2-40B4-BE49-F238E27FC236}">
                <a16:creationId xmlns:a16="http://schemas.microsoft.com/office/drawing/2014/main" id="{70ACB119-4771-CDB3-31EC-4E6B227118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Constant Time Coalescing (Case 2)</a:t>
            </a:r>
          </a:p>
        </p:txBody>
      </p:sp>
      <p:sp>
        <p:nvSpPr>
          <p:cNvPr id="48136" name="Rectangle 6">
            <a:extLst>
              <a:ext uri="{FF2B5EF4-FFF2-40B4-BE49-F238E27FC236}">
                <a16:creationId xmlns:a16="http://schemas.microsoft.com/office/drawing/2014/main" id="{1335BAF8-14FA-0E5C-8238-C031561D6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2860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8137" name="Rectangle 7">
            <a:extLst>
              <a:ext uri="{FF2B5EF4-FFF2-40B4-BE49-F238E27FC236}">
                <a16:creationId xmlns:a16="http://schemas.microsoft.com/office/drawing/2014/main" id="{8DD00E57-1CD8-13E3-7481-0CE8E62DD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2860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m1</a:t>
            </a:r>
          </a:p>
        </p:txBody>
      </p:sp>
      <p:sp>
        <p:nvSpPr>
          <p:cNvPr id="48138" name="Rectangle 8">
            <a:extLst>
              <a:ext uri="{FF2B5EF4-FFF2-40B4-BE49-F238E27FC236}">
                <a16:creationId xmlns:a16="http://schemas.microsoft.com/office/drawing/2014/main" id="{0EB74C8E-AD77-8C94-F3E1-2D8D9BE6C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2860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1</a:t>
            </a:r>
          </a:p>
        </p:txBody>
      </p:sp>
      <p:sp>
        <p:nvSpPr>
          <p:cNvPr id="48139" name="Rectangle 9">
            <a:extLst>
              <a:ext uri="{FF2B5EF4-FFF2-40B4-BE49-F238E27FC236}">
                <a16:creationId xmlns:a16="http://schemas.microsoft.com/office/drawing/2014/main" id="{ED674CB2-FECF-EDF4-4DBB-B575F67EB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6764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8140" name="Rectangle 10">
            <a:extLst>
              <a:ext uri="{FF2B5EF4-FFF2-40B4-BE49-F238E27FC236}">
                <a16:creationId xmlns:a16="http://schemas.microsoft.com/office/drawing/2014/main" id="{745DB8DD-4C27-953B-E127-E50DDA165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5908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n+m2</a:t>
            </a:r>
          </a:p>
        </p:txBody>
      </p:sp>
      <p:sp>
        <p:nvSpPr>
          <p:cNvPr id="48141" name="Rectangle 11">
            <a:extLst>
              <a:ext uri="{FF2B5EF4-FFF2-40B4-BE49-F238E27FC236}">
                <a16:creationId xmlns:a16="http://schemas.microsoft.com/office/drawing/2014/main" id="{563C30BD-A964-7027-2FF8-7A2B398F1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5908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0</a:t>
            </a:r>
          </a:p>
        </p:txBody>
      </p:sp>
      <p:sp>
        <p:nvSpPr>
          <p:cNvPr id="48142" name="Rectangle 12">
            <a:extLst>
              <a:ext uri="{FF2B5EF4-FFF2-40B4-BE49-F238E27FC236}">
                <a16:creationId xmlns:a16="http://schemas.microsoft.com/office/drawing/2014/main" id="{2699E71D-8D08-18BC-4CB5-1DFE1B50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1148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8143" name="Rectangle 13">
            <a:extLst>
              <a:ext uri="{FF2B5EF4-FFF2-40B4-BE49-F238E27FC236}">
                <a16:creationId xmlns:a16="http://schemas.microsoft.com/office/drawing/2014/main" id="{0078E3A9-1DE3-3A67-475D-9DF35B34D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1148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n+m2</a:t>
            </a:r>
          </a:p>
        </p:txBody>
      </p:sp>
      <p:sp>
        <p:nvSpPr>
          <p:cNvPr id="48144" name="Rectangle 14">
            <a:extLst>
              <a:ext uri="{FF2B5EF4-FFF2-40B4-BE49-F238E27FC236}">
                <a16:creationId xmlns:a16="http://schemas.microsoft.com/office/drawing/2014/main" id="{5F40A52D-CED2-8303-4760-F43DCC0D8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1148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0</a:t>
            </a:r>
          </a:p>
        </p:txBody>
      </p:sp>
      <p:sp>
        <p:nvSpPr>
          <p:cNvPr id="48145" name="Rectangle 15">
            <a:extLst>
              <a:ext uri="{FF2B5EF4-FFF2-40B4-BE49-F238E27FC236}">
                <a16:creationId xmlns:a16="http://schemas.microsoft.com/office/drawing/2014/main" id="{2DC22031-F5AD-5700-0F80-D5E1090B3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764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m1</a:t>
            </a:r>
          </a:p>
        </p:txBody>
      </p:sp>
      <p:sp>
        <p:nvSpPr>
          <p:cNvPr id="48146" name="Rectangle 16">
            <a:extLst>
              <a:ext uri="{FF2B5EF4-FFF2-40B4-BE49-F238E27FC236}">
                <a16:creationId xmlns:a16="http://schemas.microsoft.com/office/drawing/2014/main" id="{EFC5C6B8-B950-8C74-8D90-0332E1462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6764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1</a:t>
            </a:r>
          </a:p>
        </p:txBody>
      </p:sp>
      <p:sp>
        <p:nvSpPr>
          <p:cNvPr id="48147" name="Rectangle 17">
            <a:extLst>
              <a:ext uri="{FF2B5EF4-FFF2-40B4-BE49-F238E27FC236}">
                <a16:creationId xmlns:a16="http://schemas.microsoft.com/office/drawing/2014/main" id="{495917BC-511B-0A54-BA9E-14E6D288D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9812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8148" name="Rectangle 18">
            <a:extLst>
              <a:ext uri="{FF2B5EF4-FFF2-40B4-BE49-F238E27FC236}">
                <a16:creationId xmlns:a16="http://schemas.microsoft.com/office/drawing/2014/main" id="{3226817F-E497-6C09-AB7D-6D1E060B1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2860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8149" name="Rectangle 19">
            <a:extLst>
              <a:ext uri="{FF2B5EF4-FFF2-40B4-BE49-F238E27FC236}">
                <a16:creationId xmlns:a16="http://schemas.microsoft.com/office/drawing/2014/main" id="{45E80B4A-8A64-25BD-29E6-811F7020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2860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m1</a:t>
            </a:r>
          </a:p>
        </p:txBody>
      </p:sp>
      <p:sp>
        <p:nvSpPr>
          <p:cNvPr id="48150" name="Rectangle 20">
            <a:extLst>
              <a:ext uri="{FF2B5EF4-FFF2-40B4-BE49-F238E27FC236}">
                <a16:creationId xmlns:a16="http://schemas.microsoft.com/office/drawing/2014/main" id="{B4EA302B-AE7A-06FB-063A-8C67BBCDE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2860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1</a:t>
            </a:r>
          </a:p>
        </p:txBody>
      </p:sp>
      <p:sp>
        <p:nvSpPr>
          <p:cNvPr id="48151" name="Rectangle 21">
            <a:extLst>
              <a:ext uri="{FF2B5EF4-FFF2-40B4-BE49-F238E27FC236}">
                <a16:creationId xmlns:a16="http://schemas.microsoft.com/office/drawing/2014/main" id="{B7D3D8D6-4B91-E314-A377-99C813711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764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8152" name="Line 22">
            <a:extLst>
              <a:ext uri="{FF2B5EF4-FFF2-40B4-BE49-F238E27FC236}">
                <a16:creationId xmlns:a16="http://schemas.microsoft.com/office/drawing/2014/main" id="{8BCAAF4A-ACBD-636F-EA6E-AC1F14AA4B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962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Rectangle 23">
            <a:extLst>
              <a:ext uri="{FF2B5EF4-FFF2-40B4-BE49-F238E27FC236}">
                <a16:creationId xmlns:a16="http://schemas.microsoft.com/office/drawing/2014/main" id="{ED30E880-D41C-8F78-8B4E-6ECA002DD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5908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n</a:t>
            </a:r>
          </a:p>
        </p:txBody>
      </p:sp>
      <p:sp>
        <p:nvSpPr>
          <p:cNvPr id="48154" name="Rectangle 24">
            <a:extLst>
              <a:ext uri="{FF2B5EF4-FFF2-40B4-BE49-F238E27FC236}">
                <a16:creationId xmlns:a16="http://schemas.microsoft.com/office/drawing/2014/main" id="{4B6ED0E1-B23B-6E86-8618-4ABBB137F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5908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1</a:t>
            </a:r>
          </a:p>
        </p:txBody>
      </p:sp>
      <p:sp>
        <p:nvSpPr>
          <p:cNvPr id="48155" name="Rectangle 25">
            <a:extLst>
              <a:ext uri="{FF2B5EF4-FFF2-40B4-BE49-F238E27FC236}">
                <a16:creationId xmlns:a16="http://schemas.microsoft.com/office/drawing/2014/main" id="{BE5300DE-244B-C55F-9246-638F4C124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895600"/>
            <a:ext cx="16764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8156" name="Rectangle 26">
            <a:extLst>
              <a:ext uri="{FF2B5EF4-FFF2-40B4-BE49-F238E27FC236}">
                <a16:creationId xmlns:a16="http://schemas.microsoft.com/office/drawing/2014/main" id="{FE06E4DA-2DBB-9A24-B3FA-6FE9A0873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2004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8157" name="Rectangle 27">
            <a:extLst>
              <a:ext uri="{FF2B5EF4-FFF2-40B4-BE49-F238E27FC236}">
                <a16:creationId xmlns:a16="http://schemas.microsoft.com/office/drawing/2014/main" id="{52E1F507-8DAD-B24A-DA7D-8959E21A4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2004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n</a:t>
            </a:r>
          </a:p>
        </p:txBody>
      </p:sp>
      <p:sp>
        <p:nvSpPr>
          <p:cNvPr id="48158" name="Rectangle 28">
            <a:extLst>
              <a:ext uri="{FF2B5EF4-FFF2-40B4-BE49-F238E27FC236}">
                <a16:creationId xmlns:a16="http://schemas.microsoft.com/office/drawing/2014/main" id="{996AECA4-64DE-3DFC-2579-8E651E60F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004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1</a:t>
            </a:r>
          </a:p>
        </p:txBody>
      </p:sp>
      <p:sp>
        <p:nvSpPr>
          <p:cNvPr id="48159" name="Rectangle 29">
            <a:extLst>
              <a:ext uri="{FF2B5EF4-FFF2-40B4-BE49-F238E27FC236}">
                <a16:creationId xmlns:a16="http://schemas.microsoft.com/office/drawing/2014/main" id="{CC8BB890-4F59-2DDC-1A71-33B478B2C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5908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8160" name="Rectangle 30">
            <a:extLst>
              <a:ext uri="{FF2B5EF4-FFF2-40B4-BE49-F238E27FC236}">
                <a16:creationId xmlns:a16="http://schemas.microsoft.com/office/drawing/2014/main" id="{A502B7F6-B793-E451-23A0-4E6AECD18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5052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m2</a:t>
            </a:r>
          </a:p>
        </p:txBody>
      </p:sp>
      <p:sp>
        <p:nvSpPr>
          <p:cNvPr id="48161" name="Rectangle 31">
            <a:extLst>
              <a:ext uri="{FF2B5EF4-FFF2-40B4-BE49-F238E27FC236}">
                <a16:creationId xmlns:a16="http://schemas.microsoft.com/office/drawing/2014/main" id="{1A22BEB9-3EF2-80D7-9389-399BBB57D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5052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0</a:t>
            </a:r>
          </a:p>
        </p:txBody>
      </p:sp>
      <p:sp>
        <p:nvSpPr>
          <p:cNvPr id="48162" name="Rectangle 32">
            <a:extLst>
              <a:ext uri="{FF2B5EF4-FFF2-40B4-BE49-F238E27FC236}">
                <a16:creationId xmlns:a16="http://schemas.microsoft.com/office/drawing/2014/main" id="{4322B8E2-F014-9346-89CE-FB77CEF3E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100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8163" name="Rectangle 33">
            <a:extLst>
              <a:ext uri="{FF2B5EF4-FFF2-40B4-BE49-F238E27FC236}">
                <a16:creationId xmlns:a16="http://schemas.microsoft.com/office/drawing/2014/main" id="{76DF89B5-AA25-03D9-12E7-9B04C0DF3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148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8164" name="Rectangle 34">
            <a:extLst>
              <a:ext uri="{FF2B5EF4-FFF2-40B4-BE49-F238E27FC236}">
                <a16:creationId xmlns:a16="http://schemas.microsoft.com/office/drawing/2014/main" id="{042AA1A0-339B-36C8-00C6-3BBE24C8A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148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m2</a:t>
            </a:r>
          </a:p>
        </p:txBody>
      </p:sp>
      <p:sp>
        <p:nvSpPr>
          <p:cNvPr id="48165" name="Rectangle 35">
            <a:extLst>
              <a:ext uri="{FF2B5EF4-FFF2-40B4-BE49-F238E27FC236}">
                <a16:creationId xmlns:a16="http://schemas.microsoft.com/office/drawing/2014/main" id="{674AFAC8-91F5-198B-6A19-8B40B7E02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148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0</a:t>
            </a:r>
          </a:p>
        </p:txBody>
      </p:sp>
      <p:sp>
        <p:nvSpPr>
          <p:cNvPr id="48166" name="Rectangle 36">
            <a:extLst>
              <a:ext uri="{FF2B5EF4-FFF2-40B4-BE49-F238E27FC236}">
                <a16:creationId xmlns:a16="http://schemas.microsoft.com/office/drawing/2014/main" id="{732466E2-5B43-EB49-3A52-68FC1FB5F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5052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8167" name="Line 37">
            <a:extLst>
              <a:ext uri="{FF2B5EF4-FFF2-40B4-BE49-F238E27FC236}">
                <a16:creationId xmlns:a16="http://schemas.microsoft.com/office/drawing/2014/main" id="{F06D5C40-D303-7C4A-1B4D-DED18142FD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0480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8" name="Rectangle 38">
            <a:extLst>
              <a:ext uri="{FF2B5EF4-FFF2-40B4-BE49-F238E27FC236}">
                <a16:creationId xmlns:a16="http://schemas.microsoft.com/office/drawing/2014/main" id="{D3065E3A-94E8-CC8D-7FB7-351D22FC4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895600"/>
            <a:ext cx="1676400" cy="12192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8169" name="Rectangle 39">
            <a:extLst>
              <a:ext uri="{FF2B5EF4-FFF2-40B4-BE49-F238E27FC236}">
                <a16:creationId xmlns:a16="http://schemas.microsoft.com/office/drawing/2014/main" id="{017E5975-944C-D0E7-F6D8-29A16769B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590800"/>
            <a:ext cx="1676400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2">
            <a:extLst>
              <a:ext uri="{FF2B5EF4-FFF2-40B4-BE49-F238E27FC236}">
                <a16:creationId xmlns:a16="http://schemas.microsoft.com/office/drawing/2014/main" id="{0C8132AF-411A-CFD5-4540-00711497EB9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2" name="Footer Placeholder 3">
            <a:extLst>
              <a:ext uri="{FF2B5EF4-FFF2-40B4-BE49-F238E27FC236}">
                <a16:creationId xmlns:a16="http://schemas.microsoft.com/office/drawing/2014/main" id="{BF51DD2E-E098-25AA-12BE-C36608F82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49155" name="Slide Number Placeholder 4">
            <a:extLst>
              <a:ext uri="{FF2B5EF4-FFF2-40B4-BE49-F238E27FC236}">
                <a16:creationId xmlns:a16="http://schemas.microsoft.com/office/drawing/2014/main" id="{EF0E0BA0-6D58-2A8B-D923-A041BAB17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28EFA66-AD42-442B-A72F-1F74354CC206}" type="slidenum">
              <a:rPr lang="en-US" altLang="en-US" smtClean="0">
                <a:latin typeface="Arial" panose="020B0604020202020204" pitchFamily="34" charset="0"/>
              </a:rPr>
              <a:pPr/>
              <a:t>29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id="{14B8C34A-C507-ACA1-08BA-13812F90F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6764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m1</a:t>
            </a:r>
          </a:p>
        </p:txBody>
      </p:sp>
      <p:sp>
        <p:nvSpPr>
          <p:cNvPr id="49157" name="Rectangle 3">
            <a:extLst>
              <a:ext uri="{FF2B5EF4-FFF2-40B4-BE49-F238E27FC236}">
                <a16:creationId xmlns:a16="http://schemas.microsoft.com/office/drawing/2014/main" id="{22DD5F46-5FD8-3FFD-3833-0BDBFE93E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6764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0</a:t>
            </a:r>
          </a:p>
        </p:txBody>
      </p:sp>
      <p:sp>
        <p:nvSpPr>
          <p:cNvPr id="49158" name="Rectangle 4">
            <a:extLst>
              <a:ext uri="{FF2B5EF4-FFF2-40B4-BE49-F238E27FC236}">
                <a16:creationId xmlns:a16="http://schemas.microsoft.com/office/drawing/2014/main" id="{BB7B2C3C-8236-89E0-763B-6DBC78999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9812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9159" name="Rectangle 5">
            <a:extLst>
              <a:ext uri="{FF2B5EF4-FFF2-40B4-BE49-F238E27FC236}">
                <a16:creationId xmlns:a16="http://schemas.microsoft.com/office/drawing/2014/main" id="{512A8DF4-3B8E-CB0C-A5B6-8951092B8F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Constant Time Coalescing (Case 3)</a:t>
            </a:r>
          </a:p>
        </p:txBody>
      </p:sp>
      <p:sp>
        <p:nvSpPr>
          <p:cNvPr id="49160" name="Rectangle 6">
            <a:extLst>
              <a:ext uri="{FF2B5EF4-FFF2-40B4-BE49-F238E27FC236}">
                <a16:creationId xmlns:a16="http://schemas.microsoft.com/office/drawing/2014/main" id="{99418B40-34CC-E038-28E6-E2483304C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2860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9161" name="Rectangle 7">
            <a:extLst>
              <a:ext uri="{FF2B5EF4-FFF2-40B4-BE49-F238E27FC236}">
                <a16:creationId xmlns:a16="http://schemas.microsoft.com/office/drawing/2014/main" id="{ACF6DA95-92F3-EC3F-6408-B8F1B79D2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2860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m1</a:t>
            </a:r>
          </a:p>
        </p:txBody>
      </p:sp>
      <p:sp>
        <p:nvSpPr>
          <p:cNvPr id="49162" name="Rectangle 8">
            <a:extLst>
              <a:ext uri="{FF2B5EF4-FFF2-40B4-BE49-F238E27FC236}">
                <a16:creationId xmlns:a16="http://schemas.microsoft.com/office/drawing/2014/main" id="{287BCA65-4D32-35DC-DE9C-FF199A68D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2860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0</a:t>
            </a:r>
          </a:p>
        </p:txBody>
      </p:sp>
      <p:sp>
        <p:nvSpPr>
          <p:cNvPr id="49163" name="Rectangle 9">
            <a:extLst>
              <a:ext uri="{FF2B5EF4-FFF2-40B4-BE49-F238E27FC236}">
                <a16:creationId xmlns:a16="http://schemas.microsoft.com/office/drawing/2014/main" id="{0AD0FF6C-F909-BAD5-2B0F-0F9FDE9A6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6764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9164" name="Line 10">
            <a:extLst>
              <a:ext uri="{FF2B5EF4-FFF2-40B4-BE49-F238E27FC236}">
                <a16:creationId xmlns:a16="http://schemas.microsoft.com/office/drawing/2014/main" id="{9BAFE2D0-0E69-5ECC-14C9-7183A3193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962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Rectangle 11">
            <a:extLst>
              <a:ext uri="{FF2B5EF4-FFF2-40B4-BE49-F238E27FC236}">
                <a16:creationId xmlns:a16="http://schemas.microsoft.com/office/drawing/2014/main" id="{E943CE60-3B37-C5A8-0146-EFDD26EC7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5908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n</a:t>
            </a:r>
          </a:p>
        </p:txBody>
      </p:sp>
      <p:sp>
        <p:nvSpPr>
          <p:cNvPr id="49166" name="Rectangle 12">
            <a:extLst>
              <a:ext uri="{FF2B5EF4-FFF2-40B4-BE49-F238E27FC236}">
                <a16:creationId xmlns:a16="http://schemas.microsoft.com/office/drawing/2014/main" id="{2611838B-8142-C092-C66E-C114D9F92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5908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1</a:t>
            </a:r>
          </a:p>
        </p:txBody>
      </p:sp>
      <p:sp>
        <p:nvSpPr>
          <p:cNvPr id="49167" name="Rectangle 13">
            <a:extLst>
              <a:ext uri="{FF2B5EF4-FFF2-40B4-BE49-F238E27FC236}">
                <a16:creationId xmlns:a16="http://schemas.microsoft.com/office/drawing/2014/main" id="{BFFC0B24-CC76-31B1-A4DC-CFDB1BCC5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895600"/>
            <a:ext cx="16764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9168" name="Rectangle 14">
            <a:extLst>
              <a:ext uri="{FF2B5EF4-FFF2-40B4-BE49-F238E27FC236}">
                <a16:creationId xmlns:a16="http://schemas.microsoft.com/office/drawing/2014/main" id="{F340D039-0802-7DA7-2CD4-E345C4095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2004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9169" name="Rectangle 15">
            <a:extLst>
              <a:ext uri="{FF2B5EF4-FFF2-40B4-BE49-F238E27FC236}">
                <a16:creationId xmlns:a16="http://schemas.microsoft.com/office/drawing/2014/main" id="{D7B65073-55DC-54AC-D279-EEE88D6AA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2004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n</a:t>
            </a:r>
          </a:p>
        </p:txBody>
      </p:sp>
      <p:sp>
        <p:nvSpPr>
          <p:cNvPr id="49170" name="Rectangle 16">
            <a:extLst>
              <a:ext uri="{FF2B5EF4-FFF2-40B4-BE49-F238E27FC236}">
                <a16:creationId xmlns:a16="http://schemas.microsoft.com/office/drawing/2014/main" id="{A3078296-1507-90ED-1706-9FE2BFB12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2004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1</a:t>
            </a:r>
          </a:p>
        </p:txBody>
      </p:sp>
      <p:sp>
        <p:nvSpPr>
          <p:cNvPr id="49171" name="Rectangle 17">
            <a:extLst>
              <a:ext uri="{FF2B5EF4-FFF2-40B4-BE49-F238E27FC236}">
                <a16:creationId xmlns:a16="http://schemas.microsoft.com/office/drawing/2014/main" id="{F08237B6-FC8D-0049-711C-7D8488891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5908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9172" name="Rectangle 18">
            <a:extLst>
              <a:ext uri="{FF2B5EF4-FFF2-40B4-BE49-F238E27FC236}">
                <a16:creationId xmlns:a16="http://schemas.microsoft.com/office/drawing/2014/main" id="{D7B36AF1-9223-43DA-70DC-FE06F43DB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5052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m2</a:t>
            </a:r>
          </a:p>
        </p:txBody>
      </p:sp>
      <p:sp>
        <p:nvSpPr>
          <p:cNvPr id="49173" name="Rectangle 19">
            <a:extLst>
              <a:ext uri="{FF2B5EF4-FFF2-40B4-BE49-F238E27FC236}">
                <a16:creationId xmlns:a16="http://schemas.microsoft.com/office/drawing/2014/main" id="{A8727011-DE5A-F0FA-39FC-E9138496C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5052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1</a:t>
            </a:r>
          </a:p>
        </p:txBody>
      </p:sp>
      <p:sp>
        <p:nvSpPr>
          <p:cNvPr id="49174" name="Rectangle 20">
            <a:extLst>
              <a:ext uri="{FF2B5EF4-FFF2-40B4-BE49-F238E27FC236}">
                <a16:creationId xmlns:a16="http://schemas.microsoft.com/office/drawing/2014/main" id="{B4187F95-2806-E02A-E8D5-2CA8721C2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8100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9175" name="Rectangle 21">
            <a:extLst>
              <a:ext uri="{FF2B5EF4-FFF2-40B4-BE49-F238E27FC236}">
                <a16:creationId xmlns:a16="http://schemas.microsoft.com/office/drawing/2014/main" id="{7C24A85B-446D-D633-7BBA-8D2703C7A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1148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9176" name="Rectangle 22">
            <a:extLst>
              <a:ext uri="{FF2B5EF4-FFF2-40B4-BE49-F238E27FC236}">
                <a16:creationId xmlns:a16="http://schemas.microsoft.com/office/drawing/2014/main" id="{7E8DC549-1679-1E36-B1C0-8CAD32EFB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1148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m2</a:t>
            </a:r>
          </a:p>
        </p:txBody>
      </p:sp>
      <p:sp>
        <p:nvSpPr>
          <p:cNvPr id="49177" name="Rectangle 23">
            <a:extLst>
              <a:ext uri="{FF2B5EF4-FFF2-40B4-BE49-F238E27FC236}">
                <a16:creationId xmlns:a16="http://schemas.microsoft.com/office/drawing/2014/main" id="{E7CAFF66-66DA-A6BE-8A7D-7304FBB8A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1148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1</a:t>
            </a:r>
          </a:p>
        </p:txBody>
      </p:sp>
      <p:sp>
        <p:nvSpPr>
          <p:cNvPr id="49178" name="Rectangle 24">
            <a:extLst>
              <a:ext uri="{FF2B5EF4-FFF2-40B4-BE49-F238E27FC236}">
                <a16:creationId xmlns:a16="http://schemas.microsoft.com/office/drawing/2014/main" id="{8C4A9987-8849-CF37-32D0-05459BBBF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5052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9179" name="Rectangle 25">
            <a:extLst>
              <a:ext uri="{FF2B5EF4-FFF2-40B4-BE49-F238E27FC236}">
                <a16:creationId xmlns:a16="http://schemas.microsoft.com/office/drawing/2014/main" id="{864A91DC-BAF1-E1CB-773C-51E10CE0C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6764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n+m1</a:t>
            </a:r>
          </a:p>
        </p:txBody>
      </p:sp>
      <p:sp>
        <p:nvSpPr>
          <p:cNvPr id="49180" name="Rectangle 26">
            <a:extLst>
              <a:ext uri="{FF2B5EF4-FFF2-40B4-BE49-F238E27FC236}">
                <a16:creationId xmlns:a16="http://schemas.microsoft.com/office/drawing/2014/main" id="{CB2405D4-A51F-574D-9B86-F6F727210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6764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0</a:t>
            </a:r>
          </a:p>
        </p:txBody>
      </p:sp>
      <p:sp>
        <p:nvSpPr>
          <p:cNvPr id="49181" name="Rectangle 27">
            <a:extLst>
              <a:ext uri="{FF2B5EF4-FFF2-40B4-BE49-F238E27FC236}">
                <a16:creationId xmlns:a16="http://schemas.microsoft.com/office/drawing/2014/main" id="{0C7F0BCB-26D2-20AD-58D0-320EA7B90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981200"/>
            <a:ext cx="1676400" cy="12192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9182" name="Line 28">
            <a:extLst>
              <a:ext uri="{FF2B5EF4-FFF2-40B4-BE49-F238E27FC236}">
                <a16:creationId xmlns:a16="http://schemas.microsoft.com/office/drawing/2014/main" id="{6B5FF977-86A5-D6AC-750B-47C0423B2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962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3" name="Rectangle 29">
            <a:extLst>
              <a:ext uri="{FF2B5EF4-FFF2-40B4-BE49-F238E27FC236}">
                <a16:creationId xmlns:a16="http://schemas.microsoft.com/office/drawing/2014/main" id="{DB1FBD9C-00AA-86D2-F3FB-557D3AA30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004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9184" name="Rectangle 30">
            <a:extLst>
              <a:ext uri="{FF2B5EF4-FFF2-40B4-BE49-F238E27FC236}">
                <a16:creationId xmlns:a16="http://schemas.microsoft.com/office/drawing/2014/main" id="{7645830D-1276-2076-0AE8-47B01972C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004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n+m1</a:t>
            </a:r>
          </a:p>
        </p:txBody>
      </p:sp>
      <p:sp>
        <p:nvSpPr>
          <p:cNvPr id="49185" name="Rectangle 31">
            <a:extLst>
              <a:ext uri="{FF2B5EF4-FFF2-40B4-BE49-F238E27FC236}">
                <a16:creationId xmlns:a16="http://schemas.microsoft.com/office/drawing/2014/main" id="{0809A08F-4AB7-9EE7-765E-D78A4D17C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2004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0</a:t>
            </a:r>
          </a:p>
        </p:txBody>
      </p:sp>
      <p:sp>
        <p:nvSpPr>
          <p:cNvPr id="49186" name="Rectangle 32">
            <a:extLst>
              <a:ext uri="{FF2B5EF4-FFF2-40B4-BE49-F238E27FC236}">
                <a16:creationId xmlns:a16="http://schemas.microsoft.com/office/drawing/2014/main" id="{C34036F5-F582-4F01-8175-91F52680B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5052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m2</a:t>
            </a:r>
          </a:p>
        </p:txBody>
      </p:sp>
      <p:sp>
        <p:nvSpPr>
          <p:cNvPr id="49187" name="Rectangle 33">
            <a:extLst>
              <a:ext uri="{FF2B5EF4-FFF2-40B4-BE49-F238E27FC236}">
                <a16:creationId xmlns:a16="http://schemas.microsoft.com/office/drawing/2014/main" id="{70AE09EB-F4A7-F503-B35D-1E94B4989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5052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1</a:t>
            </a:r>
          </a:p>
        </p:txBody>
      </p:sp>
      <p:sp>
        <p:nvSpPr>
          <p:cNvPr id="49188" name="Rectangle 34">
            <a:extLst>
              <a:ext uri="{FF2B5EF4-FFF2-40B4-BE49-F238E27FC236}">
                <a16:creationId xmlns:a16="http://schemas.microsoft.com/office/drawing/2014/main" id="{96C568DF-9146-8A4E-18C0-ED91AB3F6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8100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9189" name="Rectangle 35">
            <a:extLst>
              <a:ext uri="{FF2B5EF4-FFF2-40B4-BE49-F238E27FC236}">
                <a16:creationId xmlns:a16="http://schemas.microsoft.com/office/drawing/2014/main" id="{6635DD98-F711-7587-666A-DCE298F46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1148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9190" name="Rectangle 36">
            <a:extLst>
              <a:ext uri="{FF2B5EF4-FFF2-40B4-BE49-F238E27FC236}">
                <a16:creationId xmlns:a16="http://schemas.microsoft.com/office/drawing/2014/main" id="{5592FF94-F1D1-FBC5-D3BB-66D1555A8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1148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m2</a:t>
            </a:r>
          </a:p>
        </p:txBody>
      </p:sp>
      <p:sp>
        <p:nvSpPr>
          <p:cNvPr id="49191" name="Rectangle 37">
            <a:extLst>
              <a:ext uri="{FF2B5EF4-FFF2-40B4-BE49-F238E27FC236}">
                <a16:creationId xmlns:a16="http://schemas.microsoft.com/office/drawing/2014/main" id="{2FEAFB29-8F89-6ABD-00BF-DE760FC11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1148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1</a:t>
            </a:r>
          </a:p>
        </p:txBody>
      </p:sp>
      <p:sp>
        <p:nvSpPr>
          <p:cNvPr id="49192" name="Rectangle 38">
            <a:extLst>
              <a:ext uri="{FF2B5EF4-FFF2-40B4-BE49-F238E27FC236}">
                <a16:creationId xmlns:a16="http://schemas.microsoft.com/office/drawing/2014/main" id="{C9F7ECE2-03BD-50BB-BBA9-DDDB4459C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5052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9193" name="Line 39">
            <a:extLst>
              <a:ext uri="{FF2B5EF4-FFF2-40B4-BE49-F238E27FC236}">
                <a16:creationId xmlns:a16="http://schemas.microsoft.com/office/drawing/2014/main" id="{50354443-E9B0-188E-15D5-9EF7CE1522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0480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4" name="Rectangle 40">
            <a:extLst>
              <a:ext uri="{FF2B5EF4-FFF2-40B4-BE49-F238E27FC236}">
                <a16:creationId xmlns:a16="http://schemas.microsoft.com/office/drawing/2014/main" id="{D101127D-8988-B90C-C276-E07903623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676400"/>
            <a:ext cx="1676400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>
            <a:extLst>
              <a:ext uri="{FF2B5EF4-FFF2-40B4-BE49-F238E27FC236}">
                <a16:creationId xmlns:a16="http://schemas.microsoft.com/office/drawing/2014/main" id="{1757DADB-9101-C147-9273-3D1999B9742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A433A-E9F5-C732-B408-6735E347A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137838C3-322A-47AA-FB87-67255A01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D1964F2-0FD6-42CE-82EF-92CF5FE68FA8}" type="slidenum">
              <a:rPr lang="en-US" altLang="en-US" smtClean="0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E6F54513-1F99-0FEB-AB64-90B70909BB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Harsh Reality: Memory Matters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2EA4C909-614F-148A-3CAB-97E932537A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is not unbounded</a:t>
            </a:r>
          </a:p>
          <a:p>
            <a:pPr lvl="1" eaLnBrk="1" hangingPunct="1"/>
            <a:r>
              <a:rPr lang="en-US" altLang="en-US"/>
              <a:t>It must be allocated and </a:t>
            </a:r>
            <a:r>
              <a:rPr lang="en-US" altLang="en-US" i="1"/>
              <a:t>freed</a:t>
            </a:r>
          </a:p>
          <a:p>
            <a:pPr lvl="1" eaLnBrk="1" hangingPunct="1"/>
            <a:r>
              <a:rPr lang="en-US" altLang="en-US"/>
              <a:t>Many applications are memory dominated</a:t>
            </a:r>
          </a:p>
          <a:p>
            <a:pPr lvl="2" eaLnBrk="1" hangingPunct="1"/>
            <a:r>
              <a:rPr lang="en-US" altLang="en-US"/>
              <a:t>E.g., applications based on complex graph algorithms</a:t>
            </a:r>
          </a:p>
          <a:p>
            <a:pPr lvl="2" eaLnBrk="1" hangingPunct="1"/>
            <a:r>
              <a:rPr lang="en-US" altLang="en-US"/>
              <a:t>sample.c in this week’s lab spent &gt;50% of its time allocating and freeing memory</a:t>
            </a:r>
          </a:p>
          <a:p>
            <a:pPr eaLnBrk="1" hangingPunct="1"/>
            <a:r>
              <a:rPr lang="en-US" altLang="en-US"/>
              <a:t>Memory referencing bugs especially pernicious</a:t>
            </a:r>
          </a:p>
          <a:p>
            <a:pPr lvl="1" eaLnBrk="1" hangingPunct="1"/>
            <a:r>
              <a:rPr lang="en-US" altLang="en-US"/>
              <a:t>Effects can be distant in both time and space</a:t>
            </a:r>
          </a:p>
          <a:p>
            <a:pPr eaLnBrk="1" hangingPunct="1"/>
            <a:r>
              <a:rPr lang="en-US" altLang="en-US"/>
              <a:t>Memory performance is not uniform</a:t>
            </a:r>
          </a:p>
          <a:p>
            <a:pPr lvl="1" eaLnBrk="1" hangingPunct="1"/>
            <a:r>
              <a:rPr lang="en-US" altLang="en-US"/>
              <a:t>Cache and virtual memory effects can greatly affect program performance</a:t>
            </a:r>
          </a:p>
          <a:p>
            <a:pPr lvl="1" eaLnBrk="1" hangingPunct="1"/>
            <a:r>
              <a:rPr lang="en-US" altLang="en-US"/>
              <a:t>Adapting program to characteristics of memory system can lead to major speed improvements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2">
            <a:extLst>
              <a:ext uri="{FF2B5EF4-FFF2-40B4-BE49-F238E27FC236}">
                <a16:creationId xmlns:a16="http://schemas.microsoft.com/office/drawing/2014/main" id="{BD090E8B-93A9-27EC-0187-92EAEB7DC6D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4" name="Footer Placeholder 3">
            <a:extLst>
              <a:ext uri="{FF2B5EF4-FFF2-40B4-BE49-F238E27FC236}">
                <a16:creationId xmlns:a16="http://schemas.microsoft.com/office/drawing/2014/main" id="{374A8A1D-2E29-8B0B-4E56-2405A23E2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50179" name="Slide Number Placeholder 4">
            <a:extLst>
              <a:ext uri="{FF2B5EF4-FFF2-40B4-BE49-F238E27FC236}">
                <a16:creationId xmlns:a16="http://schemas.microsoft.com/office/drawing/2014/main" id="{5594BEDB-E339-1BB9-A4B4-1316FF6DF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AC45433-4A75-4973-934D-E8579DBA91B9}" type="slidenum">
              <a:rPr lang="en-US" altLang="en-US" smtClean="0">
                <a:latin typeface="Arial" panose="020B0604020202020204" pitchFamily="34" charset="0"/>
              </a:rPr>
              <a:pPr/>
              <a:t>30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80" name="Rectangle 2">
            <a:extLst>
              <a:ext uri="{FF2B5EF4-FFF2-40B4-BE49-F238E27FC236}">
                <a16:creationId xmlns:a16="http://schemas.microsoft.com/office/drawing/2014/main" id="{8D5721A6-9E21-47A7-B4D2-7555762B1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6764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m1</a:t>
            </a:r>
          </a:p>
        </p:txBody>
      </p:sp>
      <p:sp>
        <p:nvSpPr>
          <p:cNvPr id="50181" name="Rectangle 3">
            <a:extLst>
              <a:ext uri="{FF2B5EF4-FFF2-40B4-BE49-F238E27FC236}">
                <a16:creationId xmlns:a16="http://schemas.microsoft.com/office/drawing/2014/main" id="{9A9919D7-B010-51AB-4627-702C6C28D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6764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0</a:t>
            </a:r>
          </a:p>
        </p:txBody>
      </p:sp>
      <p:sp>
        <p:nvSpPr>
          <p:cNvPr id="50182" name="Rectangle 4">
            <a:extLst>
              <a:ext uri="{FF2B5EF4-FFF2-40B4-BE49-F238E27FC236}">
                <a16:creationId xmlns:a16="http://schemas.microsoft.com/office/drawing/2014/main" id="{F2D373CC-7A21-DE4C-C8DA-0C621AEF9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9812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50183" name="Rectangle 5">
            <a:extLst>
              <a:ext uri="{FF2B5EF4-FFF2-40B4-BE49-F238E27FC236}">
                <a16:creationId xmlns:a16="http://schemas.microsoft.com/office/drawing/2014/main" id="{6522952D-7DEA-7D98-98B7-547BE57C36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Constant Time Coalescing (Case 4)</a:t>
            </a:r>
          </a:p>
        </p:txBody>
      </p:sp>
      <p:sp>
        <p:nvSpPr>
          <p:cNvPr id="50184" name="Rectangle 6">
            <a:extLst>
              <a:ext uri="{FF2B5EF4-FFF2-40B4-BE49-F238E27FC236}">
                <a16:creationId xmlns:a16="http://schemas.microsoft.com/office/drawing/2014/main" id="{886D9E5B-0A0A-8EFD-30BA-2292C6810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2860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50185" name="Rectangle 7">
            <a:extLst>
              <a:ext uri="{FF2B5EF4-FFF2-40B4-BE49-F238E27FC236}">
                <a16:creationId xmlns:a16="http://schemas.microsoft.com/office/drawing/2014/main" id="{E31D82D5-BA0E-5D0F-E11F-E1B20C5CD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2860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m1</a:t>
            </a:r>
          </a:p>
        </p:txBody>
      </p:sp>
      <p:sp>
        <p:nvSpPr>
          <p:cNvPr id="50186" name="Rectangle 8">
            <a:extLst>
              <a:ext uri="{FF2B5EF4-FFF2-40B4-BE49-F238E27FC236}">
                <a16:creationId xmlns:a16="http://schemas.microsoft.com/office/drawing/2014/main" id="{81BD85B8-5135-2509-6A35-E0F18C9D5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2860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0</a:t>
            </a:r>
          </a:p>
        </p:txBody>
      </p:sp>
      <p:sp>
        <p:nvSpPr>
          <p:cNvPr id="50187" name="Rectangle 9">
            <a:extLst>
              <a:ext uri="{FF2B5EF4-FFF2-40B4-BE49-F238E27FC236}">
                <a16:creationId xmlns:a16="http://schemas.microsoft.com/office/drawing/2014/main" id="{A20A42FF-953D-D913-6D7D-90BC2D263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6764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0188" name="Line 10">
            <a:extLst>
              <a:ext uri="{FF2B5EF4-FFF2-40B4-BE49-F238E27FC236}">
                <a16:creationId xmlns:a16="http://schemas.microsoft.com/office/drawing/2014/main" id="{6914EF4B-430B-B491-2B88-7519D8DFF7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962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Rectangle 11">
            <a:extLst>
              <a:ext uri="{FF2B5EF4-FFF2-40B4-BE49-F238E27FC236}">
                <a16:creationId xmlns:a16="http://schemas.microsoft.com/office/drawing/2014/main" id="{45463041-EA77-9EC1-C611-922EF51F5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5908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n</a:t>
            </a:r>
          </a:p>
        </p:txBody>
      </p:sp>
      <p:sp>
        <p:nvSpPr>
          <p:cNvPr id="50190" name="Rectangle 12">
            <a:extLst>
              <a:ext uri="{FF2B5EF4-FFF2-40B4-BE49-F238E27FC236}">
                <a16:creationId xmlns:a16="http://schemas.microsoft.com/office/drawing/2014/main" id="{B7FDDA24-C762-4A02-30DF-A213D7BD3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5908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1</a:t>
            </a:r>
          </a:p>
        </p:txBody>
      </p:sp>
      <p:sp>
        <p:nvSpPr>
          <p:cNvPr id="50191" name="Rectangle 13">
            <a:extLst>
              <a:ext uri="{FF2B5EF4-FFF2-40B4-BE49-F238E27FC236}">
                <a16:creationId xmlns:a16="http://schemas.microsoft.com/office/drawing/2014/main" id="{1E1C761D-4F7A-E440-C922-5838D9339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895600"/>
            <a:ext cx="16764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50192" name="Rectangle 14">
            <a:extLst>
              <a:ext uri="{FF2B5EF4-FFF2-40B4-BE49-F238E27FC236}">
                <a16:creationId xmlns:a16="http://schemas.microsoft.com/office/drawing/2014/main" id="{589A4519-DBCA-A1C6-138F-6D3753418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2004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50193" name="Rectangle 15">
            <a:extLst>
              <a:ext uri="{FF2B5EF4-FFF2-40B4-BE49-F238E27FC236}">
                <a16:creationId xmlns:a16="http://schemas.microsoft.com/office/drawing/2014/main" id="{DE899FF6-0BE6-F6DF-32ED-9B5A5837F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2004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n</a:t>
            </a:r>
          </a:p>
        </p:txBody>
      </p:sp>
      <p:sp>
        <p:nvSpPr>
          <p:cNvPr id="50194" name="Rectangle 16">
            <a:extLst>
              <a:ext uri="{FF2B5EF4-FFF2-40B4-BE49-F238E27FC236}">
                <a16:creationId xmlns:a16="http://schemas.microsoft.com/office/drawing/2014/main" id="{46C72000-1F69-10EF-DDE8-26E45F85B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2004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1</a:t>
            </a:r>
          </a:p>
        </p:txBody>
      </p:sp>
      <p:sp>
        <p:nvSpPr>
          <p:cNvPr id="50195" name="Rectangle 17">
            <a:extLst>
              <a:ext uri="{FF2B5EF4-FFF2-40B4-BE49-F238E27FC236}">
                <a16:creationId xmlns:a16="http://schemas.microsoft.com/office/drawing/2014/main" id="{6E428C51-C0CB-DD3F-5BD3-7222A4AE7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5908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0196" name="Rectangle 18">
            <a:extLst>
              <a:ext uri="{FF2B5EF4-FFF2-40B4-BE49-F238E27FC236}">
                <a16:creationId xmlns:a16="http://schemas.microsoft.com/office/drawing/2014/main" id="{5F535425-5528-E2C6-2EE5-4678CC108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5052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m2</a:t>
            </a:r>
          </a:p>
        </p:txBody>
      </p:sp>
      <p:sp>
        <p:nvSpPr>
          <p:cNvPr id="50197" name="Rectangle 19">
            <a:extLst>
              <a:ext uri="{FF2B5EF4-FFF2-40B4-BE49-F238E27FC236}">
                <a16:creationId xmlns:a16="http://schemas.microsoft.com/office/drawing/2014/main" id="{0C8326A0-AAC0-ABDA-2375-D7EAE996E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5052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0</a:t>
            </a:r>
          </a:p>
        </p:txBody>
      </p:sp>
      <p:sp>
        <p:nvSpPr>
          <p:cNvPr id="50198" name="Rectangle 20">
            <a:extLst>
              <a:ext uri="{FF2B5EF4-FFF2-40B4-BE49-F238E27FC236}">
                <a16:creationId xmlns:a16="http://schemas.microsoft.com/office/drawing/2014/main" id="{40D68C09-9957-5631-AB29-FC163B35E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8100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50199" name="Rectangle 21">
            <a:extLst>
              <a:ext uri="{FF2B5EF4-FFF2-40B4-BE49-F238E27FC236}">
                <a16:creationId xmlns:a16="http://schemas.microsoft.com/office/drawing/2014/main" id="{87777784-EA62-2DE2-9329-B960CCA46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1148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50200" name="Rectangle 22">
            <a:extLst>
              <a:ext uri="{FF2B5EF4-FFF2-40B4-BE49-F238E27FC236}">
                <a16:creationId xmlns:a16="http://schemas.microsoft.com/office/drawing/2014/main" id="{18A5158D-8FE9-BE6B-3E84-BCE80D502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1148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m2</a:t>
            </a:r>
          </a:p>
        </p:txBody>
      </p:sp>
      <p:sp>
        <p:nvSpPr>
          <p:cNvPr id="50201" name="Rectangle 23">
            <a:extLst>
              <a:ext uri="{FF2B5EF4-FFF2-40B4-BE49-F238E27FC236}">
                <a16:creationId xmlns:a16="http://schemas.microsoft.com/office/drawing/2014/main" id="{BE5650B3-CA48-C884-A121-C5AC42A84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1148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0</a:t>
            </a:r>
          </a:p>
        </p:txBody>
      </p:sp>
      <p:sp>
        <p:nvSpPr>
          <p:cNvPr id="50202" name="Rectangle 24">
            <a:extLst>
              <a:ext uri="{FF2B5EF4-FFF2-40B4-BE49-F238E27FC236}">
                <a16:creationId xmlns:a16="http://schemas.microsoft.com/office/drawing/2014/main" id="{4251FF5A-40BE-0651-963C-D80FDFE8D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5052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0203" name="Rectangle 25">
            <a:extLst>
              <a:ext uri="{FF2B5EF4-FFF2-40B4-BE49-F238E27FC236}">
                <a16:creationId xmlns:a16="http://schemas.microsoft.com/office/drawing/2014/main" id="{BB020961-2CDD-9161-A066-E51BD71FA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6764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n+m1+m2</a:t>
            </a:r>
          </a:p>
        </p:txBody>
      </p:sp>
      <p:sp>
        <p:nvSpPr>
          <p:cNvPr id="50204" name="Rectangle 26">
            <a:extLst>
              <a:ext uri="{FF2B5EF4-FFF2-40B4-BE49-F238E27FC236}">
                <a16:creationId xmlns:a16="http://schemas.microsoft.com/office/drawing/2014/main" id="{A43FC9C6-BC87-8F61-0085-13089DC2D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6764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0</a:t>
            </a:r>
          </a:p>
        </p:txBody>
      </p:sp>
      <p:sp>
        <p:nvSpPr>
          <p:cNvPr id="50205" name="Rectangle 27">
            <a:extLst>
              <a:ext uri="{FF2B5EF4-FFF2-40B4-BE49-F238E27FC236}">
                <a16:creationId xmlns:a16="http://schemas.microsoft.com/office/drawing/2014/main" id="{BCBE72AD-4B98-86A6-5307-BF26E12D8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981200"/>
            <a:ext cx="1676400" cy="21336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50206" name="Rectangle 28">
            <a:extLst>
              <a:ext uri="{FF2B5EF4-FFF2-40B4-BE49-F238E27FC236}">
                <a16:creationId xmlns:a16="http://schemas.microsoft.com/office/drawing/2014/main" id="{DCA9EA6D-EFB2-AEFE-D2DE-3DD863D7A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114800"/>
            <a:ext cx="1676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50207" name="Rectangle 29">
            <a:extLst>
              <a:ext uri="{FF2B5EF4-FFF2-40B4-BE49-F238E27FC236}">
                <a16:creationId xmlns:a16="http://schemas.microsoft.com/office/drawing/2014/main" id="{7E66C5C9-2BC0-CB02-BDC2-94ECD94B7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114800"/>
            <a:ext cx="1295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n+m1+m2</a:t>
            </a:r>
          </a:p>
        </p:txBody>
      </p:sp>
      <p:sp>
        <p:nvSpPr>
          <p:cNvPr id="50208" name="Rectangle 30">
            <a:extLst>
              <a:ext uri="{FF2B5EF4-FFF2-40B4-BE49-F238E27FC236}">
                <a16:creationId xmlns:a16="http://schemas.microsoft.com/office/drawing/2014/main" id="{83A54BAB-F304-CA5A-E982-55DC22FFB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114800"/>
            <a:ext cx="381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0</a:t>
            </a:r>
          </a:p>
        </p:txBody>
      </p:sp>
      <p:sp>
        <p:nvSpPr>
          <p:cNvPr id="50209" name="Line 31">
            <a:extLst>
              <a:ext uri="{FF2B5EF4-FFF2-40B4-BE49-F238E27FC236}">
                <a16:creationId xmlns:a16="http://schemas.microsoft.com/office/drawing/2014/main" id="{1B30E2F0-6F4B-37A8-ED8A-3233533BCD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0480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10" name="Rectangle 32">
            <a:extLst>
              <a:ext uri="{FF2B5EF4-FFF2-40B4-BE49-F238E27FC236}">
                <a16:creationId xmlns:a16="http://schemas.microsoft.com/office/drawing/2014/main" id="{9216CAA8-255A-0FEC-4DCD-0CC7119B3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676400"/>
            <a:ext cx="1676400" cy="2743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3">
            <a:extLst>
              <a:ext uri="{FF2B5EF4-FFF2-40B4-BE49-F238E27FC236}">
                <a16:creationId xmlns:a16="http://schemas.microsoft.com/office/drawing/2014/main" id="{55415EB9-031F-537E-977E-C7E754C2BD0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A4FD0-2606-340E-AFCC-79D6A2F6F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51203" name="Slide Number Placeholder 5">
            <a:extLst>
              <a:ext uri="{FF2B5EF4-FFF2-40B4-BE49-F238E27FC236}">
                <a16:creationId xmlns:a16="http://schemas.microsoft.com/office/drawing/2014/main" id="{21323D8C-417D-16F6-1AA0-DA2B8E62E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7966568-4825-4B6A-A501-6E9556E3B498}" type="slidenum">
              <a:rPr lang="en-US" altLang="en-US" smtClean="0">
                <a:latin typeface="Arial" panose="020B0604020202020204" pitchFamily="34" charset="0"/>
              </a:rPr>
              <a:pPr/>
              <a:t>31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3BC154D3-74D2-EC68-712F-5847A0428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Implicit Lists: +’s and –’s</a:t>
            </a:r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481C0988-7FA0-8AB8-BACA-B7EC9636A9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Implementation: very simple (“+”)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Allocate: linear time worst case (“-”)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Free: constant time worst case – even with coalescing (“+”)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Memory usage: will depend on placement policy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First fit, next fit, or best fit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3">
            <a:extLst>
              <a:ext uri="{FF2B5EF4-FFF2-40B4-BE49-F238E27FC236}">
                <a16:creationId xmlns:a16="http://schemas.microsoft.com/office/drawing/2014/main" id="{D4B2F5E5-184C-948A-CF7A-228FE060ADC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2D17D-9A6A-6F50-4FD0-5EEBDCBFA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52227" name="Slide Number Placeholder 5">
            <a:extLst>
              <a:ext uri="{FF2B5EF4-FFF2-40B4-BE49-F238E27FC236}">
                <a16:creationId xmlns:a16="http://schemas.microsoft.com/office/drawing/2014/main" id="{62F5F878-67DF-40CC-3924-9D77C78C0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EA114D9-B008-49D7-99E4-41F33585062E}" type="slidenum">
              <a:rPr lang="en-US" altLang="en-US" smtClean="0">
                <a:latin typeface="Arial" panose="020B0604020202020204" pitchFamily="34" charset="0"/>
              </a:rPr>
              <a:pPr/>
              <a:t>32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8BA158EC-264B-6FB9-53DF-869384691D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Implicit Lists: Summary</a:t>
            </a:r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24D0C397-74F8-B294-1E10-E09D9CE891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Not used in practice for </a:t>
            </a:r>
            <a:r>
              <a:rPr lang="en-US" altLang="en-US">
                <a:latin typeface="Courier New" panose="02070309020205020404" pitchFamily="49" charset="0"/>
              </a:rPr>
              <a:t>malloc</a:t>
            </a:r>
            <a:r>
              <a:rPr lang="en-US" altLang="en-US"/>
              <a:t>/</a:t>
            </a:r>
            <a:r>
              <a:rPr lang="en-US" altLang="en-US">
                <a:latin typeface="Courier New" panose="02070309020205020404" pitchFamily="49" charset="0"/>
              </a:rPr>
              <a:t>free</a:t>
            </a:r>
            <a:r>
              <a:rPr lang="en-US" altLang="en-US"/>
              <a:t> because of linear time allocate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Used in some special-purpose applications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However, the concepts of </a:t>
            </a:r>
            <a:r>
              <a:rPr lang="en-US" altLang="en-US" i="1"/>
              <a:t>placement</a:t>
            </a:r>
            <a:r>
              <a:rPr lang="en-US" altLang="en-US"/>
              <a:t>, </a:t>
            </a:r>
            <a:r>
              <a:rPr lang="en-US" altLang="en-US" i="1"/>
              <a:t>splitting</a:t>
            </a:r>
            <a:r>
              <a:rPr lang="en-US" altLang="en-US"/>
              <a:t>, and boundary tag </a:t>
            </a:r>
            <a:r>
              <a:rPr lang="en-US" altLang="en-US" i="1"/>
              <a:t>coalescing</a:t>
            </a:r>
            <a:r>
              <a:rPr lang="en-US" altLang="en-US"/>
              <a:t> are general to all allocators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3">
            <a:extLst>
              <a:ext uri="{FF2B5EF4-FFF2-40B4-BE49-F238E27FC236}">
                <a16:creationId xmlns:a16="http://schemas.microsoft.com/office/drawing/2014/main" id="{A8D44AFC-EC70-8431-318C-44010642B38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316E1-AF21-A722-C57D-BACE5F7A5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53251" name="Slide Number Placeholder 5">
            <a:extLst>
              <a:ext uri="{FF2B5EF4-FFF2-40B4-BE49-F238E27FC236}">
                <a16:creationId xmlns:a16="http://schemas.microsoft.com/office/drawing/2014/main" id="{B5F200D0-D98E-6CC1-A00C-A53F5A18C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1C62284-14F6-4B33-A6A5-C03781C64127}" type="slidenum">
              <a:rPr lang="en-US" altLang="en-US" smtClean="0">
                <a:latin typeface="Arial" panose="020B0604020202020204" pitchFamily="34" charset="0"/>
              </a:rPr>
              <a:pPr/>
              <a:t>33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6894AE2A-FA27-3D1F-3452-7BECFC24C6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 of Key Allocator Policies</a:t>
            </a:r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14B8C635-AD27-D9AC-17D1-94E04967B8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Placement policy:</a:t>
            </a:r>
          </a:p>
          <a:p>
            <a:pPr lvl="1" eaLnBrk="1" hangingPunct="1"/>
            <a:r>
              <a:rPr lang="en-US" altLang="en-US" sz="1800"/>
              <a:t>First fit, next fit, or best fit?</a:t>
            </a:r>
          </a:p>
          <a:p>
            <a:pPr lvl="1" eaLnBrk="1" hangingPunct="1"/>
            <a:r>
              <a:rPr lang="en-US" altLang="en-US" sz="1800"/>
              <a:t>Different throughput versus fragmentation trade offs</a:t>
            </a:r>
          </a:p>
          <a:p>
            <a:pPr eaLnBrk="1" hangingPunct="1"/>
            <a:r>
              <a:rPr lang="en-US" altLang="en-US" sz="2000"/>
              <a:t>Splitting policy:</a:t>
            </a:r>
          </a:p>
          <a:p>
            <a:pPr lvl="1" eaLnBrk="1" hangingPunct="1"/>
            <a:r>
              <a:rPr lang="en-US" altLang="en-US" sz="1800"/>
              <a:t>When do we go ahead and split free blocks?</a:t>
            </a:r>
          </a:p>
          <a:p>
            <a:pPr lvl="1" eaLnBrk="1" hangingPunct="1"/>
            <a:r>
              <a:rPr lang="en-US" altLang="en-US" sz="1800"/>
              <a:t>How much internal fragmentation are we willing to tolerate?</a:t>
            </a:r>
          </a:p>
          <a:p>
            <a:pPr eaLnBrk="1" hangingPunct="1"/>
            <a:r>
              <a:rPr lang="en-US" altLang="en-US" sz="2000"/>
              <a:t>Coalescing policy:</a:t>
            </a:r>
          </a:p>
          <a:p>
            <a:pPr lvl="1" eaLnBrk="1" hangingPunct="1"/>
            <a:r>
              <a:rPr lang="en-US" altLang="en-US" sz="1800"/>
              <a:t>Immediate coalescing: coalesce adjacent blocks each time free is called </a:t>
            </a:r>
          </a:p>
          <a:p>
            <a:pPr lvl="1" eaLnBrk="1" hangingPunct="1"/>
            <a:r>
              <a:rPr lang="en-US" altLang="en-US" sz="1800"/>
              <a:t>Deferred coalescing: try to improve performance of free by deferring coalescing until needed, e.g.,</a:t>
            </a:r>
          </a:p>
          <a:p>
            <a:pPr lvl="2" eaLnBrk="1" hangingPunct="1"/>
            <a:r>
              <a:rPr lang="en-US" altLang="en-US" sz="1600"/>
              <a:t>Coalesce as you scan the free list for malloc</a:t>
            </a:r>
          </a:p>
          <a:p>
            <a:pPr lvl="2" eaLnBrk="1" hangingPunct="1"/>
            <a:r>
              <a:rPr lang="en-US" altLang="en-US" sz="1600"/>
              <a:t>Coalesce when the amount of external fragmentation reaches some threshold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Date Placeholder 3">
            <a:extLst>
              <a:ext uri="{FF2B5EF4-FFF2-40B4-BE49-F238E27FC236}">
                <a16:creationId xmlns:a16="http://schemas.microsoft.com/office/drawing/2014/main" id="{207312BD-2531-4987-1AA6-968EB9B071D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4" name="Footer Placeholder 4">
            <a:extLst>
              <a:ext uri="{FF2B5EF4-FFF2-40B4-BE49-F238E27FC236}">
                <a16:creationId xmlns:a16="http://schemas.microsoft.com/office/drawing/2014/main" id="{79EE16BC-9864-A1A0-A819-9831E9F9F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55299" name="Slide Number Placeholder 5">
            <a:extLst>
              <a:ext uri="{FF2B5EF4-FFF2-40B4-BE49-F238E27FC236}">
                <a16:creationId xmlns:a16="http://schemas.microsoft.com/office/drawing/2014/main" id="{C60903D1-BEF3-627B-FC9C-8DFC0FB1B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AA7312E-864C-47EC-83B0-9C2F4E45A3E7}" type="slidenum">
              <a:rPr lang="en-US" altLang="en-US" smtClean="0">
                <a:latin typeface="Arial" panose="020B0604020202020204" pitchFamily="34" charset="0"/>
              </a:rPr>
              <a:pPr/>
              <a:t>34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5300" name="Rectangle 2">
            <a:extLst>
              <a:ext uri="{FF2B5EF4-FFF2-40B4-BE49-F238E27FC236}">
                <a16:creationId xmlns:a16="http://schemas.microsoft.com/office/drawing/2014/main" id="{C6214E5F-A068-B832-795A-FF3AC4169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743200"/>
            <a:ext cx="8458200" cy="1447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01" name="Rectangle 3">
            <a:extLst>
              <a:ext uri="{FF2B5EF4-FFF2-40B4-BE49-F238E27FC236}">
                <a16:creationId xmlns:a16="http://schemas.microsoft.com/office/drawing/2014/main" id="{1B75F5D9-DD7C-52D9-C80D-BA521FB54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Keeping Track of Free Blocks</a:t>
            </a:r>
          </a:p>
        </p:txBody>
      </p:sp>
      <p:sp>
        <p:nvSpPr>
          <p:cNvPr id="55302" name="Rectangle 4">
            <a:extLst>
              <a:ext uri="{FF2B5EF4-FFF2-40B4-BE49-F238E27FC236}">
                <a16:creationId xmlns:a16="http://schemas.microsoft.com/office/drawing/2014/main" id="{5C284AFA-81E2-6884-2135-42C29C21C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Method 1: Implicit list using lengths – links all blocks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Method 2: Explicit list among the free blocks using pointers within the free blocks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Method 3: Segregated free 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Different free lists for different size ranges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Method 4: Blocks sorted by 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Can use a balanced binary search tree where a node contains the head of an explicit list of free blocks of a single size and that size is used as the key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</p:txBody>
      </p:sp>
      <p:sp>
        <p:nvSpPr>
          <p:cNvPr id="55303" name="Rectangle 5">
            <a:extLst>
              <a:ext uri="{FF2B5EF4-FFF2-40B4-BE49-F238E27FC236}">
                <a16:creationId xmlns:a16="http://schemas.microsoft.com/office/drawing/2014/main" id="{D9138053-E70E-4AF1-BBAB-5A2B92AAE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55304" name="Rectangle 6">
            <a:extLst>
              <a:ext uri="{FF2B5EF4-FFF2-40B4-BE49-F238E27FC236}">
                <a16:creationId xmlns:a16="http://schemas.microsoft.com/office/drawing/2014/main" id="{972FA59E-C365-244B-F1C7-C464B3364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05" name="Rectangle 7">
            <a:extLst>
              <a:ext uri="{FF2B5EF4-FFF2-40B4-BE49-F238E27FC236}">
                <a16:creationId xmlns:a16="http://schemas.microsoft.com/office/drawing/2014/main" id="{326E32B9-1476-64F3-D80A-F6FD9A2E7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06" name="Rectangle 8">
            <a:extLst>
              <a:ext uri="{FF2B5EF4-FFF2-40B4-BE49-F238E27FC236}">
                <a16:creationId xmlns:a16="http://schemas.microsoft.com/office/drawing/2014/main" id="{010F7D5A-9DF9-83D9-D431-32D9B0498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07" name="Rectangle 9">
            <a:extLst>
              <a:ext uri="{FF2B5EF4-FFF2-40B4-BE49-F238E27FC236}">
                <a16:creationId xmlns:a16="http://schemas.microsoft.com/office/drawing/2014/main" id="{CA9657E1-CCFF-A027-268B-08AC932DA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08" name="Rectangle 10">
            <a:extLst>
              <a:ext uri="{FF2B5EF4-FFF2-40B4-BE49-F238E27FC236}">
                <a16:creationId xmlns:a16="http://schemas.microsoft.com/office/drawing/2014/main" id="{FCD9494D-0C79-9C70-E161-134539289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1336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55309" name="Rectangle 11">
            <a:extLst>
              <a:ext uri="{FF2B5EF4-FFF2-40B4-BE49-F238E27FC236}">
                <a16:creationId xmlns:a16="http://schemas.microsoft.com/office/drawing/2014/main" id="{D1B963A3-CE99-98FD-D915-2C81B912D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1336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10" name="Rectangle 12">
            <a:extLst>
              <a:ext uri="{FF2B5EF4-FFF2-40B4-BE49-F238E27FC236}">
                <a16:creationId xmlns:a16="http://schemas.microsoft.com/office/drawing/2014/main" id="{FEA99CFB-EBEF-61F6-6622-51A64B6AD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1336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11" name="Rectangle 13">
            <a:extLst>
              <a:ext uri="{FF2B5EF4-FFF2-40B4-BE49-F238E27FC236}">
                <a16:creationId xmlns:a16="http://schemas.microsoft.com/office/drawing/2014/main" id="{8792D39C-45E7-7D3C-A800-45FF1F6E5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1336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12" name="Rectangle 14">
            <a:extLst>
              <a:ext uri="{FF2B5EF4-FFF2-40B4-BE49-F238E27FC236}">
                <a16:creationId xmlns:a16="http://schemas.microsoft.com/office/drawing/2014/main" id="{8958C529-30FB-0557-FB1A-00325A234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13" name="Rectangle 15">
            <a:extLst>
              <a:ext uri="{FF2B5EF4-FFF2-40B4-BE49-F238E27FC236}">
                <a16:creationId xmlns:a16="http://schemas.microsoft.com/office/drawing/2014/main" id="{4005927D-D079-0977-5607-E88FC9E34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14" name="Rectangle 16">
            <a:extLst>
              <a:ext uri="{FF2B5EF4-FFF2-40B4-BE49-F238E27FC236}">
                <a16:creationId xmlns:a16="http://schemas.microsoft.com/office/drawing/2014/main" id="{BC07EEFA-3BAE-39CF-4A37-6EC77C90C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15" name="Rectangle 17">
            <a:extLst>
              <a:ext uri="{FF2B5EF4-FFF2-40B4-BE49-F238E27FC236}">
                <a16:creationId xmlns:a16="http://schemas.microsoft.com/office/drawing/2014/main" id="{D71884C1-5EB2-A139-A903-0A14081D9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16" name="Rectangle 18">
            <a:extLst>
              <a:ext uri="{FF2B5EF4-FFF2-40B4-BE49-F238E27FC236}">
                <a16:creationId xmlns:a16="http://schemas.microsoft.com/office/drawing/2014/main" id="{DDB9B38E-9847-7F4A-BB9C-5232173F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17" name="Rectangle 19">
            <a:extLst>
              <a:ext uri="{FF2B5EF4-FFF2-40B4-BE49-F238E27FC236}">
                <a16:creationId xmlns:a16="http://schemas.microsoft.com/office/drawing/2014/main" id="{C9416DCB-D308-3632-A42E-877F8FD2F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1336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2</a:t>
            </a:r>
          </a:p>
        </p:txBody>
      </p:sp>
      <p:sp>
        <p:nvSpPr>
          <p:cNvPr id="55318" name="Rectangle 20">
            <a:extLst>
              <a:ext uri="{FF2B5EF4-FFF2-40B4-BE49-F238E27FC236}">
                <a16:creationId xmlns:a16="http://schemas.microsoft.com/office/drawing/2014/main" id="{3EE193BC-8955-EEA6-8C47-371530FCC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1336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19" name="Rectangle 21">
            <a:extLst>
              <a:ext uri="{FF2B5EF4-FFF2-40B4-BE49-F238E27FC236}">
                <a16:creationId xmlns:a16="http://schemas.microsoft.com/office/drawing/2014/main" id="{F891FDAB-972F-FEB1-2778-4E77692D6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6</a:t>
            </a:r>
          </a:p>
        </p:txBody>
      </p:sp>
      <p:sp>
        <p:nvSpPr>
          <p:cNvPr id="55320" name="Rectangle 22">
            <a:extLst>
              <a:ext uri="{FF2B5EF4-FFF2-40B4-BE49-F238E27FC236}">
                <a16:creationId xmlns:a16="http://schemas.microsoft.com/office/drawing/2014/main" id="{611C70E2-CC0A-E832-50D0-28F08A18A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55321" name="Rectangle 23">
            <a:extLst>
              <a:ext uri="{FF2B5EF4-FFF2-40B4-BE49-F238E27FC236}">
                <a16:creationId xmlns:a16="http://schemas.microsoft.com/office/drawing/2014/main" id="{C83B1940-D03F-8F29-C2E6-34D64C104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22" name="Rectangle 24">
            <a:extLst>
              <a:ext uri="{FF2B5EF4-FFF2-40B4-BE49-F238E27FC236}">
                <a16:creationId xmlns:a16="http://schemas.microsoft.com/office/drawing/2014/main" id="{5436CC54-4AF2-55AE-6134-CB207F61B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23" name="Rectangle 25">
            <a:extLst>
              <a:ext uri="{FF2B5EF4-FFF2-40B4-BE49-F238E27FC236}">
                <a16:creationId xmlns:a16="http://schemas.microsoft.com/office/drawing/2014/main" id="{ED7D8B0A-6BEB-3B9E-5F5D-A06B693E6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24" name="Rectangle 26">
            <a:extLst>
              <a:ext uri="{FF2B5EF4-FFF2-40B4-BE49-F238E27FC236}">
                <a16:creationId xmlns:a16="http://schemas.microsoft.com/office/drawing/2014/main" id="{E52083E0-E660-40F9-6F26-FB3B783E1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25" name="Rectangle 27">
            <a:extLst>
              <a:ext uri="{FF2B5EF4-FFF2-40B4-BE49-F238E27FC236}">
                <a16:creationId xmlns:a16="http://schemas.microsoft.com/office/drawing/2014/main" id="{2DD010D0-4768-F3D3-5A5C-0339276E7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810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55326" name="Rectangle 28">
            <a:extLst>
              <a:ext uri="{FF2B5EF4-FFF2-40B4-BE49-F238E27FC236}">
                <a16:creationId xmlns:a16="http://schemas.microsoft.com/office/drawing/2014/main" id="{9B6BC252-103D-874F-D5A5-70D70EFC0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810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27" name="Rectangle 29">
            <a:extLst>
              <a:ext uri="{FF2B5EF4-FFF2-40B4-BE49-F238E27FC236}">
                <a16:creationId xmlns:a16="http://schemas.microsoft.com/office/drawing/2014/main" id="{9DE840DB-1688-834C-DBBF-E7C1819F3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810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28" name="Rectangle 30">
            <a:extLst>
              <a:ext uri="{FF2B5EF4-FFF2-40B4-BE49-F238E27FC236}">
                <a16:creationId xmlns:a16="http://schemas.microsoft.com/office/drawing/2014/main" id="{FB7A1207-7DDC-FBEE-3193-ABB13EDC7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810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29" name="Rectangle 31">
            <a:extLst>
              <a:ext uri="{FF2B5EF4-FFF2-40B4-BE49-F238E27FC236}">
                <a16:creationId xmlns:a16="http://schemas.microsoft.com/office/drawing/2014/main" id="{2C7DE285-6D39-037A-43A8-DC10B2F34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30" name="Rectangle 32">
            <a:extLst>
              <a:ext uri="{FF2B5EF4-FFF2-40B4-BE49-F238E27FC236}">
                <a16:creationId xmlns:a16="http://schemas.microsoft.com/office/drawing/2014/main" id="{7FD310ED-FCBB-2EAD-BB00-10CE7F260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31" name="Rectangle 33">
            <a:extLst>
              <a:ext uri="{FF2B5EF4-FFF2-40B4-BE49-F238E27FC236}">
                <a16:creationId xmlns:a16="http://schemas.microsoft.com/office/drawing/2014/main" id="{E6F199B0-69DC-B67B-F94E-932C02F7A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32" name="Rectangle 34">
            <a:extLst>
              <a:ext uri="{FF2B5EF4-FFF2-40B4-BE49-F238E27FC236}">
                <a16:creationId xmlns:a16="http://schemas.microsoft.com/office/drawing/2014/main" id="{6F376A8C-9B4A-972B-1371-AA0EB3A54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33" name="Rectangle 35">
            <a:extLst>
              <a:ext uri="{FF2B5EF4-FFF2-40B4-BE49-F238E27FC236}">
                <a16:creationId xmlns:a16="http://schemas.microsoft.com/office/drawing/2014/main" id="{5AD5308F-42E0-685A-87FF-EA96F45D6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34" name="Rectangle 36">
            <a:extLst>
              <a:ext uri="{FF2B5EF4-FFF2-40B4-BE49-F238E27FC236}">
                <a16:creationId xmlns:a16="http://schemas.microsoft.com/office/drawing/2014/main" id="{A754B70A-B007-8FB4-53E3-2645FB64D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810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2</a:t>
            </a:r>
          </a:p>
        </p:txBody>
      </p:sp>
      <p:sp>
        <p:nvSpPr>
          <p:cNvPr id="55335" name="Rectangle 37">
            <a:extLst>
              <a:ext uri="{FF2B5EF4-FFF2-40B4-BE49-F238E27FC236}">
                <a16:creationId xmlns:a16="http://schemas.microsoft.com/office/drawing/2014/main" id="{AEA5F116-4D8A-6ACF-8AF1-B0AA52BC4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810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36" name="Rectangle 38">
            <a:extLst>
              <a:ext uri="{FF2B5EF4-FFF2-40B4-BE49-F238E27FC236}">
                <a16:creationId xmlns:a16="http://schemas.microsoft.com/office/drawing/2014/main" id="{94C84670-C031-77E6-1569-7DD95A830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6</a:t>
            </a:r>
          </a:p>
        </p:txBody>
      </p:sp>
      <p:sp>
        <p:nvSpPr>
          <p:cNvPr id="55337" name="Freeform 39">
            <a:extLst>
              <a:ext uri="{FF2B5EF4-FFF2-40B4-BE49-F238E27FC236}">
                <a16:creationId xmlns:a16="http://schemas.microsoft.com/office/drawing/2014/main" id="{68E18242-C559-3F18-391C-12D90B6712D0}"/>
              </a:ext>
            </a:extLst>
          </p:cNvPr>
          <p:cNvSpPr>
            <a:spLocks/>
          </p:cNvSpPr>
          <p:nvPr/>
        </p:nvSpPr>
        <p:spPr bwMode="auto">
          <a:xfrm>
            <a:off x="2057400" y="3479800"/>
            <a:ext cx="2438400" cy="482600"/>
          </a:xfrm>
          <a:custGeom>
            <a:avLst/>
            <a:gdLst>
              <a:gd name="T0" fmla="*/ 0 w 1536"/>
              <a:gd name="T1" fmla="*/ 2147483646 h 304"/>
              <a:gd name="T2" fmla="*/ 2147483646 w 1536"/>
              <a:gd name="T3" fmla="*/ 2147483646 h 304"/>
              <a:gd name="T4" fmla="*/ 2147483646 w 1536"/>
              <a:gd name="T5" fmla="*/ 2147483646 h 304"/>
              <a:gd name="T6" fmla="*/ 0 60000 65536"/>
              <a:gd name="T7" fmla="*/ 0 60000 65536"/>
              <a:gd name="T8" fmla="*/ 0 60000 65536"/>
              <a:gd name="T9" fmla="*/ 0 w 1536"/>
              <a:gd name="T10" fmla="*/ 0 h 304"/>
              <a:gd name="T11" fmla="*/ 1536 w 1536"/>
              <a:gd name="T12" fmla="*/ 304 h 3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38" name="Freeform 40">
            <a:extLst>
              <a:ext uri="{FF2B5EF4-FFF2-40B4-BE49-F238E27FC236}">
                <a16:creationId xmlns:a16="http://schemas.microsoft.com/office/drawing/2014/main" id="{47E78EDF-3F67-D2EA-EAAD-D437BD0B887D}"/>
              </a:ext>
            </a:extLst>
          </p:cNvPr>
          <p:cNvSpPr>
            <a:spLocks/>
          </p:cNvSpPr>
          <p:nvPr/>
        </p:nvSpPr>
        <p:spPr bwMode="auto">
          <a:xfrm>
            <a:off x="1828800" y="1905000"/>
            <a:ext cx="1524000" cy="228600"/>
          </a:xfrm>
          <a:custGeom>
            <a:avLst/>
            <a:gdLst>
              <a:gd name="T0" fmla="*/ 0 w 960"/>
              <a:gd name="T1" fmla="*/ 2147483646 h 144"/>
              <a:gd name="T2" fmla="*/ 2147483646 w 960"/>
              <a:gd name="T3" fmla="*/ 0 h 144"/>
              <a:gd name="T4" fmla="*/ 2147483646 w 960"/>
              <a:gd name="T5" fmla="*/ 2147483646 h 144"/>
              <a:gd name="T6" fmla="*/ 0 60000 65536"/>
              <a:gd name="T7" fmla="*/ 0 60000 65536"/>
              <a:gd name="T8" fmla="*/ 0 60000 65536"/>
              <a:gd name="T9" fmla="*/ 0 w 960"/>
              <a:gd name="T10" fmla="*/ 0 h 144"/>
              <a:gd name="T11" fmla="*/ 960 w 96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39" name="Freeform 41">
            <a:extLst>
              <a:ext uri="{FF2B5EF4-FFF2-40B4-BE49-F238E27FC236}">
                <a16:creationId xmlns:a16="http://schemas.microsoft.com/office/drawing/2014/main" id="{BF27805B-FFCF-D542-3EDA-2CE5BF0836D8}"/>
              </a:ext>
            </a:extLst>
          </p:cNvPr>
          <p:cNvSpPr>
            <a:spLocks/>
          </p:cNvSpPr>
          <p:nvPr/>
        </p:nvSpPr>
        <p:spPr bwMode="auto">
          <a:xfrm>
            <a:off x="3352800" y="1905000"/>
            <a:ext cx="1219200" cy="228600"/>
          </a:xfrm>
          <a:custGeom>
            <a:avLst/>
            <a:gdLst>
              <a:gd name="T0" fmla="*/ 0 w 768"/>
              <a:gd name="T1" fmla="*/ 2147483646 h 144"/>
              <a:gd name="T2" fmla="*/ 2147483646 w 768"/>
              <a:gd name="T3" fmla="*/ 0 h 144"/>
              <a:gd name="T4" fmla="*/ 2147483646 w 768"/>
              <a:gd name="T5" fmla="*/ 2147483646 h 144"/>
              <a:gd name="T6" fmla="*/ 0 60000 65536"/>
              <a:gd name="T7" fmla="*/ 0 60000 65536"/>
              <a:gd name="T8" fmla="*/ 0 60000 65536"/>
              <a:gd name="T9" fmla="*/ 0 w 768"/>
              <a:gd name="T10" fmla="*/ 0 h 144"/>
              <a:gd name="T11" fmla="*/ 768 w 76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40" name="Freeform 42">
            <a:extLst>
              <a:ext uri="{FF2B5EF4-FFF2-40B4-BE49-F238E27FC236}">
                <a16:creationId xmlns:a16="http://schemas.microsoft.com/office/drawing/2014/main" id="{83EDB34F-EEAD-49C6-E24F-E3E19702CF96}"/>
              </a:ext>
            </a:extLst>
          </p:cNvPr>
          <p:cNvSpPr>
            <a:spLocks/>
          </p:cNvSpPr>
          <p:nvPr/>
        </p:nvSpPr>
        <p:spPr bwMode="auto">
          <a:xfrm>
            <a:off x="4572000" y="1905000"/>
            <a:ext cx="1828800" cy="228600"/>
          </a:xfrm>
          <a:custGeom>
            <a:avLst/>
            <a:gdLst>
              <a:gd name="T0" fmla="*/ 0 w 1152"/>
              <a:gd name="T1" fmla="*/ 2147483646 h 144"/>
              <a:gd name="T2" fmla="*/ 2147483646 w 1152"/>
              <a:gd name="T3" fmla="*/ 0 h 144"/>
              <a:gd name="T4" fmla="*/ 2147483646 w 1152"/>
              <a:gd name="T5" fmla="*/ 2147483646 h 144"/>
              <a:gd name="T6" fmla="*/ 0 60000 65536"/>
              <a:gd name="T7" fmla="*/ 0 60000 65536"/>
              <a:gd name="T8" fmla="*/ 0 60000 65536"/>
              <a:gd name="T9" fmla="*/ 0 w 1152"/>
              <a:gd name="T10" fmla="*/ 0 h 144"/>
              <a:gd name="T11" fmla="*/ 1152 w 115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3">
            <a:extLst>
              <a:ext uri="{FF2B5EF4-FFF2-40B4-BE49-F238E27FC236}">
                <a16:creationId xmlns:a16="http://schemas.microsoft.com/office/drawing/2014/main" id="{F53DCDEA-ADAA-C312-6B13-4F7BCFCE1F2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1B6D9BA4-9A49-5E5F-4C0E-7A573968D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56323" name="Slide Number Placeholder 5">
            <a:extLst>
              <a:ext uri="{FF2B5EF4-FFF2-40B4-BE49-F238E27FC236}">
                <a16:creationId xmlns:a16="http://schemas.microsoft.com/office/drawing/2014/main" id="{8C997DAA-8AEC-8D82-A349-CFC488DF4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D5E565D-A0AA-4A0B-86FB-B76620F700AB}" type="slidenum">
              <a:rPr lang="en-US" altLang="en-US" smtClean="0">
                <a:latin typeface="Arial" panose="020B0604020202020204" pitchFamily="34" charset="0"/>
              </a:rPr>
              <a:pPr/>
              <a:t>35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6324" name="Rectangle 48">
            <a:extLst>
              <a:ext uri="{FF2B5EF4-FFF2-40B4-BE49-F238E27FC236}">
                <a16:creationId xmlns:a16="http://schemas.microsoft.com/office/drawing/2014/main" id="{5C7E8B3F-6606-D738-C4AE-EEDCEBF64B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Explicit Free Lists</a:t>
            </a:r>
          </a:p>
        </p:txBody>
      </p:sp>
      <p:sp>
        <p:nvSpPr>
          <p:cNvPr id="56325" name="Rectangle 49">
            <a:extLst>
              <a:ext uri="{FF2B5EF4-FFF2-40B4-BE49-F238E27FC236}">
                <a16:creationId xmlns:a16="http://schemas.microsoft.com/office/drawing/2014/main" id="{DE591C2B-7A3F-EB29-2E8D-5283894411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Use data space for link pointers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Typically doubly linked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Still need boundary tags for coalescing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It is important to realize that blocks are not necessarily in the same order in the free list as in the heap</a:t>
            </a:r>
          </a:p>
        </p:txBody>
      </p:sp>
      <p:grpSp>
        <p:nvGrpSpPr>
          <p:cNvPr id="56326" name="Group 4">
            <a:extLst>
              <a:ext uri="{FF2B5EF4-FFF2-40B4-BE49-F238E27FC236}">
                <a16:creationId xmlns:a16="http://schemas.microsoft.com/office/drawing/2014/main" id="{CE66AD50-4F81-DF36-4365-3CEB05458743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1371600"/>
            <a:ext cx="4343400" cy="304800"/>
            <a:chOff x="1392" y="2304"/>
            <a:chExt cx="2736" cy="192"/>
          </a:xfrm>
        </p:grpSpPr>
        <p:sp>
          <p:nvSpPr>
            <p:cNvPr id="56361" name="Rectangle 5">
              <a:extLst>
                <a:ext uri="{FF2B5EF4-FFF2-40B4-BE49-F238E27FC236}">
                  <a16:creationId xmlns:a16="http://schemas.microsoft.com/office/drawing/2014/main" id="{05EF88F2-0D96-2EDF-028F-CA029E03C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304"/>
              <a:ext cx="528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600" b="1"/>
                <a:t>A</a:t>
              </a:r>
            </a:p>
          </p:txBody>
        </p:sp>
        <p:sp>
          <p:nvSpPr>
            <p:cNvPr id="56362" name="Rectangle 6">
              <a:extLst>
                <a:ext uri="{FF2B5EF4-FFF2-40B4-BE49-F238E27FC236}">
                  <a16:creationId xmlns:a16="http://schemas.microsoft.com/office/drawing/2014/main" id="{57705496-4B88-A26E-98A4-14CED9130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304"/>
              <a:ext cx="528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600" b="1"/>
                <a:t>B</a:t>
              </a:r>
            </a:p>
          </p:txBody>
        </p:sp>
        <p:sp>
          <p:nvSpPr>
            <p:cNvPr id="56363" name="Rectangle 7">
              <a:extLst>
                <a:ext uri="{FF2B5EF4-FFF2-40B4-BE49-F238E27FC236}">
                  <a16:creationId xmlns:a16="http://schemas.microsoft.com/office/drawing/2014/main" id="{A97F6F75-33B9-B09A-FC66-93B7B334F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304"/>
              <a:ext cx="720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600" b="1"/>
                <a:t>C</a:t>
              </a:r>
            </a:p>
          </p:txBody>
        </p:sp>
        <p:sp>
          <p:nvSpPr>
            <p:cNvPr id="56364" name="Line 8">
              <a:extLst>
                <a:ext uri="{FF2B5EF4-FFF2-40B4-BE49-F238E27FC236}">
                  <a16:creationId xmlns:a16="http://schemas.microsoft.com/office/drawing/2014/main" id="{C38EB95A-5998-1F97-0EFE-54E2CC4CD4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35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5" name="Line 9">
              <a:extLst>
                <a:ext uri="{FF2B5EF4-FFF2-40B4-BE49-F238E27FC236}">
                  <a16:creationId xmlns:a16="http://schemas.microsoft.com/office/drawing/2014/main" id="{A64785D6-536D-6A04-0A7A-0F70398E96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35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6" name="Line 10">
              <a:extLst>
                <a:ext uri="{FF2B5EF4-FFF2-40B4-BE49-F238E27FC236}">
                  <a16:creationId xmlns:a16="http://schemas.microsoft.com/office/drawing/2014/main" id="{D703175F-3F46-6C05-9962-AB9E1D7DB4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8" y="2448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7" name="Line 11">
              <a:extLst>
                <a:ext uri="{FF2B5EF4-FFF2-40B4-BE49-F238E27FC236}">
                  <a16:creationId xmlns:a16="http://schemas.microsoft.com/office/drawing/2014/main" id="{7B2A28B9-1428-C9BE-33AF-F6239C3C25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244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8" name="Line 12">
              <a:extLst>
                <a:ext uri="{FF2B5EF4-FFF2-40B4-BE49-F238E27FC236}">
                  <a16:creationId xmlns:a16="http://schemas.microsoft.com/office/drawing/2014/main" id="{A7F13807-C63D-D9BD-FA54-2F50CB494C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235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9" name="Line 13">
              <a:extLst>
                <a:ext uri="{FF2B5EF4-FFF2-40B4-BE49-F238E27FC236}">
                  <a16:creationId xmlns:a16="http://schemas.microsoft.com/office/drawing/2014/main" id="{C3404D76-E527-02D0-B92B-423F7E2057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2448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327" name="Rectangle 14">
            <a:extLst>
              <a:ext uri="{FF2B5EF4-FFF2-40B4-BE49-F238E27FC236}">
                <a16:creationId xmlns:a16="http://schemas.microsoft.com/office/drawing/2014/main" id="{134C1D42-DDA7-754D-B67C-3163669F4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148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56328" name="Rectangle 15">
            <a:extLst>
              <a:ext uri="{FF2B5EF4-FFF2-40B4-BE49-F238E27FC236}">
                <a16:creationId xmlns:a16="http://schemas.microsoft.com/office/drawing/2014/main" id="{F2DA8FAF-0774-293B-B291-4B63EC1A7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1148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29" name="Rectangle 16">
            <a:extLst>
              <a:ext uri="{FF2B5EF4-FFF2-40B4-BE49-F238E27FC236}">
                <a16:creationId xmlns:a16="http://schemas.microsoft.com/office/drawing/2014/main" id="{CEB37610-DBD3-67C1-9B9D-F8F3C9836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1148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30" name="Rectangle 17">
            <a:extLst>
              <a:ext uri="{FF2B5EF4-FFF2-40B4-BE49-F238E27FC236}">
                <a16:creationId xmlns:a16="http://schemas.microsoft.com/office/drawing/2014/main" id="{17D1B8FA-83E9-9ABD-F1FD-A5366F27D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1148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56331" name="Rectangle 18">
            <a:extLst>
              <a:ext uri="{FF2B5EF4-FFF2-40B4-BE49-F238E27FC236}">
                <a16:creationId xmlns:a16="http://schemas.microsoft.com/office/drawing/2014/main" id="{07C7F440-8777-554B-3EF0-A7E28DCD3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1148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56332" name="Rectangle 19">
            <a:extLst>
              <a:ext uri="{FF2B5EF4-FFF2-40B4-BE49-F238E27FC236}">
                <a16:creationId xmlns:a16="http://schemas.microsoft.com/office/drawing/2014/main" id="{53C27DF6-3A3D-C594-9670-1486E4451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1148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33" name="Rectangle 20">
            <a:extLst>
              <a:ext uri="{FF2B5EF4-FFF2-40B4-BE49-F238E27FC236}">
                <a16:creationId xmlns:a16="http://schemas.microsoft.com/office/drawing/2014/main" id="{B03D00D2-C42B-509E-5264-A6700BDD4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1148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34" name="Rectangle 21">
            <a:extLst>
              <a:ext uri="{FF2B5EF4-FFF2-40B4-BE49-F238E27FC236}">
                <a16:creationId xmlns:a16="http://schemas.microsoft.com/office/drawing/2014/main" id="{0F0073F8-9AF6-5014-9B6A-9F81C10FD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1148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56335" name="Rectangle 22">
            <a:extLst>
              <a:ext uri="{FF2B5EF4-FFF2-40B4-BE49-F238E27FC236}">
                <a16:creationId xmlns:a16="http://schemas.microsoft.com/office/drawing/2014/main" id="{553ACD29-2937-3B4B-D670-E4C7E84B4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1148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36" name="Rectangle 23">
            <a:extLst>
              <a:ext uri="{FF2B5EF4-FFF2-40B4-BE49-F238E27FC236}">
                <a16:creationId xmlns:a16="http://schemas.microsoft.com/office/drawing/2014/main" id="{6724F89B-3A89-B481-5C5F-8621C1CFC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37" name="Rectangle 24">
            <a:extLst>
              <a:ext uri="{FF2B5EF4-FFF2-40B4-BE49-F238E27FC236}">
                <a16:creationId xmlns:a16="http://schemas.microsoft.com/office/drawing/2014/main" id="{30EAED3E-F345-0EEC-5B1C-2A1D7E833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1148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38" name="Rectangle 25">
            <a:extLst>
              <a:ext uri="{FF2B5EF4-FFF2-40B4-BE49-F238E27FC236}">
                <a16:creationId xmlns:a16="http://schemas.microsoft.com/office/drawing/2014/main" id="{AD031BC6-3429-5B2E-F015-E90F9988A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1148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39" name="Rectangle 26">
            <a:extLst>
              <a:ext uri="{FF2B5EF4-FFF2-40B4-BE49-F238E27FC236}">
                <a16:creationId xmlns:a16="http://schemas.microsoft.com/office/drawing/2014/main" id="{2B8DB816-2F66-71CF-728E-C08722745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1148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6</a:t>
            </a:r>
          </a:p>
        </p:txBody>
      </p:sp>
      <p:sp>
        <p:nvSpPr>
          <p:cNvPr id="56340" name="Rectangle 27">
            <a:extLst>
              <a:ext uri="{FF2B5EF4-FFF2-40B4-BE49-F238E27FC236}">
                <a16:creationId xmlns:a16="http://schemas.microsoft.com/office/drawing/2014/main" id="{8481E043-22C5-97DA-2B03-5FB56B5C7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41" name="Rectangle 28">
            <a:extLst>
              <a:ext uri="{FF2B5EF4-FFF2-40B4-BE49-F238E27FC236}">
                <a16:creationId xmlns:a16="http://schemas.microsoft.com/office/drawing/2014/main" id="{49AF7EAA-67F8-C44C-552C-7B1FED680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1148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6</a:t>
            </a:r>
          </a:p>
        </p:txBody>
      </p:sp>
      <p:sp>
        <p:nvSpPr>
          <p:cNvPr id="56342" name="Rectangle 29">
            <a:extLst>
              <a:ext uri="{FF2B5EF4-FFF2-40B4-BE49-F238E27FC236}">
                <a16:creationId xmlns:a16="http://schemas.microsoft.com/office/drawing/2014/main" id="{F06BA496-F2C2-07A9-4223-161DBA1B4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1148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56343" name="Rectangle 30">
            <a:extLst>
              <a:ext uri="{FF2B5EF4-FFF2-40B4-BE49-F238E27FC236}">
                <a16:creationId xmlns:a16="http://schemas.microsoft.com/office/drawing/2014/main" id="{94176287-B347-C50B-BF87-EE482A9CA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1148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56344" name="Rectangle 31">
            <a:extLst>
              <a:ext uri="{FF2B5EF4-FFF2-40B4-BE49-F238E27FC236}">
                <a16:creationId xmlns:a16="http://schemas.microsoft.com/office/drawing/2014/main" id="{C85205D4-8F2D-3408-1516-FECB21574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1148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45" name="Rectangle 32">
            <a:extLst>
              <a:ext uri="{FF2B5EF4-FFF2-40B4-BE49-F238E27FC236}">
                <a16:creationId xmlns:a16="http://schemas.microsoft.com/office/drawing/2014/main" id="{EF01DAD5-1BCA-0088-23CB-3534AE76B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148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56346" name="Rectangle 33">
            <a:extLst>
              <a:ext uri="{FF2B5EF4-FFF2-40B4-BE49-F238E27FC236}">
                <a16:creationId xmlns:a16="http://schemas.microsoft.com/office/drawing/2014/main" id="{B6B62F97-B699-65ED-92DB-05E2E2756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1148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47" name="Rectangle 34">
            <a:extLst>
              <a:ext uri="{FF2B5EF4-FFF2-40B4-BE49-F238E27FC236}">
                <a16:creationId xmlns:a16="http://schemas.microsoft.com/office/drawing/2014/main" id="{F3B463EB-0BAF-1CC7-D576-BDBD8F173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48" name="Rectangle 35">
            <a:extLst>
              <a:ext uri="{FF2B5EF4-FFF2-40B4-BE49-F238E27FC236}">
                <a16:creationId xmlns:a16="http://schemas.microsoft.com/office/drawing/2014/main" id="{5E96109D-553F-EDCE-C0F8-B71F7EAF3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1148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56349" name="Freeform 36">
            <a:extLst>
              <a:ext uri="{FF2B5EF4-FFF2-40B4-BE49-F238E27FC236}">
                <a16:creationId xmlns:a16="http://schemas.microsoft.com/office/drawing/2014/main" id="{863A770A-FC1F-9149-44C6-96B438EF7C01}"/>
              </a:ext>
            </a:extLst>
          </p:cNvPr>
          <p:cNvSpPr>
            <a:spLocks/>
          </p:cNvSpPr>
          <p:nvPr/>
        </p:nvSpPr>
        <p:spPr bwMode="auto">
          <a:xfrm>
            <a:off x="1371600" y="3708400"/>
            <a:ext cx="5181600" cy="558800"/>
          </a:xfrm>
          <a:custGeom>
            <a:avLst/>
            <a:gdLst>
              <a:gd name="T0" fmla="*/ 0 w 3264"/>
              <a:gd name="T1" fmla="*/ 2147483646 h 352"/>
              <a:gd name="T2" fmla="*/ 2147483646 w 3264"/>
              <a:gd name="T3" fmla="*/ 2147483646 h 352"/>
              <a:gd name="T4" fmla="*/ 2147483646 w 3264"/>
              <a:gd name="T5" fmla="*/ 2147483646 h 352"/>
              <a:gd name="T6" fmla="*/ 0 60000 65536"/>
              <a:gd name="T7" fmla="*/ 0 60000 65536"/>
              <a:gd name="T8" fmla="*/ 0 60000 65536"/>
              <a:gd name="T9" fmla="*/ 0 w 3264"/>
              <a:gd name="T10" fmla="*/ 0 h 352"/>
              <a:gd name="T11" fmla="*/ 3264 w 3264"/>
              <a:gd name="T12" fmla="*/ 352 h 3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64" h="352">
                <a:moveTo>
                  <a:pt x="0" y="352"/>
                </a:moveTo>
                <a:cubicBezTo>
                  <a:pt x="712" y="191"/>
                  <a:pt x="1424" y="31"/>
                  <a:pt x="1968" y="16"/>
                </a:cubicBezTo>
                <a:cubicBezTo>
                  <a:pt x="2511" y="0"/>
                  <a:pt x="2887" y="128"/>
                  <a:pt x="3264" y="25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50" name="Freeform 37">
            <a:extLst>
              <a:ext uri="{FF2B5EF4-FFF2-40B4-BE49-F238E27FC236}">
                <a16:creationId xmlns:a16="http://schemas.microsoft.com/office/drawing/2014/main" id="{244BF919-D4E1-F16C-6953-A20E6B8C657C}"/>
              </a:ext>
            </a:extLst>
          </p:cNvPr>
          <p:cNvSpPr>
            <a:spLocks/>
          </p:cNvSpPr>
          <p:nvPr/>
        </p:nvSpPr>
        <p:spPr bwMode="auto">
          <a:xfrm>
            <a:off x="3505200" y="3632200"/>
            <a:ext cx="3352800" cy="635000"/>
          </a:xfrm>
          <a:custGeom>
            <a:avLst/>
            <a:gdLst>
              <a:gd name="T0" fmla="*/ 2147483646 w 2112"/>
              <a:gd name="T1" fmla="*/ 2147483646 h 400"/>
              <a:gd name="T2" fmla="*/ 2147483646 w 2112"/>
              <a:gd name="T3" fmla="*/ 2147483646 h 400"/>
              <a:gd name="T4" fmla="*/ 0 w 2112"/>
              <a:gd name="T5" fmla="*/ 2147483646 h 400"/>
              <a:gd name="T6" fmla="*/ 0 60000 65536"/>
              <a:gd name="T7" fmla="*/ 0 60000 65536"/>
              <a:gd name="T8" fmla="*/ 0 60000 65536"/>
              <a:gd name="T9" fmla="*/ 0 w 2112"/>
              <a:gd name="T10" fmla="*/ 0 h 400"/>
              <a:gd name="T11" fmla="*/ 2112 w 2112"/>
              <a:gd name="T12" fmla="*/ 400 h 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2" h="400">
                <a:moveTo>
                  <a:pt x="2112" y="400"/>
                </a:moveTo>
                <a:cubicBezTo>
                  <a:pt x="2072" y="216"/>
                  <a:pt x="2032" y="32"/>
                  <a:pt x="1680" y="16"/>
                </a:cubicBezTo>
                <a:cubicBezTo>
                  <a:pt x="1328" y="0"/>
                  <a:pt x="280" y="256"/>
                  <a:pt x="0" y="30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51" name="Freeform 38">
            <a:extLst>
              <a:ext uri="{FF2B5EF4-FFF2-40B4-BE49-F238E27FC236}">
                <a16:creationId xmlns:a16="http://schemas.microsoft.com/office/drawing/2014/main" id="{58F5B4B4-5327-CAA7-CE50-F827CC1DFF23}"/>
              </a:ext>
            </a:extLst>
          </p:cNvPr>
          <p:cNvSpPr>
            <a:spLocks/>
          </p:cNvSpPr>
          <p:nvPr/>
        </p:nvSpPr>
        <p:spPr bwMode="auto">
          <a:xfrm>
            <a:off x="1066800" y="4267200"/>
            <a:ext cx="6096000" cy="671513"/>
          </a:xfrm>
          <a:custGeom>
            <a:avLst/>
            <a:gdLst>
              <a:gd name="T0" fmla="*/ 2147483646 w 3840"/>
              <a:gd name="T1" fmla="*/ 0 h 423"/>
              <a:gd name="T2" fmla="*/ 2147483646 w 3840"/>
              <a:gd name="T3" fmla="*/ 2147483646 h 423"/>
              <a:gd name="T4" fmla="*/ 2147483646 w 3840"/>
              <a:gd name="T5" fmla="*/ 2147483646 h 423"/>
              <a:gd name="T6" fmla="*/ 0 w 3840"/>
              <a:gd name="T7" fmla="*/ 2147483646 h 423"/>
              <a:gd name="T8" fmla="*/ 0 60000 65536"/>
              <a:gd name="T9" fmla="*/ 0 60000 65536"/>
              <a:gd name="T10" fmla="*/ 0 60000 65536"/>
              <a:gd name="T11" fmla="*/ 0 60000 65536"/>
              <a:gd name="T12" fmla="*/ 0 w 3840"/>
              <a:gd name="T13" fmla="*/ 0 h 423"/>
              <a:gd name="T14" fmla="*/ 3840 w 3840"/>
              <a:gd name="T15" fmla="*/ 423 h 4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0" h="423">
                <a:moveTo>
                  <a:pt x="3840" y="0"/>
                </a:moveTo>
                <a:cubicBezTo>
                  <a:pt x="3719" y="136"/>
                  <a:pt x="3599" y="272"/>
                  <a:pt x="3072" y="336"/>
                </a:cubicBezTo>
                <a:cubicBezTo>
                  <a:pt x="2544" y="399"/>
                  <a:pt x="1183" y="423"/>
                  <a:pt x="672" y="384"/>
                </a:cubicBezTo>
                <a:cubicBezTo>
                  <a:pt x="160" y="344"/>
                  <a:pt x="80" y="220"/>
                  <a:pt x="0" y="9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52" name="Freeform 39">
            <a:extLst>
              <a:ext uri="{FF2B5EF4-FFF2-40B4-BE49-F238E27FC236}">
                <a16:creationId xmlns:a16="http://schemas.microsoft.com/office/drawing/2014/main" id="{095026A4-DE6D-953C-892D-0C843427A919}"/>
              </a:ext>
            </a:extLst>
          </p:cNvPr>
          <p:cNvSpPr>
            <a:spLocks/>
          </p:cNvSpPr>
          <p:nvPr/>
        </p:nvSpPr>
        <p:spPr bwMode="auto">
          <a:xfrm>
            <a:off x="4114800" y="4267200"/>
            <a:ext cx="2438400" cy="481013"/>
          </a:xfrm>
          <a:custGeom>
            <a:avLst/>
            <a:gdLst>
              <a:gd name="T0" fmla="*/ 0 w 1536"/>
              <a:gd name="T1" fmla="*/ 0 h 303"/>
              <a:gd name="T2" fmla="*/ 2147483646 w 1536"/>
              <a:gd name="T3" fmla="*/ 2147483646 h 303"/>
              <a:gd name="T4" fmla="*/ 2147483646 w 1536"/>
              <a:gd name="T5" fmla="*/ 2147483646 h 303"/>
              <a:gd name="T6" fmla="*/ 0 60000 65536"/>
              <a:gd name="T7" fmla="*/ 0 60000 65536"/>
              <a:gd name="T8" fmla="*/ 0 60000 65536"/>
              <a:gd name="T9" fmla="*/ 0 w 1536"/>
              <a:gd name="T10" fmla="*/ 0 h 303"/>
              <a:gd name="T11" fmla="*/ 1536 w 1536"/>
              <a:gd name="T12" fmla="*/ 303 h 3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303">
                <a:moveTo>
                  <a:pt x="0" y="0"/>
                </a:moveTo>
                <a:cubicBezTo>
                  <a:pt x="280" y="136"/>
                  <a:pt x="560" y="272"/>
                  <a:pt x="816" y="288"/>
                </a:cubicBezTo>
                <a:cubicBezTo>
                  <a:pt x="1071" y="303"/>
                  <a:pt x="1303" y="199"/>
                  <a:pt x="1536" y="9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53" name="Text Box 40">
            <a:extLst>
              <a:ext uri="{FF2B5EF4-FFF2-40B4-BE49-F238E27FC236}">
                <a16:creationId xmlns:a16="http://schemas.microsoft.com/office/drawing/2014/main" id="{BB7BACD7-3BDA-D564-95C2-C248593D2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429000"/>
            <a:ext cx="1512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Forward links</a:t>
            </a:r>
          </a:p>
        </p:txBody>
      </p:sp>
      <p:sp>
        <p:nvSpPr>
          <p:cNvPr id="56354" name="Text Box 41">
            <a:extLst>
              <a:ext uri="{FF2B5EF4-FFF2-40B4-BE49-F238E27FC236}">
                <a16:creationId xmlns:a16="http://schemas.microsoft.com/office/drawing/2014/main" id="{BE6834E4-DF8B-1027-3BE7-CE852081D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25" y="4565650"/>
            <a:ext cx="1189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Back links</a:t>
            </a:r>
          </a:p>
        </p:txBody>
      </p:sp>
      <p:sp>
        <p:nvSpPr>
          <p:cNvPr id="56355" name="Text Box 42">
            <a:extLst>
              <a:ext uri="{FF2B5EF4-FFF2-40B4-BE49-F238E27FC236}">
                <a16:creationId xmlns:a16="http://schemas.microsoft.com/office/drawing/2014/main" id="{E30D1A20-1DF4-3FB0-3991-EE2F3250B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4184650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600" b="1"/>
          </a:p>
        </p:txBody>
      </p:sp>
      <p:sp>
        <p:nvSpPr>
          <p:cNvPr id="56356" name="Freeform 43">
            <a:extLst>
              <a:ext uri="{FF2B5EF4-FFF2-40B4-BE49-F238E27FC236}">
                <a16:creationId xmlns:a16="http://schemas.microsoft.com/office/drawing/2014/main" id="{B85711C1-A373-2169-78E6-2340E3B9263D}"/>
              </a:ext>
            </a:extLst>
          </p:cNvPr>
          <p:cNvSpPr>
            <a:spLocks/>
          </p:cNvSpPr>
          <p:nvPr/>
        </p:nvSpPr>
        <p:spPr bwMode="auto">
          <a:xfrm>
            <a:off x="838200" y="3644900"/>
            <a:ext cx="2971800" cy="622300"/>
          </a:xfrm>
          <a:custGeom>
            <a:avLst/>
            <a:gdLst>
              <a:gd name="T0" fmla="*/ 2147483646 w 1872"/>
              <a:gd name="T1" fmla="*/ 2147483646 h 392"/>
              <a:gd name="T2" fmla="*/ 2147483646 w 1872"/>
              <a:gd name="T3" fmla="*/ 2147483646 h 392"/>
              <a:gd name="T4" fmla="*/ 0 w 1872"/>
              <a:gd name="T5" fmla="*/ 2147483646 h 392"/>
              <a:gd name="T6" fmla="*/ 0 60000 65536"/>
              <a:gd name="T7" fmla="*/ 0 60000 65536"/>
              <a:gd name="T8" fmla="*/ 0 60000 65536"/>
              <a:gd name="T9" fmla="*/ 0 w 1872"/>
              <a:gd name="T10" fmla="*/ 0 h 392"/>
              <a:gd name="T11" fmla="*/ 1872 w 1872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392">
                <a:moveTo>
                  <a:pt x="1872" y="392"/>
                </a:moveTo>
                <a:cubicBezTo>
                  <a:pt x="1499" y="251"/>
                  <a:pt x="1127" y="111"/>
                  <a:pt x="816" y="56"/>
                </a:cubicBezTo>
                <a:cubicBezTo>
                  <a:pt x="504" y="0"/>
                  <a:pt x="252" y="28"/>
                  <a:pt x="0" y="5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57" name="Freeform 44">
            <a:extLst>
              <a:ext uri="{FF2B5EF4-FFF2-40B4-BE49-F238E27FC236}">
                <a16:creationId xmlns:a16="http://schemas.microsoft.com/office/drawing/2014/main" id="{AC189337-CAC4-E9E4-A713-6489A2046566}"/>
              </a:ext>
            </a:extLst>
          </p:cNvPr>
          <p:cNvSpPr>
            <a:spLocks/>
          </p:cNvSpPr>
          <p:nvPr/>
        </p:nvSpPr>
        <p:spPr bwMode="auto">
          <a:xfrm>
            <a:off x="914400" y="4267200"/>
            <a:ext cx="762000" cy="457200"/>
          </a:xfrm>
          <a:custGeom>
            <a:avLst/>
            <a:gdLst>
              <a:gd name="T0" fmla="*/ 2147483646 w 480"/>
              <a:gd name="T1" fmla="*/ 0 h 288"/>
              <a:gd name="T2" fmla="*/ 2147483646 w 480"/>
              <a:gd name="T3" fmla="*/ 2147483646 h 288"/>
              <a:gd name="T4" fmla="*/ 0 w 480"/>
              <a:gd name="T5" fmla="*/ 2147483646 h 288"/>
              <a:gd name="T6" fmla="*/ 0 60000 65536"/>
              <a:gd name="T7" fmla="*/ 0 60000 65536"/>
              <a:gd name="T8" fmla="*/ 0 60000 65536"/>
              <a:gd name="T9" fmla="*/ 0 w 480"/>
              <a:gd name="T10" fmla="*/ 0 h 288"/>
              <a:gd name="T11" fmla="*/ 480 w 48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288">
                <a:moveTo>
                  <a:pt x="480" y="0"/>
                </a:moveTo>
                <a:cubicBezTo>
                  <a:pt x="448" y="96"/>
                  <a:pt x="416" y="192"/>
                  <a:pt x="336" y="240"/>
                </a:cubicBezTo>
                <a:cubicBezTo>
                  <a:pt x="256" y="288"/>
                  <a:pt x="128" y="288"/>
                  <a:pt x="0" y="28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58" name="Text Box 45">
            <a:extLst>
              <a:ext uri="{FF2B5EF4-FFF2-40B4-BE49-F238E27FC236}">
                <a16:creationId xmlns:a16="http://schemas.microsoft.com/office/drawing/2014/main" id="{67BADBEC-7AA9-F1EB-C83F-82313F89E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3803650"/>
            <a:ext cx="327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A</a:t>
            </a:r>
          </a:p>
        </p:txBody>
      </p:sp>
      <p:sp>
        <p:nvSpPr>
          <p:cNvPr id="56359" name="Text Box 46">
            <a:extLst>
              <a:ext uri="{FF2B5EF4-FFF2-40B4-BE49-F238E27FC236}">
                <a16:creationId xmlns:a16="http://schemas.microsoft.com/office/drawing/2014/main" id="{5A5BC540-A6C2-41CB-580B-DDA852019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810000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B</a:t>
            </a:r>
          </a:p>
        </p:txBody>
      </p:sp>
      <p:sp>
        <p:nvSpPr>
          <p:cNvPr id="56360" name="Text Box 47">
            <a:extLst>
              <a:ext uri="{FF2B5EF4-FFF2-40B4-BE49-F238E27FC236}">
                <a16:creationId xmlns:a16="http://schemas.microsoft.com/office/drawing/2014/main" id="{E806B1DE-C176-FE49-2A41-4EDD3F960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419600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C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2">
            <a:extLst>
              <a:ext uri="{FF2B5EF4-FFF2-40B4-BE49-F238E27FC236}">
                <a16:creationId xmlns:a16="http://schemas.microsoft.com/office/drawing/2014/main" id="{08B70BB2-4507-FB58-4BC0-1845AE569E3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E566FE75-BA0A-78EB-9C52-9E990AF35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58371" name="Slide Number Placeholder 4">
            <a:extLst>
              <a:ext uri="{FF2B5EF4-FFF2-40B4-BE49-F238E27FC236}">
                <a16:creationId xmlns:a16="http://schemas.microsoft.com/office/drawing/2014/main" id="{F232FD6A-956F-8787-B1DE-304078538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B64BF3E-0070-4554-A69B-F55FA0142FB5}" type="slidenum">
              <a:rPr lang="en-US" altLang="en-US" smtClean="0">
                <a:latin typeface="Arial" panose="020B0604020202020204" pitchFamily="34" charset="0"/>
              </a:rPr>
              <a:pPr/>
              <a:t>36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19ABA9CF-EC1C-9F3D-2B3C-2520594F9D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Allocating From Explicit Free Lists</a:t>
            </a:r>
          </a:p>
        </p:txBody>
      </p:sp>
      <p:sp>
        <p:nvSpPr>
          <p:cNvPr id="58373" name="Rectangle 3">
            <a:extLst>
              <a:ext uri="{FF2B5EF4-FFF2-40B4-BE49-F238E27FC236}">
                <a16:creationId xmlns:a16="http://schemas.microsoft.com/office/drawing/2014/main" id="{613B7EE7-35DE-D7A0-BAE5-79536DBDF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438" y="2360613"/>
            <a:ext cx="20574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free block</a:t>
            </a:r>
          </a:p>
        </p:txBody>
      </p:sp>
      <p:sp>
        <p:nvSpPr>
          <p:cNvPr id="58374" name="Line 4">
            <a:extLst>
              <a:ext uri="{FF2B5EF4-FFF2-40B4-BE49-F238E27FC236}">
                <a16:creationId xmlns:a16="http://schemas.microsoft.com/office/drawing/2014/main" id="{11721B8F-53A3-C8B8-6A18-0A3ABC95B3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3388" y="1903413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Text Box 5">
            <a:extLst>
              <a:ext uri="{FF2B5EF4-FFF2-40B4-BE49-F238E27FC236}">
                <a16:creationId xmlns:a16="http://schemas.microsoft.com/office/drawing/2014/main" id="{B0601EBB-2DD0-AE9B-7162-0DC73EC53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250" y="1628775"/>
            <a:ext cx="67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pred</a:t>
            </a:r>
          </a:p>
        </p:txBody>
      </p:sp>
      <p:sp>
        <p:nvSpPr>
          <p:cNvPr id="58376" name="Line 6">
            <a:extLst>
              <a:ext uri="{FF2B5EF4-FFF2-40B4-BE49-F238E27FC236}">
                <a16:creationId xmlns:a16="http://schemas.microsoft.com/office/drawing/2014/main" id="{8D477676-C60F-2FA1-5D54-226D20D23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2800" y="1903413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7" name="Text Box 7">
            <a:extLst>
              <a:ext uri="{FF2B5EF4-FFF2-40B4-BE49-F238E27FC236}">
                <a16:creationId xmlns:a16="http://schemas.microsoft.com/office/drawing/2014/main" id="{FB629B1A-4A4E-72A6-3B00-C2CBCBCAE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1628775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succ</a:t>
            </a:r>
          </a:p>
        </p:txBody>
      </p:sp>
      <p:sp>
        <p:nvSpPr>
          <p:cNvPr id="58378" name="Rectangle 8">
            <a:extLst>
              <a:ext uri="{FF2B5EF4-FFF2-40B4-BE49-F238E27FC236}">
                <a16:creationId xmlns:a16="http://schemas.microsoft.com/office/drawing/2014/main" id="{A513AE1D-C11E-9786-1727-595954838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2838" y="4418013"/>
            <a:ext cx="11430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free block</a:t>
            </a:r>
          </a:p>
        </p:txBody>
      </p:sp>
      <p:sp>
        <p:nvSpPr>
          <p:cNvPr id="58379" name="Line 9">
            <a:extLst>
              <a:ext uri="{FF2B5EF4-FFF2-40B4-BE49-F238E27FC236}">
                <a16:creationId xmlns:a16="http://schemas.microsoft.com/office/drawing/2014/main" id="{3768E7D8-E628-B4A5-E82A-49EA2349C8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24388" y="3960813"/>
            <a:ext cx="6032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Text Box 10">
            <a:extLst>
              <a:ext uri="{FF2B5EF4-FFF2-40B4-BE49-F238E27FC236}">
                <a16:creationId xmlns:a16="http://schemas.microsoft.com/office/drawing/2014/main" id="{3CC44FD8-7ACF-EFFF-C89B-4B507D0D1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0" y="3686175"/>
            <a:ext cx="67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pred</a:t>
            </a:r>
          </a:p>
        </p:txBody>
      </p:sp>
      <p:sp>
        <p:nvSpPr>
          <p:cNvPr id="58381" name="Line 11">
            <a:extLst>
              <a:ext uri="{FF2B5EF4-FFF2-40B4-BE49-F238E27FC236}">
                <a16:creationId xmlns:a16="http://schemas.microsoft.com/office/drawing/2014/main" id="{5DC55308-193C-630F-D5EF-22CCB61D58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2800" y="3960813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Text Box 12">
            <a:extLst>
              <a:ext uri="{FF2B5EF4-FFF2-40B4-BE49-F238E27FC236}">
                <a16:creationId xmlns:a16="http://schemas.microsoft.com/office/drawing/2014/main" id="{EC93917B-4BA1-DEF4-FE6C-1CCDF688C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3686175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succ</a:t>
            </a:r>
          </a:p>
        </p:txBody>
      </p:sp>
      <p:sp>
        <p:nvSpPr>
          <p:cNvPr id="58383" name="Rectangle 13">
            <a:extLst>
              <a:ext uri="{FF2B5EF4-FFF2-40B4-BE49-F238E27FC236}">
                <a16:creationId xmlns:a16="http://schemas.microsoft.com/office/drawing/2014/main" id="{7C67AEFF-00D8-F3A9-2ACC-9232BB066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438" y="4418013"/>
            <a:ext cx="914400" cy="4572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b="1"/>
          </a:p>
        </p:txBody>
      </p:sp>
      <p:sp>
        <p:nvSpPr>
          <p:cNvPr id="58384" name="Text Box 14">
            <a:extLst>
              <a:ext uri="{FF2B5EF4-FFF2-40B4-BE49-F238E27FC236}">
                <a16:creationId xmlns:a16="http://schemas.microsoft.com/office/drawing/2014/main" id="{0CAABE6F-86ED-8B4C-EFF5-CC47E8615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9988" y="2422525"/>
            <a:ext cx="984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Before:</a:t>
            </a:r>
          </a:p>
        </p:txBody>
      </p:sp>
      <p:sp>
        <p:nvSpPr>
          <p:cNvPr id="58385" name="Text Box 15">
            <a:extLst>
              <a:ext uri="{FF2B5EF4-FFF2-40B4-BE49-F238E27FC236}">
                <a16:creationId xmlns:a16="http://schemas.microsoft.com/office/drawing/2014/main" id="{A9A2DD40-F4EB-2E0B-8D72-1D7601B31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0575" y="4235450"/>
            <a:ext cx="1746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After:</a:t>
            </a:r>
          </a:p>
          <a:p>
            <a:pPr algn="ctr"/>
            <a:r>
              <a:rPr lang="en-US" altLang="en-US" b="1"/>
              <a:t>(with splitting)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Date Placeholder 3">
            <a:extLst>
              <a:ext uri="{FF2B5EF4-FFF2-40B4-BE49-F238E27FC236}">
                <a16:creationId xmlns:a16="http://schemas.microsoft.com/office/drawing/2014/main" id="{874DD8D5-D2A2-95A6-1F93-B4222CC8953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02170-FD17-7536-4133-64CC57C7E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59395" name="Slide Number Placeholder 5">
            <a:extLst>
              <a:ext uri="{FF2B5EF4-FFF2-40B4-BE49-F238E27FC236}">
                <a16:creationId xmlns:a16="http://schemas.microsoft.com/office/drawing/2014/main" id="{3433EA58-08B7-DF2F-04E6-BDE734F83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F55BEEB-2CF9-4168-9003-35E7FDD2C3E2}" type="slidenum">
              <a:rPr lang="en-US" altLang="en-US" smtClean="0">
                <a:latin typeface="Arial" panose="020B0604020202020204" pitchFamily="34" charset="0"/>
              </a:rPr>
              <a:pPr/>
              <a:t>37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4A4F9D44-3B5D-9B53-1557-E52BF2DD55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Freeing With Explicit Free Lists</a:t>
            </a:r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B6B511D9-6D24-2C18-A6E6-2912D7A6DB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Insertion policy: Where in the free list do you put a newly freed block?</a:t>
            </a:r>
          </a:p>
          <a:p>
            <a:pPr lvl="1" eaLnBrk="1" hangingPunct="1"/>
            <a:r>
              <a:rPr lang="en-US" altLang="en-US"/>
              <a:t>LIFO (last-in-first-out) policy</a:t>
            </a:r>
          </a:p>
          <a:p>
            <a:pPr lvl="2" eaLnBrk="1" hangingPunct="1"/>
            <a:r>
              <a:rPr lang="en-US" altLang="en-US"/>
              <a:t>Insert freed block at the beginning of the free list</a:t>
            </a:r>
          </a:p>
          <a:p>
            <a:pPr lvl="2" eaLnBrk="1" hangingPunct="1"/>
            <a:r>
              <a:rPr lang="en-US" altLang="en-US"/>
              <a:t>Pro: simple and constant time</a:t>
            </a:r>
          </a:p>
          <a:p>
            <a:pPr lvl="2" eaLnBrk="1" hangingPunct="1"/>
            <a:r>
              <a:rPr lang="en-US" altLang="en-US"/>
              <a:t>Con: studies suggest fragmentation is worse than address ordered</a:t>
            </a:r>
          </a:p>
          <a:p>
            <a:pPr lvl="1" eaLnBrk="1" hangingPunct="1"/>
            <a:r>
              <a:rPr lang="en-US" altLang="en-US"/>
              <a:t>Address-ordered policy</a:t>
            </a:r>
          </a:p>
          <a:p>
            <a:pPr lvl="2" eaLnBrk="1" hangingPunct="1"/>
            <a:r>
              <a:rPr lang="en-US" altLang="en-US"/>
              <a:t>Insert freed blocks so that free list blocks are always in address order</a:t>
            </a:r>
          </a:p>
          <a:p>
            <a:pPr lvl="3" eaLnBrk="1" hangingPunct="1"/>
            <a:r>
              <a:rPr lang="en-US" altLang="en-US"/>
              <a:t>i.e. addr(pred) &lt; addr(curr) &lt; addr(succ)</a:t>
            </a:r>
          </a:p>
          <a:p>
            <a:pPr lvl="2" eaLnBrk="1" hangingPunct="1"/>
            <a:r>
              <a:rPr lang="en-US" altLang="en-US"/>
              <a:t>Con: requires search</a:t>
            </a:r>
          </a:p>
          <a:p>
            <a:pPr lvl="2" eaLnBrk="1" hangingPunct="1"/>
            <a:r>
              <a:rPr lang="en-US" altLang="en-US"/>
              <a:t>Pro: studies suggest fragmentation is better than LIFO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4">
            <a:extLst>
              <a:ext uri="{FF2B5EF4-FFF2-40B4-BE49-F238E27FC236}">
                <a16:creationId xmlns:a16="http://schemas.microsoft.com/office/drawing/2014/main" id="{6B8BA537-D576-93B3-4BD8-D63B204F3F5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9" name="Footer Placeholder 5">
            <a:extLst>
              <a:ext uri="{FF2B5EF4-FFF2-40B4-BE49-F238E27FC236}">
                <a16:creationId xmlns:a16="http://schemas.microsoft.com/office/drawing/2014/main" id="{C8981E79-F8B0-6DFD-80E1-1A78B6FC3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60419" name="Slide Number Placeholder 6">
            <a:extLst>
              <a:ext uri="{FF2B5EF4-FFF2-40B4-BE49-F238E27FC236}">
                <a16:creationId xmlns:a16="http://schemas.microsoft.com/office/drawing/2014/main" id="{9D15B430-3320-4691-2A5C-E8EB88B5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1F588ED-A0FE-443B-96DE-CEFC6E2D8EA9}" type="slidenum">
              <a:rPr lang="en-US" altLang="en-US" smtClean="0">
                <a:latin typeface="Arial" panose="020B0604020202020204" pitchFamily="34" charset="0"/>
              </a:rPr>
              <a:pPr/>
              <a:t>38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0420" name="Rectangle 2">
            <a:extLst>
              <a:ext uri="{FF2B5EF4-FFF2-40B4-BE49-F238E27FC236}">
                <a16:creationId xmlns:a16="http://schemas.microsoft.com/office/drawing/2014/main" id="{828867D1-528B-8773-930D-9FF28FB4E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181600"/>
            <a:ext cx="3733800" cy="1143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0421" name="Rectangle 3">
            <a:extLst>
              <a:ext uri="{FF2B5EF4-FFF2-40B4-BE49-F238E27FC236}">
                <a16:creationId xmlns:a16="http://schemas.microsoft.com/office/drawing/2014/main" id="{400EFCA5-00C6-709E-3A0A-7E2205340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505200"/>
            <a:ext cx="3733800" cy="1371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0422" name="Rectangle 4">
            <a:extLst>
              <a:ext uri="{FF2B5EF4-FFF2-40B4-BE49-F238E27FC236}">
                <a16:creationId xmlns:a16="http://schemas.microsoft.com/office/drawing/2014/main" id="{5A4A7B57-096C-FCB5-0B88-5751D4718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371600"/>
            <a:ext cx="3733800" cy="1371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0423" name="Rectangle 5">
            <a:extLst>
              <a:ext uri="{FF2B5EF4-FFF2-40B4-BE49-F238E27FC236}">
                <a16:creationId xmlns:a16="http://schemas.microsoft.com/office/drawing/2014/main" id="{9C571BFC-1DC3-2AE5-C21F-1CFD91514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Freeing With a LIFO Policy</a:t>
            </a:r>
          </a:p>
        </p:txBody>
      </p:sp>
      <p:sp>
        <p:nvSpPr>
          <p:cNvPr id="60424" name="Rectangle 6">
            <a:extLst>
              <a:ext uri="{FF2B5EF4-FFF2-40B4-BE49-F238E27FC236}">
                <a16:creationId xmlns:a16="http://schemas.microsoft.com/office/drawing/2014/main" id="{15F39797-075B-B55E-3E74-6D6B9A70D5F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1800"/>
              <a:t>Case 1: a-a-a</a:t>
            </a:r>
          </a:p>
          <a:p>
            <a:pPr lvl="1" eaLnBrk="1" hangingPunct="1"/>
            <a:r>
              <a:rPr lang="en-US" altLang="en-US" sz="1600"/>
              <a:t>Insert self at beginning of free list</a:t>
            </a:r>
          </a:p>
          <a:p>
            <a:pPr marL="0" indent="0" eaLnBrk="1" hangingPunct="1">
              <a:buFontTx/>
              <a:buChar char="•"/>
            </a:pPr>
            <a:endParaRPr lang="en-US" altLang="en-US" sz="1800"/>
          </a:p>
          <a:p>
            <a:pPr marL="0" indent="0" eaLnBrk="1" hangingPunct="1"/>
            <a:endParaRPr lang="en-US" altLang="en-US" sz="1800"/>
          </a:p>
          <a:p>
            <a:pPr marL="0" indent="0" eaLnBrk="1" hangingPunct="1"/>
            <a:endParaRPr lang="en-US" altLang="en-US" sz="1800"/>
          </a:p>
          <a:p>
            <a:pPr marL="0" indent="0" eaLnBrk="1" hangingPunct="1"/>
            <a:endParaRPr lang="en-US" altLang="en-US" sz="1800"/>
          </a:p>
          <a:p>
            <a:pPr marL="0" indent="0" eaLnBrk="1" hangingPunct="1"/>
            <a:r>
              <a:rPr lang="en-US" altLang="en-US" sz="1800"/>
              <a:t>Case 2: a-a-f</a:t>
            </a:r>
          </a:p>
          <a:p>
            <a:pPr lvl="1" eaLnBrk="1" hangingPunct="1"/>
            <a:r>
              <a:rPr lang="en-US" altLang="en-US" sz="1600"/>
              <a:t>Splice out next, coalesce self and next, and add to beginning of free list</a:t>
            </a:r>
          </a:p>
          <a:p>
            <a:pPr marL="0" indent="0" eaLnBrk="1" hangingPunct="1"/>
            <a:r>
              <a:rPr lang="en-US" altLang="en-US" sz="1800"/>
              <a:t>	</a:t>
            </a:r>
          </a:p>
        </p:txBody>
      </p:sp>
      <p:sp>
        <p:nvSpPr>
          <p:cNvPr id="60425" name="Rectangle 10">
            <a:extLst>
              <a:ext uri="{FF2B5EF4-FFF2-40B4-BE49-F238E27FC236}">
                <a16:creationId xmlns:a16="http://schemas.microsoft.com/office/drawing/2014/main" id="{1C4A78C6-6675-AF11-9192-7974B9AC6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133600"/>
            <a:ext cx="1066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self</a:t>
            </a:r>
          </a:p>
        </p:txBody>
      </p:sp>
      <p:sp>
        <p:nvSpPr>
          <p:cNvPr id="60426" name="Rectangle 11">
            <a:extLst>
              <a:ext uri="{FF2B5EF4-FFF2-40B4-BE49-F238E27FC236}">
                <a16:creationId xmlns:a16="http://schemas.microsoft.com/office/drawing/2014/main" id="{9EC26C38-6462-1A6B-7726-76D2BC1C2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133600"/>
            <a:ext cx="1066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a</a:t>
            </a:r>
          </a:p>
        </p:txBody>
      </p:sp>
      <p:sp>
        <p:nvSpPr>
          <p:cNvPr id="60427" name="Rectangle 12">
            <a:extLst>
              <a:ext uri="{FF2B5EF4-FFF2-40B4-BE49-F238E27FC236}">
                <a16:creationId xmlns:a16="http://schemas.microsoft.com/office/drawing/2014/main" id="{6D39EBAE-C161-099A-08AA-C1D4536FB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133600"/>
            <a:ext cx="1066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a</a:t>
            </a:r>
          </a:p>
        </p:txBody>
      </p:sp>
      <p:sp>
        <p:nvSpPr>
          <p:cNvPr id="60428" name="Text Box 13">
            <a:extLst>
              <a:ext uri="{FF2B5EF4-FFF2-40B4-BE49-F238E27FC236}">
                <a16:creationId xmlns:a16="http://schemas.microsoft.com/office/drawing/2014/main" id="{262ABA75-1AD3-4FC5-5DB8-71690EA89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2350" y="350520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p</a:t>
            </a:r>
          </a:p>
        </p:txBody>
      </p:sp>
      <p:sp>
        <p:nvSpPr>
          <p:cNvPr id="60429" name="Text Box 14">
            <a:extLst>
              <a:ext uri="{FF2B5EF4-FFF2-40B4-BE49-F238E27FC236}">
                <a16:creationId xmlns:a16="http://schemas.microsoft.com/office/drawing/2014/main" id="{AB0AA49A-E9D3-F260-2573-992590B55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s</a:t>
            </a:r>
          </a:p>
        </p:txBody>
      </p:sp>
      <p:sp>
        <p:nvSpPr>
          <p:cNvPr id="60430" name="Rectangle 15">
            <a:extLst>
              <a:ext uri="{FF2B5EF4-FFF2-40B4-BE49-F238E27FC236}">
                <a16:creationId xmlns:a16="http://schemas.microsoft.com/office/drawing/2014/main" id="{E644FD97-08C6-F26C-C0A2-F1E16B438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267200"/>
            <a:ext cx="1066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self</a:t>
            </a:r>
          </a:p>
        </p:txBody>
      </p:sp>
      <p:sp>
        <p:nvSpPr>
          <p:cNvPr id="60431" name="Rectangle 16">
            <a:extLst>
              <a:ext uri="{FF2B5EF4-FFF2-40B4-BE49-F238E27FC236}">
                <a16:creationId xmlns:a16="http://schemas.microsoft.com/office/drawing/2014/main" id="{1EE86FCE-027C-827C-8DAB-922E50FF7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267200"/>
            <a:ext cx="1066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a</a:t>
            </a:r>
          </a:p>
        </p:txBody>
      </p:sp>
      <p:sp>
        <p:nvSpPr>
          <p:cNvPr id="60432" name="Rectangle 17">
            <a:extLst>
              <a:ext uri="{FF2B5EF4-FFF2-40B4-BE49-F238E27FC236}">
                <a16:creationId xmlns:a16="http://schemas.microsoft.com/office/drawing/2014/main" id="{0AEF7448-5386-CAFF-1464-5A1F41FB1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267200"/>
            <a:ext cx="1066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f</a:t>
            </a:r>
          </a:p>
        </p:txBody>
      </p:sp>
      <p:sp>
        <p:nvSpPr>
          <p:cNvPr id="60433" name="Line 18">
            <a:extLst>
              <a:ext uri="{FF2B5EF4-FFF2-40B4-BE49-F238E27FC236}">
                <a16:creationId xmlns:a16="http://schemas.microsoft.com/office/drawing/2014/main" id="{C6C211C5-F027-64AA-D956-53316552F5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8862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4" name="Line 19">
            <a:extLst>
              <a:ext uri="{FF2B5EF4-FFF2-40B4-BE49-F238E27FC236}">
                <a16:creationId xmlns:a16="http://schemas.microsoft.com/office/drawing/2014/main" id="{CEF8EF7A-5E11-E82B-24CA-F9D14D51B08E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9750" y="38862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5" name="Text Box 20">
            <a:extLst>
              <a:ext uri="{FF2B5EF4-FFF2-40B4-BE49-F238E27FC236}">
                <a16:creationId xmlns:a16="http://schemas.microsoft.com/office/drawing/2014/main" id="{9582D301-3E81-0246-C62C-A85FC79B7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962400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before:</a:t>
            </a:r>
          </a:p>
        </p:txBody>
      </p:sp>
      <p:sp>
        <p:nvSpPr>
          <p:cNvPr id="60436" name="Text Box 21">
            <a:extLst>
              <a:ext uri="{FF2B5EF4-FFF2-40B4-BE49-F238E27FC236}">
                <a16:creationId xmlns:a16="http://schemas.microsoft.com/office/drawing/2014/main" id="{B6B43AAB-ADC7-9F30-6A91-AE5393900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1350" y="525780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p</a:t>
            </a:r>
          </a:p>
        </p:txBody>
      </p:sp>
      <p:sp>
        <p:nvSpPr>
          <p:cNvPr id="60437" name="Text Box 22">
            <a:extLst>
              <a:ext uri="{FF2B5EF4-FFF2-40B4-BE49-F238E27FC236}">
                <a16:creationId xmlns:a16="http://schemas.microsoft.com/office/drawing/2014/main" id="{238A3633-D53A-1F17-39AA-EA83E11DD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9850" y="5257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s</a:t>
            </a:r>
          </a:p>
        </p:txBody>
      </p:sp>
      <p:sp>
        <p:nvSpPr>
          <p:cNvPr id="60438" name="Rectangle 23">
            <a:extLst>
              <a:ext uri="{FF2B5EF4-FFF2-40B4-BE49-F238E27FC236}">
                <a16:creationId xmlns:a16="http://schemas.microsoft.com/office/drawing/2014/main" id="{7B627D55-F857-74FD-047A-DD9F37A8F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715000"/>
            <a:ext cx="20574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f</a:t>
            </a:r>
          </a:p>
        </p:txBody>
      </p:sp>
      <p:sp>
        <p:nvSpPr>
          <p:cNvPr id="60439" name="Rectangle 24">
            <a:extLst>
              <a:ext uri="{FF2B5EF4-FFF2-40B4-BE49-F238E27FC236}">
                <a16:creationId xmlns:a16="http://schemas.microsoft.com/office/drawing/2014/main" id="{A87AD813-D893-FD34-4DC0-26B2B78CF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715000"/>
            <a:ext cx="1066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a</a:t>
            </a:r>
          </a:p>
        </p:txBody>
      </p:sp>
      <p:sp>
        <p:nvSpPr>
          <p:cNvPr id="60440" name="Text Box 25">
            <a:extLst>
              <a:ext uri="{FF2B5EF4-FFF2-40B4-BE49-F238E27FC236}">
                <a16:creationId xmlns:a16="http://schemas.microsoft.com/office/drawing/2014/main" id="{CB645F34-00B2-2FF1-6692-32FA960CF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263" y="5486400"/>
            <a:ext cx="693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after:</a:t>
            </a:r>
          </a:p>
        </p:txBody>
      </p:sp>
      <p:sp>
        <p:nvSpPr>
          <p:cNvPr id="60441" name="Line 26">
            <a:extLst>
              <a:ext uri="{FF2B5EF4-FFF2-40B4-BE49-F238E27FC236}">
                <a16:creationId xmlns:a16="http://schemas.microsoft.com/office/drawing/2014/main" id="{A402EBBF-FCC4-8802-9C85-307417C0D29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44195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2" name="Line 28">
            <a:extLst>
              <a:ext uri="{FF2B5EF4-FFF2-40B4-BE49-F238E27FC236}">
                <a16:creationId xmlns:a16="http://schemas.microsoft.com/office/drawing/2014/main" id="{53BE3976-4BA6-A103-65CC-4DCCC6829CA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752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3" name="Text Box 29">
            <a:extLst>
              <a:ext uri="{FF2B5EF4-FFF2-40B4-BE49-F238E27FC236}">
                <a16:creationId xmlns:a16="http://schemas.microsoft.com/office/drawing/2014/main" id="{99699701-D727-9531-6295-199B6304C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37160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h</a:t>
            </a:r>
          </a:p>
        </p:txBody>
      </p:sp>
      <p:sp>
        <p:nvSpPr>
          <p:cNvPr id="60444" name="Line 30">
            <a:extLst>
              <a:ext uri="{FF2B5EF4-FFF2-40B4-BE49-F238E27FC236}">
                <a16:creationId xmlns:a16="http://schemas.microsoft.com/office/drawing/2014/main" id="{AA1B532A-8D27-CA3F-AC7B-7D9EA3FD654B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5486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5" name="Text Box 31">
            <a:extLst>
              <a:ext uri="{FF2B5EF4-FFF2-40B4-BE49-F238E27FC236}">
                <a16:creationId xmlns:a16="http://schemas.microsoft.com/office/drawing/2014/main" id="{A0CB4E8A-6F87-5D7C-7528-F8517E42A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519588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4">
            <a:extLst>
              <a:ext uri="{FF2B5EF4-FFF2-40B4-BE49-F238E27FC236}">
                <a16:creationId xmlns:a16="http://schemas.microsoft.com/office/drawing/2014/main" id="{B723D4E2-E93E-1B0C-04E2-089CBAF6D8A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7" name="Footer Placeholder 5">
            <a:extLst>
              <a:ext uri="{FF2B5EF4-FFF2-40B4-BE49-F238E27FC236}">
                <a16:creationId xmlns:a16="http://schemas.microsoft.com/office/drawing/2014/main" id="{E57BC8AE-8A8E-DA70-080D-F90052B0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61443" name="Slide Number Placeholder 6">
            <a:extLst>
              <a:ext uri="{FF2B5EF4-FFF2-40B4-BE49-F238E27FC236}">
                <a16:creationId xmlns:a16="http://schemas.microsoft.com/office/drawing/2014/main" id="{52B5C214-0D2D-1BE5-8552-0150C8340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04BA4B-C6E1-4059-8454-D81CC826BD17}" type="slidenum">
              <a:rPr lang="en-US" altLang="en-US" smtClean="0">
                <a:latin typeface="Arial" panose="020B0604020202020204" pitchFamily="34" charset="0"/>
              </a:rPr>
              <a:pPr/>
              <a:t>39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44" name="Rectangle 2">
            <a:extLst>
              <a:ext uri="{FF2B5EF4-FFF2-40B4-BE49-F238E27FC236}">
                <a16:creationId xmlns:a16="http://schemas.microsoft.com/office/drawing/2014/main" id="{0B99D370-C897-19E4-AA39-2211D065F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219200"/>
            <a:ext cx="3733800" cy="1219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1445" name="Rectangle 3">
            <a:extLst>
              <a:ext uri="{FF2B5EF4-FFF2-40B4-BE49-F238E27FC236}">
                <a16:creationId xmlns:a16="http://schemas.microsoft.com/office/drawing/2014/main" id="{39BF30E4-F684-3155-7E0A-F4ADD289A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590800"/>
            <a:ext cx="3733800" cy="990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1446" name="Rectangle 4">
            <a:extLst>
              <a:ext uri="{FF2B5EF4-FFF2-40B4-BE49-F238E27FC236}">
                <a16:creationId xmlns:a16="http://schemas.microsoft.com/office/drawing/2014/main" id="{DC2DEB77-D5AF-2B52-CF97-79DB020E7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810000"/>
            <a:ext cx="3733800" cy="1295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1447" name="Rectangle 5">
            <a:extLst>
              <a:ext uri="{FF2B5EF4-FFF2-40B4-BE49-F238E27FC236}">
                <a16:creationId xmlns:a16="http://schemas.microsoft.com/office/drawing/2014/main" id="{6A98D244-C4A6-F77A-BC1D-F0DFE61C2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334000"/>
            <a:ext cx="3733800" cy="1066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1448" name="Rectangle 6">
            <a:extLst>
              <a:ext uri="{FF2B5EF4-FFF2-40B4-BE49-F238E27FC236}">
                <a16:creationId xmlns:a16="http://schemas.microsoft.com/office/drawing/2014/main" id="{D22F4F92-C6FC-2FE4-6EDC-00AD036B41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Freeing With a LIFO Policy (cont)</a:t>
            </a:r>
          </a:p>
        </p:txBody>
      </p:sp>
      <p:sp>
        <p:nvSpPr>
          <p:cNvPr id="61449" name="Rectangle 7">
            <a:extLst>
              <a:ext uri="{FF2B5EF4-FFF2-40B4-BE49-F238E27FC236}">
                <a16:creationId xmlns:a16="http://schemas.microsoft.com/office/drawing/2014/main" id="{83041F7F-9139-76A5-E28B-BC6E02D11F5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 lIns="90487" tIns="44450" rIns="90487" bIns="44450"/>
          <a:lstStyle/>
          <a:p>
            <a:pPr marL="0" indent="0" eaLnBrk="1" hangingPunct="1"/>
            <a:r>
              <a:rPr lang="en-US" altLang="en-US" sz="1800"/>
              <a:t>Case 3: f-a-a</a:t>
            </a:r>
          </a:p>
          <a:p>
            <a:pPr lvl="1" eaLnBrk="1" hangingPunct="1"/>
            <a:r>
              <a:rPr lang="en-US" altLang="en-US" sz="1600"/>
              <a:t>Splice out prev, coalesce with self, and add to beginning of free list</a:t>
            </a:r>
          </a:p>
          <a:p>
            <a:pPr lvl="1" eaLnBrk="1" hangingPunct="1"/>
            <a:endParaRPr lang="en-US" altLang="en-US" sz="1600"/>
          </a:p>
          <a:p>
            <a:pPr lvl="1" eaLnBrk="1" hangingPunct="1"/>
            <a:endParaRPr lang="en-US" altLang="en-US" sz="1600"/>
          </a:p>
          <a:p>
            <a:pPr lvl="1" eaLnBrk="1" hangingPunct="1"/>
            <a:endParaRPr lang="en-US" altLang="en-US" sz="1600"/>
          </a:p>
          <a:p>
            <a:pPr marL="0" indent="0" eaLnBrk="1" hangingPunct="1"/>
            <a:endParaRPr lang="en-US" altLang="en-US" sz="1800"/>
          </a:p>
          <a:p>
            <a:pPr marL="0" indent="0" eaLnBrk="1" hangingPunct="1"/>
            <a:endParaRPr lang="en-US" altLang="en-US" sz="1800"/>
          </a:p>
          <a:p>
            <a:pPr marL="0" indent="0" eaLnBrk="1" hangingPunct="1"/>
            <a:r>
              <a:rPr lang="en-US" altLang="en-US" sz="1800"/>
              <a:t>Case 4: f-a-f</a:t>
            </a:r>
          </a:p>
          <a:p>
            <a:pPr lvl="1" eaLnBrk="1" hangingPunct="1"/>
            <a:r>
              <a:rPr lang="en-US" altLang="en-US" sz="1600"/>
              <a:t>Splice out prev and next, coalesce with self, and add to beginning of list</a:t>
            </a:r>
          </a:p>
        </p:txBody>
      </p:sp>
      <p:sp>
        <p:nvSpPr>
          <p:cNvPr id="61450" name="Text Box 8">
            <a:extLst>
              <a:ext uri="{FF2B5EF4-FFF2-40B4-BE49-F238E27FC236}">
                <a16:creationId xmlns:a16="http://schemas.microsoft.com/office/drawing/2014/main" id="{9D22AE8B-19E6-8DA5-263B-AA23EEA24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14300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p</a:t>
            </a:r>
          </a:p>
        </p:txBody>
      </p:sp>
      <p:sp>
        <p:nvSpPr>
          <p:cNvPr id="61451" name="Text Box 9">
            <a:extLst>
              <a:ext uri="{FF2B5EF4-FFF2-40B4-BE49-F238E27FC236}">
                <a16:creationId xmlns:a16="http://schemas.microsoft.com/office/drawing/2014/main" id="{17CF70CE-DF81-6EF2-6009-835A7018C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6450" y="114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s</a:t>
            </a:r>
          </a:p>
        </p:txBody>
      </p:sp>
      <p:sp>
        <p:nvSpPr>
          <p:cNvPr id="61452" name="Rectangle 10">
            <a:extLst>
              <a:ext uri="{FF2B5EF4-FFF2-40B4-BE49-F238E27FC236}">
                <a16:creationId xmlns:a16="http://schemas.microsoft.com/office/drawing/2014/main" id="{87B3A2EA-46B8-C8FA-CD30-1B9DFCDB6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905000"/>
            <a:ext cx="1066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self</a:t>
            </a:r>
          </a:p>
        </p:txBody>
      </p:sp>
      <p:sp>
        <p:nvSpPr>
          <p:cNvPr id="61453" name="Rectangle 11">
            <a:extLst>
              <a:ext uri="{FF2B5EF4-FFF2-40B4-BE49-F238E27FC236}">
                <a16:creationId xmlns:a16="http://schemas.microsoft.com/office/drawing/2014/main" id="{859A3A7E-E921-F0FA-4F34-A35FA5C93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905000"/>
            <a:ext cx="1066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f</a:t>
            </a:r>
          </a:p>
        </p:txBody>
      </p:sp>
      <p:sp>
        <p:nvSpPr>
          <p:cNvPr id="61454" name="Rectangle 12">
            <a:extLst>
              <a:ext uri="{FF2B5EF4-FFF2-40B4-BE49-F238E27FC236}">
                <a16:creationId xmlns:a16="http://schemas.microsoft.com/office/drawing/2014/main" id="{30BC8509-7C15-9F04-9BFE-FA0C746E6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1905000"/>
            <a:ext cx="1066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a</a:t>
            </a:r>
          </a:p>
        </p:txBody>
      </p:sp>
      <p:sp>
        <p:nvSpPr>
          <p:cNvPr id="61455" name="Line 13">
            <a:extLst>
              <a:ext uri="{FF2B5EF4-FFF2-40B4-BE49-F238E27FC236}">
                <a16:creationId xmlns:a16="http://schemas.microsoft.com/office/drawing/2014/main" id="{5358E08B-D960-5151-AA69-6DEF70C3B8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524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4">
            <a:extLst>
              <a:ext uri="{FF2B5EF4-FFF2-40B4-BE49-F238E27FC236}">
                <a16:creationId xmlns:a16="http://schemas.microsoft.com/office/drawing/2014/main" id="{784BC442-3AE3-5F36-C1E4-D8FE99F9C4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6150" y="1524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Text Box 15">
            <a:extLst>
              <a:ext uri="{FF2B5EF4-FFF2-40B4-BE49-F238E27FC236}">
                <a16:creationId xmlns:a16="http://schemas.microsoft.com/office/drawing/2014/main" id="{4D8FB70B-2BE3-5C1B-0144-18DCD5B92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075" y="1600200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before:</a:t>
            </a:r>
          </a:p>
        </p:txBody>
      </p:sp>
      <p:sp>
        <p:nvSpPr>
          <p:cNvPr id="61458" name="Text Box 16">
            <a:extLst>
              <a:ext uri="{FF2B5EF4-FFF2-40B4-BE49-F238E27FC236}">
                <a16:creationId xmlns:a16="http://schemas.microsoft.com/office/drawing/2014/main" id="{1FBBCF2D-AF19-DB4E-5223-C60E7D263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260508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p</a:t>
            </a:r>
          </a:p>
        </p:txBody>
      </p:sp>
      <p:sp>
        <p:nvSpPr>
          <p:cNvPr id="61459" name="Text Box 17">
            <a:extLst>
              <a:ext uri="{FF2B5EF4-FFF2-40B4-BE49-F238E27FC236}">
                <a16:creationId xmlns:a16="http://schemas.microsoft.com/office/drawing/2014/main" id="{F23D5E8A-8EB3-12E3-7576-10709FF01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1050" y="26050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s</a:t>
            </a:r>
          </a:p>
        </p:txBody>
      </p:sp>
      <p:sp>
        <p:nvSpPr>
          <p:cNvPr id="61460" name="Rectangle 18">
            <a:extLst>
              <a:ext uri="{FF2B5EF4-FFF2-40B4-BE49-F238E27FC236}">
                <a16:creationId xmlns:a16="http://schemas.microsoft.com/office/drawing/2014/main" id="{D1A3E739-7D9A-69AF-2152-8BD70A1F8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048000"/>
            <a:ext cx="20574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f</a:t>
            </a:r>
          </a:p>
        </p:txBody>
      </p:sp>
      <p:sp>
        <p:nvSpPr>
          <p:cNvPr id="61461" name="Rectangle 19">
            <a:extLst>
              <a:ext uri="{FF2B5EF4-FFF2-40B4-BE49-F238E27FC236}">
                <a16:creationId xmlns:a16="http://schemas.microsoft.com/office/drawing/2014/main" id="{F71D5E26-F32F-DE65-661D-44068BC49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048000"/>
            <a:ext cx="1066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a</a:t>
            </a:r>
          </a:p>
        </p:txBody>
      </p:sp>
      <p:sp>
        <p:nvSpPr>
          <p:cNvPr id="61462" name="Text Box 20">
            <a:extLst>
              <a:ext uri="{FF2B5EF4-FFF2-40B4-BE49-F238E27FC236}">
                <a16:creationId xmlns:a16="http://schemas.microsoft.com/office/drawing/2014/main" id="{839591CB-9C44-F8C0-25A9-2F3CC4969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8150" y="2895600"/>
            <a:ext cx="693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after:</a:t>
            </a:r>
          </a:p>
        </p:txBody>
      </p:sp>
      <p:sp>
        <p:nvSpPr>
          <p:cNvPr id="61463" name="Line 21">
            <a:extLst>
              <a:ext uri="{FF2B5EF4-FFF2-40B4-BE49-F238E27FC236}">
                <a16:creationId xmlns:a16="http://schemas.microsoft.com/office/drawing/2014/main" id="{1F6CB2B8-E5F6-53C0-B538-0640D8D030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789238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4" name="Text Box 22">
            <a:extLst>
              <a:ext uri="{FF2B5EF4-FFF2-40B4-BE49-F238E27FC236}">
                <a16:creationId xmlns:a16="http://schemas.microsoft.com/office/drawing/2014/main" id="{42EA12FA-E26C-E76C-D4CF-A2F8D0CAC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3810000"/>
            <a:ext cx="45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p1</a:t>
            </a:r>
          </a:p>
        </p:txBody>
      </p:sp>
      <p:sp>
        <p:nvSpPr>
          <p:cNvPr id="61465" name="Text Box 23">
            <a:extLst>
              <a:ext uri="{FF2B5EF4-FFF2-40B4-BE49-F238E27FC236}">
                <a16:creationId xmlns:a16="http://schemas.microsoft.com/office/drawing/2014/main" id="{BD0A6DB2-B3F0-C7EB-DD9D-7CD1ACC35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75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s1</a:t>
            </a:r>
          </a:p>
        </p:txBody>
      </p:sp>
      <p:sp>
        <p:nvSpPr>
          <p:cNvPr id="61466" name="Rectangle 24">
            <a:extLst>
              <a:ext uri="{FF2B5EF4-FFF2-40B4-BE49-F238E27FC236}">
                <a16:creationId xmlns:a16="http://schemas.microsoft.com/office/drawing/2014/main" id="{87B1C6B9-D963-CBB4-7B8E-DCB3EC4C2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325" y="4572000"/>
            <a:ext cx="1066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self</a:t>
            </a:r>
          </a:p>
        </p:txBody>
      </p:sp>
      <p:sp>
        <p:nvSpPr>
          <p:cNvPr id="61467" name="Rectangle 25">
            <a:extLst>
              <a:ext uri="{FF2B5EF4-FFF2-40B4-BE49-F238E27FC236}">
                <a16:creationId xmlns:a16="http://schemas.microsoft.com/office/drawing/2014/main" id="{9A6AD1DB-722A-3721-E8C8-167D56FD3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5" y="4572000"/>
            <a:ext cx="1066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f</a:t>
            </a:r>
          </a:p>
        </p:txBody>
      </p:sp>
      <p:sp>
        <p:nvSpPr>
          <p:cNvPr id="61468" name="Rectangle 26">
            <a:extLst>
              <a:ext uri="{FF2B5EF4-FFF2-40B4-BE49-F238E27FC236}">
                <a16:creationId xmlns:a16="http://schemas.microsoft.com/office/drawing/2014/main" id="{41E7D991-8448-84CC-9DB4-400DDED5D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25" y="4572000"/>
            <a:ext cx="1066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f</a:t>
            </a:r>
          </a:p>
        </p:txBody>
      </p:sp>
      <p:sp>
        <p:nvSpPr>
          <p:cNvPr id="61469" name="Line 27">
            <a:extLst>
              <a:ext uri="{FF2B5EF4-FFF2-40B4-BE49-F238E27FC236}">
                <a16:creationId xmlns:a16="http://schemas.microsoft.com/office/drawing/2014/main" id="{A1B2E290-6B28-AABD-E48D-F14A79F38A4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5125" y="4191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0" name="Line 28">
            <a:extLst>
              <a:ext uri="{FF2B5EF4-FFF2-40B4-BE49-F238E27FC236}">
                <a16:creationId xmlns:a16="http://schemas.microsoft.com/office/drawing/2014/main" id="{51352294-462A-C012-8B73-467DC9FA41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075" y="4191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1" name="Text Box 29">
            <a:extLst>
              <a:ext uri="{FF2B5EF4-FFF2-40B4-BE49-F238E27FC236}">
                <a16:creationId xmlns:a16="http://schemas.microsoft.com/office/drawing/2014/main" id="{2BECD5AA-3E85-3804-A0FF-39452A465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191000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before:</a:t>
            </a:r>
          </a:p>
        </p:txBody>
      </p:sp>
      <p:sp>
        <p:nvSpPr>
          <p:cNvPr id="61472" name="Rectangle 30">
            <a:extLst>
              <a:ext uri="{FF2B5EF4-FFF2-40B4-BE49-F238E27FC236}">
                <a16:creationId xmlns:a16="http://schemas.microsoft.com/office/drawing/2014/main" id="{84E0957B-2D2D-DCFF-0669-660908300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5" y="5867400"/>
            <a:ext cx="3165475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f</a:t>
            </a:r>
          </a:p>
        </p:txBody>
      </p:sp>
      <p:sp>
        <p:nvSpPr>
          <p:cNvPr id="61473" name="Text Box 31">
            <a:extLst>
              <a:ext uri="{FF2B5EF4-FFF2-40B4-BE49-F238E27FC236}">
                <a16:creationId xmlns:a16="http://schemas.microsoft.com/office/drawing/2014/main" id="{D325C9EB-000B-27BE-E2DB-E759A48DC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075" y="5638800"/>
            <a:ext cx="693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after:</a:t>
            </a:r>
          </a:p>
        </p:txBody>
      </p:sp>
      <p:sp>
        <p:nvSpPr>
          <p:cNvPr id="61474" name="Text Box 32">
            <a:extLst>
              <a:ext uri="{FF2B5EF4-FFF2-40B4-BE49-F238E27FC236}">
                <a16:creationId xmlns:a16="http://schemas.microsoft.com/office/drawing/2014/main" id="{D886D48B-1F75-9710-AB34-4497BE8CD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810000"/>
            <a:ext cx="45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p2</a:t>
            </a:r>
          </a:p>
        </p:txBody>
      </p:sp>
      <p:sp>
        <p:nvSpPr>
          <p:cNvPr id="61475" name="Text Box 33">
            <a:extLst>
              <a:ext uri="{FF2B5EF4-FFF2-40B4-BE49-F238E27FC236}">
                <a16:creationId xmlns:a16="http://schemas.microsoft.com/office/drawing/2014/main" id="{6101C3CD-ADDB-10B6-7DB1-D475F15F7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005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s2</a:t>
            </a:r>
          </a:p>
        </p:txBody>
      </p:sp>
      <p:sp>
        <p:nvSpPr>
          <p:cNvPr id="61476" name="Line 34">
            <a:extLst>
              <a:ext uri="{FF2B5EF4-FFF2-40B4-BE49-F238E27FC236}">
                <a16:creationId xmlns:a16="http://schemas.microsoft.com/office/drawing/2014/main" id="{87498233-A73A-B0F0-1D26-3456DDF3F29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7300" y="4191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7" name="Line 35">
            <a:extLst>
              <a:ext uri="{FF2B5EF4-FFF2-40B4-BE49-F238E27FC236}">
                <a16:creationId xmlns:a16="http://schemas.microsoft.com/office/drawing/2014/main" id="{91DF67A8-D6DF-A98B-0674-32C0056ECB88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3250" y="4191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8" name="Text Box 36">
            <a:extLst>
              <a:ext uri="{FF2B5EF4-FFF2-40B4-BE49-F238E27FC236}">
                <a16:creationId xmlns:a16="http://schemas.microsoft.com/office/drawing/2014/main" id="{5B34B9F8-40EE-631B-1469-C0F9E6EDC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348288"/>
            <a:ext cx="450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p1</a:t>
            </a:r>
          </a:p>
        </p:txBody>
      </p:sp>
      <p:sp>
        <p:nvSpPr>
          <p:cNvPr id="61479" name="Text Box 37">
            <a:extLst>
              <a:ext uri="{FF2B5EF4-FFF2-40B4-BE49-F238E27FC236}">
                <a16:creationId xmlns:a16="http://schemas.microsoft.com/office/drawing/2014/main" id="{165FE308-F0BB-6E8B-23E8-D0D8F7018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0" y="5348288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s1</a:t>
            </a:r>
          </a:p>
        </p:txBody>
      </p:sp>
      <p:sp>
        <p:nvSpPr>
          <p:cNvPr id="61480" name="Text Box 38">
            <a:extLst>
              <a:ext uri="{FF2B5EF4-FFF2-40B4-BE49-F238E27FC236}">
                <a16:creationId xmlns:a16="http://schemas.microsoft.com/office/drawing/2014/main" id="{F40DA593-8594-23F3-23A7-5CEDD7177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348288"/>
            <a:ext cx="450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p2</a:t>
            </a:r>
          </a:p>
        </p:txBody>
      </p:sp>
      <p:sp>
        <p:nvSpPr>
          <p:cNvPr id="61481" name="Text Box 39">
            <a:extLst>
              <a:ext uri="{FF2B5EF4-FFF2-40B4-BE49-F238E27FC236}">
                <a16:creationId xmlns:a16="http://schemas.microsoft.com/office/drawing/2014/main" id="{9FB3165C-1E10-A73C-6B55-70EEC645B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9050" y="5348288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s2</a:t>
            </a:r>
          </a:p>
        </p:txBody>
      </p:sp>
      <p:sp>
        <p:nvSpPr>
          <p:cNvPr id="61482" name="Line 40">
            <a:extLst>
              <a:ext uri="{FF2B5EF4-FFF2-40B4-BE49-F238E27FC236}">
                <a16:creationId xmlns:a16="http://schemas.microsoft.com/office/drawing/2014/main" id="{8778C404-C38E-D9F1-9D8F-6CFCC4AB9FA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53243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3" name="Line 41">
            <a:extLst>
              <a:ext uri="{FF2B5EF4-FFF2-40B4-BE49-F238E27FC236}">
                <a16:creationId xmlns:a16="http://schemas.microsoft.com/office/drawing/2014/main" id="{3B9A8D6A-08F8-12FA-04E4-7CAB1051AB1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53243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4" name="Line 45">
            <a:extLst>
              <a:ext uri="{FF2B5EF4-FFF2-40B4-BE49-F238E27FC236}">
                <a16:creationId xmlns:a16="http://schemas.microsoft.com/office/drawing/2014/main" id="{DC487B0A-A438-02B4-1C04-A1420A7D4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7550" y="28051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5" name="Text Box 46">
            <a:extLst>
              <a:ext uri="{FF2B5EF4-FFF2-40B4-BE49-F238E27FC236}">
                <a16:creationId xmlns:a16="http://schemas.microsoft.com/office/drawing/2014/main" id="{910D83AD-CEC2-8EB9-C5A5-FC5C30D42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5150" y="251460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h</a:t>
            </a:r>
          </a:p>
        </p:txBody>
      </p:sp>
      <p:sp>
        <p:nvSpPr>
          <p:cNvPr id="61486" name="Line 47">
            <a:extLst>
              <a:ext uri="{FF2B5EF4-FFF2-40B4-BE49-F238E27FC236}">
                <a16:creationId xmlns:a16="http://schemas.microsoft.com/office/drawing/2014/main" id="{46559706-B9FC-0B83-306A-CF38BDE8D13D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6750" y="56388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7" name="Text Box 48">
            <a:extLst>
              <a:ext uri="{FF2B5EF4-FFF2-40B4-BE49-F238E27FC236}">
                <a16:creationId xmlns:a16="http://schemas.microsoft.com/office/drawing/2014/main" id="{298A5FBD-15B4-4C88-6100-DA5E0CB91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350" y="534828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>
            <a:extLst>
              <a:ext uri="{FF2B5EF4-FFF2-40B4-BE49-F238E27FC236}">
                <a16:creationId xmlns:a16="http://schemas.microsoft.com/office/drawing/2014/main" id="{E61E90B5-DC24-4AB6-C205-6C8DE50BCE6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FD102-518E-30E8-247D-3E6B957A5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8C165D14-36E4-FB9F-D1AF-CA2115018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64ED439-88E2-497A-8FA3-34F45B4CEF54}" type="slidenum">
              <a:rPr lang="en-US" altLang="en-US" smtClean="0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B8EB590B-4414-64BE-9AEF-05E908768C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Allocation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69AE3559-AA26-B515-D1BC-98FAEC72C2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Static size, static allocation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Global and static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Linker allocates final addresses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Executable stores these allocated addresses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Static size, dynamic allocation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Local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Compiler directs stack allocation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Frame pointer (%rbp) offsets stored in the code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Dynamic size, dynamic allocation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Programmer controlled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Allocated in the heap – how?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3">
            <a:extLst>
              <a:ext uri="{FF2B5EF4-FFF2-40B4-BE49-F238E27FC236}">
                <a16:creationId xmlns:a16="http://schemas.microsoft.com/office/drawing/2014/main" id="{560A5B38-270E-93E6-F95D-AEEF4D7FF55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E9CB0-3CDE-A985-0B5C-6C44226EA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62467" name="Slide Number Placeholder 5">
            <a:extLst>
              <a:ext uri="{FF2B5EF4-FFF2-40B4-BE49-F238E27FC236}">
                <a16:creationId xmlns:a16="http://schemas.microsoft.com/office/drawing/2014/main" id="{BE5CD375-54F8-3062-3AA7-1EE1C4CA1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9E62ACB-4B50-4786-A3E2-E2FE254C7A08}" type="slidenum">
              <a:rPr lang="en-US" altLang="en-US" smtClean="0">
                <a:latin typeface="Arial" panose="020B0604020202020204" pitchFamily="34" charset="0"/>
              </a:rPr>
              <a:pPr/>
              <a:t>40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6D79B03C-6C71-60FA-FCFD-9D117984B6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Explicit List: Summary</a:t>
            </a:r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F374B664-4024-53C2-805A-3B1B30DB9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/>
              </a:rPr>
              <a:t>Comparison to implicit list:</a:t>
            </a:r>
          </a:p>
          <a:p>
            <a:pPr lvl="1" indent="-290195" eaLnBrk="1" hangingPunct="1"/>
            <a:r>
              <a:rPr lang="en-US" altLang="en-US" dirty="0"/>
              <a:t>Allocate is linear time in number of </a:t>
            </a:r>
            <a:r>
              <a:rPr lang="en-US" altLang="en-US" i="1" dirty="0"/>
              <a:t>free</a:t>
            </a:r>
            <a:r>
              <a:rPr lang="en-US" altLang="en-US" dirty="0"/>
              <a:t> blocks instead of </a:t>
            </a:r>
            <a:r>
              <a:rPr lang="en-US" altLang="en-US" i="1" dirty="0"/>
              <a:t>total</a:t>
            </a:r>
            <a:r>
              <a:rPr lang="en-US" altLang="en-US" dirty="0"/>
              <a:t> blocks – much faster allocates when most of the memory is full </a:t>
            </a:r>
          </a:p>
          <a:p>
            <a:pPr lvl="1" indent="-290195" eaLnBrk="1" hangingPunct="1"/>
            <a:r>
              <a:rPr lang="en-US" altLang="en-US" dirty="0"/>
              <a:t>Slightly more complicated allocate and free since needs to splice blocks in and out of the list</a:t>
            </a:r>
          </a:p>
          <a:p>
            <a:pPr lvl="1" indent="-290195" eaLnBrk="1" hangingPunct="1"/>
            <a:r>
              <a:rPr lang="en-US" altLang="en-US" dirty="0"/>
              <a:t>Requires space for the links (potentially increases the minimum block size)</a:t>
            </a:r>
          </a:p>
          <a:p>
            <a:pPr eaLnBrk="1" hangingPunct="1"/>
            <a:r>
              <a:rPr lang="en-US" altLang="en-US" dirty="0">
                <a:ea typeface="MS PGothic"/>
              </a:rPr>
              <a:t>Main use of linked lists is in conjunction with segregated free lists (upcoming Method 3)</a:t>
            </a:r>
            <a:endParaRPr lang="en-US" altLang="en-US" dirty="0"/>
          </a:p>
          <a:p>
            <a:pPr lvl="1" indent="-290195" eaLnBrk="1" hangingPunct="1"/>
            <a:r>
              <a:rPr lang="en-US" altLang="en-US" dirty="0"/>
              <a:t>Keep multiple linked lists of different size classes, or possibly for different types of objects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3">
            <a:extLst>
              <a:ext uri="{FF2B5EF4-FFF2-40B4-BE49-F238E27FC236}">
                <a16:creationId xmlns:a16="http://schemas.microsoft.com/office/drawing/2014/main" id="{5696AF26-6B08-54AC-3D23-F4065A2669E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4" name="Footer Placeholder 4">
            <a:extLst>
              <a:ext uri="{FF2B5EF4-FFF2-40B4-BE49-F238E27FC236}">
                <a16:creationId xmlns:a16="http://schemas.microsoft.com/office/drawing/2014/main" id="{954F8889-11A9-EF27-35D7-71C6F8569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64515" name="Slide Number Placeholder 5">
            <a:extLst>
              <a:ext uri="{FF2B5EF4-FFF2-40B4-BE49-F238E27FC236}">
                <a16:creationId xmlns:a16="http://schemas.microsoft.com/office/drawing/2014/main" id="{CDC9DB42-57F8-7A09-F1E3-415B2CAA9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B931391-2D5B-42AE-B8B9-190CDC9B026B}" type="slidenum">
              <a:rPr lang="en-US" altLang="en-US" smtClean="0">
                <a:latin typeface="Arial" panose="020B0604020202020204" pitchFamily="34" charset="0"/>
              </a:rPr>
              <a:pPr/>
              <a:t>41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4516" name="Rectangle 2">
            <a:extLst>
              <a:ext uri="{FF2B5EF4-FFF2-40B4-BE49-F238E27FC236}">
                <a16:creationId xmlns:a16="http://schemas.microsoft.com/office/drawing/2014/main" id="{79BD7F0C-E1A1-FC32-BCF0-6B9D05502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191000"/>
            <a:ext cx="8458200" cy="685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17" name="Rectangle 3">
            <a:extLst>
              <a:ext uri="{FF2B5EF4-FFF2-40B4-BE49-F238E27FC236}">
                <a16:creationId xmlns:a16="http://schemas.microsoft.com/office/drawing/2014/main" id="{1B437CAE-8695-CAA6-75E0-D020A415D2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Keeping Track of Free Blocks</a:t>
            </a:r>
          </a:p>
        </p:txBody>
      </p:sp>
      <p:sp>
        <p:nvSpPr>
          <p:cNvPr id="64518" name="Rectangle 4">
            <a:extLst>
              <a:ext uri="{FF2B5EF4-FFF2-40B4-BE49-F238E27FC236}">
                <a16:creationId xmlns:a16="http://schemas.microsoft.com/office/drawing/2014/main" id="{AA3BE6E6-5EE1-6AF1-E04E-D3256B2AF6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Method 1: Implicit list using lengths – links all blocks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Method 2: Explicit list among the free blocks using pointers within the free blocks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Method 3: Segregated free 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Different free lists for different size ranges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Method 4: Blocks sorted by 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Can use a balanced binary search tree where a node contains the head of an explicit list of free blocks of a single size and that size is used as the key</a:t>
            </a:r>
          </a:p>
        </p:txBody>
      </p:sp>
      <p:sp>
        <p:nvSpPr>
          <p:cNvPr id="64519" name="Rectangle 5">
            <a:extLst>
              <a:ext uri="{FF2B5EF4-FFF2-40B4-BE49-F238E27FC236}">
                <a16:creationId xmlns:a16="http://schemas.microsoft.com/office/drawing/2014/main" id="{73040CFD-E9A9-C760-6EB8-1374E87D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64520" name="Rectangle 6">
            <a:extLst>
              <a:ext uri="{FF2B5EF4-FFF2-40B4-BE49-F238E27FC236}">
                <a16:creationId xmlns:a16="http://schemas.microsoft.com/office/drawing/2014/main" id="{2DD15933-DABC-C292-F760-17BF37E43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21" name="Rectangle 7">
            <a:extLst>
              <a:ext uri="{FF2B5EF4-FFF2-40B4-BE49-F238E27FC236}">
                <a16:creationId xmlns:a16="http://schemas.microsoft.com/office/drawing/2014/main" id="{21DD4432-995A-D3DC-783B-286DB03DC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22" name="Rectangle 8">
            <a:extLst>
              <a:ext uri="{FF2B5EF4-FFF2-40B4-BE49-F238E27FC236}">
                <a16:creationId xmlns:a16="http://schemas.microsoft.com/office/drawing/2014/main" id="{B32D6096-ED49-0762-C04C-8696EE214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23" name="Rectangle 9">
            <a:extLst>
              <a:ext uri="{FF2B5EF4-FFF2-40B4-BE49-F238E27FC236}">
                <a16:creationId xmlns:a16="http://schemas.microsoft.com/office/drawing/2014/main" id="{D9930D4C-37A4-1AFF-B9B2-70D757F3E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24" name="Rectangle 10">
            <a:extLst>
              <a:ext uri="{FF2B5EF4-FFF2-40B4-BE49-F238E27FC236}">
                <a16:creationId xmlns:a16="http://schemas.microsoft.com/office/drawing/2014/main" id="{92F42C86-5174-4A60-1C71-AB5942CB1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1336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64525" name="Rectangle 11">
            <a:extLst>
              <a:ext uri="{FF2B5EF4-FFF2-40B4-BE49-F238E27FC236}">
                <a16:creationId xmlns:a16="http://schemas.microsoft.com/office/drawing/2014/main" id="{E8E7B67B-046C-F3DF-8CCB-B987D1E00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1336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26" name="Rectangle 12">
            <a:extLst>
              <a:ext uri="{FF2B5EF4-FFF2-40B4-BE49-F238E27FC236}">
                <a16:creationId xmlns:a16="http://schemas.microsoft.com/office/drawing/2014/main" id="{12930352-CDE3-80D9-1A70-DC71442E8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1336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27" name="Rectangle 13">
            <a:extLst>
              <a:ext uri="{FF2B5EF4-FFF2-40B4-BE49-F238E27FC236}">
                <a16:creationId xmlns:a16="http://schemas.microsoft.com/office/drawing/2014/main" id="{A8053ACD-8AE0-1595-B8C4-8D5EB670E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1336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28" name="Rectangle 14">
            <a:extLst>
              <a:ext uri="{FF2B5EF4-FFF2-40B4-BE49-F238E27FC236}">
                <a16:creationId xmlns:a16="http://schemas.microsoft.com/office/drawing/2014/main" id="{990A113D-1AB8-975F-4C55-503A094C2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29" name="Rectangle 15">
            <a:extLst>
              <a:ext uri="{FF2B5EF4-FFF2-40B4-BE49-F238E27FC236}">
                <a16:creationId xmlns:a16="http://schemas.microsoft.com/office/drawing/2014/main" id="{9B840CE2-9A7B-4BFA-2041-32B00A60B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30" name="Rectangle 16">
            <a:extLst>
              <a:ext uri="{FF2B5EF4-FFF2-40B4-BE49-F238E27FC236}">
                <a16:creationId xmlns:a16="http://schemas.microsoft.com/office/drawing/2014/main" id="{F75F2EE0-472A-7143-900A-00DBCA6CC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31" name="Rectangle 17">
            <a:extLst>
              <a:ext uri="{FF2B5EF4-FFF2-40B4-BE49-F238E27FC236}">
                <a16:creationId xmlns:a16="http://schemas.microsoft.com/office/drawing/2014/main" id="{32C69E16-7CFE-E6CB-9696-B091E4093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32" name="Rectangle 18">
            <a:extLst>
              <a:ext uri="{FF2B5EF4-FFF2-40B4-BE49-F238E27FC236}">
                <a16:creationId xmlns:a16="http://schemas.microsoft.com/office/drawing/2014/main" id="{A269156F-0425-35CE-FE68-24AD74F7F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33" name="Rectangle 19">
            <a:extLst>
              <a:ext uri="{FF2B5EF4-FFF2-40B4-BE49-F238E27FC236}">
                <a16:creationId xmlns:a16="http://schemas.microsoft.com/office/drawing/2014/main" id="{FA59146C-8139-DBA7-B375-7EA965C50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1336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2</a:t>
            </a:r>
          </a:p>
        </p:txBody>
      </p:sp>
      <p:sp>
        <p:nvSpPr>
          <p:cNvPr id="64534" name="Rectangle 20">
            <a:extLst>
              <a:ext uri="{FF2B5EF4-FFF2-40B4-BE49-F238E27FC236}">
                <a16:creationId xmlns:a16="http://schemas.microsoft.com/office/drawing/2014/main" id="{D79AE50B-9388-6874-4492-C2DB08157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1336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35" name="Rectangle 21">
            <a:extLst>
              <a:ext uri="{FF2B5EF4-FFF2-40B4-BE49-F238E27FC236}">
                <a16:creationId xmlns:a16="http://schemas.microsoft.com/office/drawing/2014/main" id="{90C12F08-9F7F-9AB2-7EC5-C716976E1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6</a:t>
            </a:r>
          </a:p>
        </p:txBody>
      </p:sp>
      <p:sp>
        <p:nvSpPr>
          <p:cNvPr id="64536" name="Rectangle 22">
            <a:extLst>
              <a:ext uri="{FF2B5EF4-FFF2-40B4-BE49-F238E27FC236}">
                <a16:creationId xmlns:a16="http://schemas.microsoft.com/office/drawing/2014/main" id="{1ED1DB08-CEBC-5D21-0E70-F1B8C3621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64537" name="Rectangle 23">
            <a:extLst>
              <a:ext uri="{FF2B5EF4-FFF2-40B4-BE49-F238E27FC236}">
                <a16:creationId xmlns:a16="http://schemas.microsoft.com/office/drawing/2014/main" id="{C422A635-F379-6165-F098-B9E7B589F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38" name="Rectangle 24">
            <a:extLst>
              <a:ext uri="{FF2B5EF4-FFF2-40B4-BE49-F238E27FC236}">
                <a16:creationId xmlns:a16="http://schemas.microsoft.com/office/drawing/2014/main" id="{DEB859EE-DB3B-9DBB-56FF-941C3C9B7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39" name="Rectangle 25">
            <a:extLst>
              <a:ext uri="{FF2B5EF4-FFF2-40B4-BE49-F238E27FC236}">
                <a16:creationId xmlns:a16="http://schemas.microsoft.com/office/drawing/2014/main" id="{A5B12DE9-33EF-3BFA-4DE6-CED2066D5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40" name="Rectangle 26">
            <a:extLst>
              <a:ext uri="{FF2B5EF4-FFF2-40B4-BE49-F238E27FC236}">
                <a16:creationId xmlns:a16="http://schemas.microsoft.com/office/drawing/2014/main" id="{49AF4D4D-055F-2EE4-FAEA-7D2E427E3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41" name="Rectangle 27">
            <a:extLst>
              <a:ext uri="{FF2B5EF4-FFF2-40B4-BE49-F238E27FC236}">
                <a16:creationId xmlns:a16="http://schemas.microsoft.com/office/drawing/2014/main" id="{303A5BE7-9DFC-1DF3-E211-EEF430B10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810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64542" name="Rectangle 28">
            <a:extLst>
              <a:ext uri="{FF2B5EF4-FFF2-40B4-BE49-F238E27FC236}">
                <a16:creationId xmlns:a16="http://schemas.microsoft.com/office/drawing/2014/main" id="{E2120BF2-FC30-30D7-7B12-11DC2E0E5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810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43" name="Rectangle 29">
            <a:extLst>
              <a:ext uri="{FF2B5EF4-FFF2-40B4-BE49-F238E27FC236}">
                <a16:creationId xmlns:a16="http://schemas.microsoft.com/office/drawing/2014/main" id="{BCEBDB45-6A0A-ACD5-5A33-672F50BFC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810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44" name="Rectangle 30">
            <a:extLst>
              <a:ext uri="{FF2B5EF4-FFF2-40B4-BE49-F238E27FC236}">
                <a16:creationId xmlns:a16="http://schemas.microsoft.com/office/drawing/2014/main" id="{3BA06904-CAAC-7271-5326-3421A370A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810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45" name="Rectangle 31">
            <a:extLst>
              <a:ext uri="{FF2B5EF4-FFF2-40B4-BE49-F238E27FC236}">
                <a16:creationId xmlns:a16="http://schemas.microsoft.com/office/drawing/2014/main" id="{209F36FE-1211-07C2-E719-82C129F2E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46" name="Rectangle 32">
            <a:extLst>
              <a:ext uri="{FF2B5EF4-FFF2-40B4-BE49-F238E27FC236}">
                <a16:creationId xmlns:a16="http://schemas.microsoft.com/office/drawing/2014/main" id="{CD525AE2-22C6-28C9-1C2C-855D4C13C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47" name="Rectangle 33">
            <a:extLst>
              <a:ext uri="{FF2B5EF4-FFF2-40B4-BE49-F238E27FC236}">
                <a16:creationId xmlns:a16="http://schemas.microsoft.com/office/drawing/2014/main" id="{7E7C47FB-097E-9792-29F3-74149394C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48" name="Rectangle 34">
            <a:extLst>
              <a:ext uri="{FF2B5EF4-FFF2-40B4-BE49-F238E27FC236}">
                <a16:creationId xmlns:a16="http://schemas.microsoft.com/office/drawing/2014/main" id="{E4E55352-CFD1-6A08-1461-D9E6DE9EC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49" name="Rectangle 35">
            <a:extLst>
              <a:ext uri="{FF2B5EF4-FFF2-40B4-BE49-F238E27FC236}">
                <a16:creationId xmlns:a16="http://schemas.microsoft.com/office/drawing/2014/main" id="{6E91865B-0B65-1142-1613-A41F25905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50" name="Rectangle 36">
            <a:extLst>
              <a:ext uri="{FF2B5EF4-FFF2-40B4-BE49-F238E27FC236}">
                <a16:creationId xmlns:a16="http://schemas.microsoft.com/office/drawing/2014/main" id="{B04B01A0-3938-C4D6-CA14-3ED4A7C5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810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2</a:t>
            </a:r>
          </a:p>
        </p:txBody>
      </p:sp>
      <p:sp>
        <p:nvSpPr>
          <p:cNvPr id="64551" name="Rectangle 37">
            <a:extLst>
              <a:ext uri="{FF2B5EF4-FFF2-40B4-BE49-F238E27FC236}">
                <a16:creationId xmlns:a16="http://schemas.microsoft.com/office/drawing/2014/main" id="{326D64AB-CA2C-BDAD-6CD2-F185D49B4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810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52" name="Rectangle 38">
            <a:extLst>
              <a:ext uri="{FF2B5EF4-FFF2-40B4-BE49-F238E27FC236}">
                <a16:creationId xmlns:a16="http://schemas.microsoft.com/office/drawing/2014/main" id="{B3620451-F6F1-E28F-4B6D-C08932A3C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6</a:t>
            </a:r>
          </a:p>
        </p:txBody>
      </p:sp>
      <p:sp>
        <p:nvSpPr>
          <p:cNvPr id="64553" name="Freeform 39">
            <a:extLst>
              <a:ext uri="{FF2B5EF4-FFF2-40B4-BE49-F238E27FC236}">
                <a16:creationId xmlns:a16="http://schemas.microsoft.com/office/drawing/2014/main" id="{9DA4DAC5-AB7A-5452-89B8-AD467A11B775}"/>
              </a:ext>
            </a:extLst>
          </p:cNvPr>
          <p:cNvSpPr>
            <a:spLocks/>
          </p:cNvSpPr>
          <p:nvPr/>
        </p:nvSpPr>
        <p:spPr bwMode="auto">
          <a:xfrm>
            <a:off x="2057400" y="3479800"/>
            <a:ext cx="2438400" cy="482600"/>
          </a:xfrm>
          <a:custGeom>
            <a:avLst/>
            <a:gdLst>
              <a:gd name="T0" fmla="*/ 0 w 1536"/>
              <a:gd name="T1" fmla="*/ 2147483646 h 304"/>
              <a:gd name="T2" fmla="*/ 2147483646 w 1536"/>
              <a:gd name="T3" fmla="*/ 2147483646 h 304"/>
              <a:gd name="T4" fmla="*/ 2147483646 w 1536"/>
              <a:gd name="T5" fmla="*/ 2147483646 h 304"/>
              <a:gd name="T6" fmla="*/ 0 60000 65536"/>
              <a:gd name="T7" fmla="*/ 0 60000 65536"/>
              <a:gd name="T8" fmla="*/ 0 60000 65536"/>
              <a:gd name="T9" fmla="*/ 0 w 1536"/>
              <a:gd name="T10" fmla="*/ 0 h 304"/>
              <a:gd name="T11" fmla="*/ 1536 w 1536"/>
              <a:gd name="T12" fmla="*/ 304 h 3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4" name="Freeform 40">
            <a:extLst>
              <a:ext uri="{FF2B5EF4-FFF2-40B4-BE49-F238E27FC236}">
                <a16:creationId xmlns:a16="http://schemas.microsoft.com/office/drawing/2014/main" id="{A2634D2C-B332-3782-B123-36D20EC5D57A}"/>
              </a:ext>
            </a:extLst>
          </p:cNvPr>
          <p:cNvSpPr>
            <a:spLocks/>
          </p:cNvSpPr>
          <p:nvPr/>
        </p:nvSpPr>
        <p:spPr bwMode="auto">
          <a:xfrm>
            <a:off x="1828800" y="1905000"/>
            <a:ext cx="1524000" cy="228600"/>
          </a:xfrm>
          <a:custGeom>
            <a:avLst/>
            <a:gdLst>
              <a:gd name="T0" fmla="*/ 0 w 960"/>
              <a:gd name="T1" fmla="*/ 2147483646 h 144"/>
              <a:gd name="T2" fmla="*/ 2147483646 w 960"/>
              <a:gd name="T3" fmla="*/ 0 h 144"/>
              <a:gd name="T4" fmla="*/ 2147483646 w 960"/>
              <a:gd name="T5" fmla="*/ 2147483646 h 144"/>
              <a:gd name="T6" fmla="*/ 0 60000 65536"/>
              <a:gd name="T7" fmla="*/ 0 60000 65536"/>
              <a:gd name="T8" fmla="*/ 0 60000 65536"/>
              <a:gd name="T9" fmla="*/ 0 w 960"/>
              <a:gd name="T10" fmla="*/ 0 h 144"/>
              <a:gd name="T11" fmla="*/ 960 w 96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5" name="Freeform 41">
            <a:extLst>
              <a:ext uri="{FF2B5EF4-FFF2-40B4-BE49-F238E27FC236}">
                <a16:creationId xmlns:a16="http://schemas.microsoft.com/office/drawing/2014/main" id="{4BC030F5-4796-AED5-210C-29982351E829}"/>
              </a:ext>
            </a:extLst>
          </p:cNvPr>
          <p:cNvSpPr>
            <a:spLocks/>
          </p:cNvSpPr>
          <p:nvPr/>
        </p:nvSpPr>
        <p:spPr bwMode="auto">
          <a:xfrm>
            <a:off x="3352800" y="1905000"/>
            <a:ext cx="1219200" cy="228600"/>
          </a:xfrm>
          <a:custGeom>
            <a:avLst/>
            <a:gdLst>
              <a:gd name="T0" fmla="*/ 0 w 768"/>
              <a:gd name="T1" fmla="*/ 2147483646 h 144"/>
              <a:gd name="T2" fmla="*/ 2147483646 w 768"/>
              <a:gd name="T3" fmla="*/ 0 h 144"/>
              <a:gd name="T4" fmla="*/ 2147483646 w 768"/>
              <a:gd name="T5" fmla="*/ 2147483646 h 144"/>
              <a:gd name="T6" fmla="*/ 0 60000 65536"/>
              <a:gd name="T7" fmla="*/ 0 60000 65536"/>
              <a:gd name="T8" fmla="*/ 0 60000 65536"/>
              <a:gd name="T9" fmla="*/ 0 w 768"/>
              <a:gd name="T10" fmla="*/ 0 h 144"/>
              <a:gd name="T11" fmla="*/ 768 w 76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6" name="Freeform 42">
            <a:extLst>
              <a:ext uri="{FF2B5EF4-FFF2-40B4-BE49-F238E27FC236}">
                <a16:creationId xmlns:a16="http://schemas.microsoft.com/office/drawing/2014/main" id="{BEE8D62A-A0E4-51A3-EFC4-83C6928DBBC0}"/>
              </a:ext>
            </a:extLst>
          </p:cNvPr>
          <p:cNvSpPr>
            <a:spLocks/>
          </p:cNvSpPr>
          <p:nvPr/>
        </p:nvSpPr>
        <p:spPr bwMode="auto">
          <a:xfrm>
            <a:off x="4572000" y="1905000"/>
            <a:ext cx="1828800" cy="228600"/>
          </a:xfrm>
          <a:custGeom>
            <a:avLst/>
            <a:gdLst>
              <a:gd name="T0" fmla="*/ 0 w 1152"/>
              <a:gd name="T1" fmla="*/ 2147483646 h 144"/>
              <a:gd name="T2" fmla="*/ 2147483646 w 1152"/>
              <a:gd name="T3" fmla="*/ 0 h 144"/>
              <a:gd name="T4" fmla="*/ 2147483646 w 1152"/>
              <a:gd name="T5" fmla="*/ 2147483646 h 144"/>
              <a:gd name="T6" fmla="*/ 0 60000 65536"/>
              <a:gd name="T7" fmla="*/ 0 60000 65536"/>
              <a:gd name="T8" fmla="*/ 0 60000 65536"/>
              <a:gd name="T9" fmla="*/ 0 w 1152"/>
              <a:gd name="T10" fmla="*/ 0 h 144"/>
              <a:gd name="T11" fmla="*/ 1152 w 115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Date Placeholder 3">
            <a:extLst>
              <a:ext uri="{FF2B5EF4-FFF2-40B4-BE49-F238E27FC236}">
                <a16:creationId xmlns:a16="http://schemas.microsoft.com/office/drawing/2014/main" id="{F9311B73-ED38-7D67-3400-7A51BEB750F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94" name="Footer Placeholder 4">
            <a:extLst>
              <a:ext uri="{FF2B5EF4-FFF2-40B4-BE49-F238E27FC236}">
                <a16:creationId xmlns:a16="http://schemas.microsoft.com/office/drawing/2014/main" id="{D3344F43-B7C1-B67D-6198-4BEC3202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65539" name="Slide Number Placeholder 5">
            <a:extLst>
              <a:ext uri="{FF2B5EF4-FFF2-40B4-BE49-F238E27FC236}">
                <a16:creationId xmlns:a16="http://schemas.microsoft.com/office/drawing/2014/main" id="{05745245-D0DB-7BF8-1CE1-1F8070E2E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A220429-6B31-42BC-A8B6-74A0F789CC9E}" type="slidenum">
              <a:rPr lang="en-US" altLang="en-US" smtClean="0">
                <a:latin typeface="Arial" panose="020B0604020202020204" pitchFamily="34" charset="0"/>
              </a:rPr>
              <a:pPr/>
              <a:t>42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5540" name="Rectangle 93">
            <a:extLst>
              <a:ext uri="{FF2B5EF4-FFF2-40B4-BE49-F238E27FC236}">
                <a16:creationId xmlns:a16="http://schemas.microsoft.com/office/drawing/2014/main" id="{F6948D4A-96FB-F6F7-63A2-1787268B2A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Segregated Storage</a:t>
            </a:r>
          </a:p>
        </p:txBody>
      </p:sp>
      <p:sp>
        <p:nvSpPr>
          <p:cNvPr id="65541" name="Rectangle 94">
            <a:extLst>
              <a:ext uri="{FF2B5EF4-FFF2-40B4-BE49-F238E27FC236}">
                <a16:creationId xmlns:a16="http://schemas.microsoft.com/office/drawing/2014/main" id="{D8C0D2D7-88B6-93E3-99C1-081B54AB00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Each size range has its own free list of blocks</a:t>
            </a:r>
          </a:p>
        </p:txBody>
      </p:sp>
      <p:grpSp>
        <p:nvGrpSpPr>
          <p:cNvPr id="65542" name="Group 4">
            <a:extLst>
              <a:ext uri="{FF2B5EF4-FFF2-40B4-BE49-F238E27FC236}">
                <a16:creationId xmlns:a16="http://schemas.microsoft.com/office/drawing/2014/main" id="{E3F98E68-F7E6-CBF8-2038-ED36AADDF065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949450"/>
            <a:ext cx="6781800" cy="3079750"/>
            <a:chOff x="528" y="1776"/>
            <a:chExt cx="4272" cy="1940"/>
          </a:xfrm>
        </p:grpSpPr>
        <p:sp>
          <p:nvSpPr>
            <p:cNvPr id="65544" name="Rectangle 5">
              <a:extLst>
                <a:ext uri="{FF2B5EF4-FFF2-40B4-BE49-F238E27FC236}">
                  <a16:creationId xmlns:a16="http://schemas.microsoft.com/office/drawing/2014/main" id="{621A32D6-A82C-2084-850F-1E7C02DB0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776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45" name="Rectangle 6">
              <a:extLst>
                <a:ext uri="{FF2B5EF4-FFF2-40B4-BE49-F238E27FC236}">
                  <a16:creationId xmlns:a16="http://schemas.microsoft.com/office/drawing/2014/main" id="{A143498B-18A8-E067-098B-F8BA6DC70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776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46" name="Rectangle 7">
              <a:extLst>
                <a:ext uri="{FF2B5EF4-FFF2-40B4-BE49-F238E27FC236}">
                  <a16:creationId xmlns:a16="http://schemas.microsoft.com/office/drawing/2014/main" id="{D924C0A8-BF20-6782-A6ED-298223300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776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47" name="Rectangle 8">
              <a:extLst>
                <a:ext uri="{FF2B5EF4-FFF2-40B4-BE49-F238E27FC236}">
                  <a16:creationId xmlns:a16="http://schemas.microsoft.com/office/drawing/2014/main" id="{3917161E-EDC6-17BC-09B9-EC325A418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776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48" name="Rectangle 9">
              <a:extLst>
                <a:ext uri="{FF2B5EF4-FFF2-40B4-BE49-F238E27FC236}">
                  <a16:creationId xmlns:a16="http://schemas.microsoft.com/office/drawing/2014/main" id="{A05746A6-60D6-B487-8929-B25078C3F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776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49" name="Rectangle 10">
              <a:extLst>
                <a:ext uri="{FF2B5EF4-FFF2-40B4-BE49-F238E27FC236}">
                  <a16:creationId xmlns:a16="http://schemas.microsoft.com/office/drawing/2014/main" id="{3F0DF0BB-6293-ABFC-B944-80C6D20D2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776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50" name="Rectangle 11">
              <a:extLst>
                <a:ext uri="{FF2B5EF4-FFF2-40B4-BE49-F238E27FC236}">
                  <a16:creationId xmlns:a16="http://schemas.microsoft.com/office/drawing/2014/main" id="{E0AD5CB9-F8DC-247F-9D8D-5EA29D489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776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51" name="Rectangle 12">
              <a:extLst>
                <a:ext uri="{FF2B5EF4-FFF2-40B4-BE49-F238E27FC236}">
                  <a16:creationId xmlns:a16="http://schemas.microsoft.com/office/drawing/2014/main" id="{E1FE3A38-9AB3-CE67-6A3E-C47FC05A1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776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52" name="Rectangle 13">
              <a:extLst>
                <a:ext uri="{FF2B5EF4-FFF2-40B4-BE49-F238E27FC236}">
                  <a16:creationId xmlns:a16="http://schemas.microsoft.com/office/drawing/2014/main" id="{85847A28-006A-D9C9-23DB-A90ADFB53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208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53" name="Rectangle 14">
              <a:extLst>
                <a:ext uri="{FF2B5EF4-FFF2-40B4-BE49-F238E27FC236}">
                  <a16:creationId xmlns:a16="http://schemas.microsoft.com/office/drawing/2014/main" id="{A3A33DC4-8E14-EA35-9BE2-F025F2E57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208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54" name="Rectangle 15">
              <a:extLst>
                <a:ext uri="{FF2B5EF4-FFF2-40B4-BE49-F238E27FC236}">
                  <a16:creationId xmlns:a16="http://schemas.microsoft.com/office/drawing/2014/main" id="{9357D563-F190-9AD0-BFFA-B28B56E23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208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55" name="Rectangle 16">
              <a:extLst>
                <a:ext uri="{FF2B5EF4-FFF2-40B4-BE49-F238E27FC236}">
                  <a16:creationId xmlns:a16="http://schemas.microsoft.com/office/drawing/2014/main" id="{B115FCF5-45CC-8395-2519-82787FEBC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56" name="Rectangle 17">
              <a:extLst>
                <a:ext uri="{FF2B5EF4-FFF2-40B4-BE49-F238E27FC236}">
                  <a16:creationId xmlns:a16="http://schemas.microsoft.com/office/drawing/2014/main" id="{F1D0C200-8ED4-0A43-4568-43B7F1715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57" name="Rectangle 18">
              <a:extLst>
                <a:ext uri="{FF2B5EF4-FFF2-40B4-BE49-F238E27FC236}">
                  <a16:creationId xmlns:a16="http://schemas.microsoft.com/office/drawing/2014/main" id="{30ACFC97-7047-2321-C5EF-58FED8758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58" name="Rectangle 19">
              <a:extLst>
                <a:ext uri="{FF2B5EF4-FFF2-40B4-BE49-F238E27FC236}">
                  <a16:creationId xmlns:a16="http://schemas.microsoft.com/office/drawing/2014/main" id="{54113D1A-0CA8-1588-6FEF-FD05DB7BF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208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59" name="Rectangle 20">
              <a:extLst>
                <a:ext uri="{FF2B5EF4-FFF2-40B4-BE49-F238E27FC236}">
                  <a16:creationId xmlns:a16="http://schemas.microsoft.com/office/drawing/2014/main" id="{CA6607DF-D8D6-8020-83E4-40E8604D1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2208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60" name="Rectangle 21">
              <a:extLst>
                <a:ext uri="{FF2B5EF4-FFF2-40B4-BE49-F238E27FC236}">
                  <a16:creationId xmlns:a16="http://schemas.microsoft.com/office/drawing/2014/main" id="{6028D217-D026-65F7-1445-8D3931B87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208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61" name="Rectangle 22">
              <a:extLst>
                <a:ext uri="{FF2B5EF4-FFF2-40B4-BE49-F238E27FC236}">
                  <a16:creationId xmlns:a16="http://schemas.microsoft.com/office/drawing/2014/main" id="{4729AEF6-E047-579E-EAA7-08C5B42B2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208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62" name="Rectangle 23">
              <a:extLst>
                <a:ext uri="{FF2B5EF4-FFF2-40B4-BE49-F238E27FC236}">
                  <a16:creationId xmlns:a16="http://schemas.microsoft.com/office/drawing/2014/main" id="{D463AA99-CBAE-64CF-7A93-14A0F6692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208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63" name="Rectangle 24">
              <a:extLst>
                <a:ext uri="{FF2B5EF4-FFF2-40B4-BE49-F238E27FC236}">
                  <a16:creationId xmlns:a16="http://schemas.microsoft.com/office/drawing/2014/main" id="{644D712B-25A6-F443-E22A-38EF92DF6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208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64" name="Rectangle 25">
              <a:extLst>
                <a:ext uri="{FF2B5EF4-FFF2-40B4-BE49-F238E27FC236}">
                  <a16:creationId xmlns:a16="http://schemas.microsoft.com/office/drawing/2014/main" id="{3230A89F-C919-781D-CBF4-7569B88F6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640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65" name="Rectangle 26">
              <a:extLst>
                <a:ext uri="{FF2B5EF4-FFF2-40B4-BE49-F238E27FC236}">
                  <a16:creationId xmlns:a16="http://schemas.microsoft.com/office/drawing/2014/main" id="{BC930654-9E12-4714-F9CB-4E93976D94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640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66" name="Rectangle 27">
              <a:extLst>
                <a:ext uri="{FF2B5EF4-FFF2-40B4-BE49-F238E27FC236}">
                  <a16:creationId xmlns:a16="http://schemas.microsoft.com/office/drawing/2014/main" id="{1E38248B-D317-49B0-5473-4B3B7A047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640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67" name="Rectangle 28">
              <a:extLst>
                <a:ext uri="{FF2B5EF4-FFF2-40B4-BE49-F238E27FC236}">
                  <a16:creationId xmlns:a16="http://schemas.microsoft.com/office/drawing/2014/main" id="{310A678A-B2EC-6A9C-AF9C-9F9743D133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640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68" name="Rectangle 29">
              <a:extLst>
                <a:ext uri="{FF2B5EF4-FFF2-40B4-BE49-F238E27FC236}">
                  <a16:creationId xmlns:a16="http://schemas.microsoft.com/office/drawing/2014/main" id="{EF0FCB8A-2746-0AF6-A5AA-1E6085D52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640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69" name="Rectangle 30">
              <a:extLst>
                <a:ext uri="{FF2B5EF4-FFF2-40B4-BE49-F238E27FC236}">
                  <a16:creationId xmlns:a16="http://schemas.microsoft.com/office/drawing/2014/main" id="{7F8C4AA3-A4D9-F313-876B-698DE3609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640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70" name="Rectangle 31">
              <a:extLst>
                <a:ext uri="{FF2B5EF4-FFF2-40B4-BE49-F238E27FC236}">
                  <a16:creationId xmlns:a16="http://schemas.microsoft.com/office/drawing/2014/main" id="{5C5451D5-4CF8-D44E-3805-A58658232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640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71" name="Rectangle 32">
              <a:extLst>
                <a:ext uri="{FF2B5EF4-FFF2-40B4-BE49-F238E27FC236}">
                  <a16:creationId xmlns:a16="http://schemas.microsoft.com/office/drawing/2014/main" id="{629D38FA-E06A-645C-47FF-970368BE8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640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72" name="Rectangle 33">
              <a:extLst>
                <a:ext uri="{FF2B5EF4-FFF2-40B4-BE49-F238E27FC236}">
                  <a16:creationId xmlns:a16="http://schemas.microsoft.com/office/drawing/2014/main" id="{0141590E-9A30-77D9-E59F-189883A09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640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73" name="Rectangle 34">
              <a:extLst>
                <a:ext uri="{FF2B5EF4-FFF2-40B4-BE49-F238E27FC236}">
                  <a16:creationId xmlns:a16="http://schemas.microsoft.com/office/drawing/2014/main" id="{A8CF3564-7AF0-F04F-0459-3AEA6C2EE9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640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74" name="Rectangle 35">
              <a:extLst>
                <a:ext uri="{FF2B5EF4-FFF2-40B4-BE49-F238E27FC236}">
                  <a16:creationId xmlns:a16="http://schemas.microsoft.com/office/drawing/2014/main" id="{5FCE74C3-5FA0-ECF1-8783-AB9BE7F40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640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75" name="Rectangle 36">
              <a:extLst>
                <a:ext uri="{FF2B5EF4-FFF2-40B4-BE49-F238E27FC236}">
                  <a16:creationId xmlns:a16="http://schemas.microsoft.com/office/drawing/2014/main" id="{FE30AE7F-394A-438C-A204-3CF95E198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640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76" name="Rectangle 37">
              <a:extLst>
                <a:ext uri="{FF2B5EF4-FFF2-40B4-BE49-F238E27FC236}">
                  <a16:creationId xmlns:a16="http://schemas.microsoft.com/office/drawing/2014/main" id="{85F0BC17-3B14-2FDC-E1EC-4D32D4DB1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072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77" name="Rectangle 38">
              <a:extLst>
                <a:ext uri="{FF2B5EF4-FFF2-40B4-BE49-F238E27FC236}">
                  <a16:creationId xmlns:a16="http://schemas.microsoft.com/office/drawing/2014/main" id="{97A3D563-097A-05B4-4352-5E7CCF89E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072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78" name="Rectangle 39">
              <a:extLst>
                <a:ext uri="{FF2B5EF4-FFF2-40B4-BE49-F238E27FC236}">
                  <a16:creationId xmlns:a16="http://schemas.microsoft.com/office/drawing/2014/main" id="{2129B9F7-D092-C7BB-7517-8E13C9914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072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79" name="Rectangle 40">
              <a:extLst>
                <a:ext uri="{FF2B5EF4-FFF2-40B4-BE49-F238E27FC236}">
                  <a16:creationId xmlns:a16="http://schemas.microsoft.com/office/drawing/2014/main" id="{9C9D566E-FFE4-F654-7136-6F2BF4655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80" name="Rectangle 41">
              <a:extLst>
                <a:ext uri="{FF2B5EF4-FFF2-40B4-BE49-F238E27FC236}">
                  <a16:creationId xmlns:a16="http://schemas.microsoft.com/office/drawing/2014/main" id="{95A56BB6-CF03-B413-A854-A576216A6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81" name="Rectangle 42">
              <a:extLst>
                <a:ext uri="{FF2B5EF4-FFF2-40B4-BE49-F238E27FC236}">
                  <a16:creationId xmlns:a16="http://schemas.microsoft.com/office/drawing/2014/main" id="{11787286-7923-B0C0-86EC-1CC60ED84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072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82" name="Rectangle 43">
              <a:extLst>
                <a:ext uri="{FF2B5EF4-FFF2-40B4-BE49-F238E27FC236}">
                  <a16:creationId xmlns:a16="http://schemas.microsoft.com/office/drawing/2014/main" id="{2A149D1C-EE22-A18A-18B1-5094B1F44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072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83" name="Rectangle 44">
              <a:extLst>
                <a:ext uri="{FF2B5EF4-FFF2-40B4-BE49-F238E27FC236}">
                  <a16:creationId xmlns:a16="http://schemas.microsoft.com/office/drawing/2014/main" id="{D09E8237-F26B-2C13-3F8E-D4DC89517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072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84" name="Rectangle 45">
              <a:extLst>
                <a:ext uri="{FF2B5EF4-FFF2-40B4-BE49-F238E27FC236}">
                  <a16:creationId xmlns:a16="http://schemas.microsoft.com/office/drawing/2014/main" id="{977D80E0-C35D-FC8C-2F5B-F829AAA4F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3072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85" name="Rectangle 46">
              <a:extLst>
                <a:ext uri="{FF2B5EF4-FFF2-40B4-BE49-F238E27FC236}">
                  <a16:creationId xmlns:a16="http://schemas.microsoft.com/office/drawing/2014/main" id="{F4F3F8C9-1D3E-144B-B095-AE1D26523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072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86" name="Rectangle 47">
              <a:extLst>
                <a:ext uri="{FF2B5EF4-FFF2-40B4-BE49-F238E27FC236}">
                  <a16:creationId xmlns:a16="http://schemas.microsoft.com/office/drawing/2014/main" id="{E9532251-2674-3355-F440-903488216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3072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87" name="Rectangle 48">
              <a:extLst>
                <a:ext uri="{FF2B5EF4-FFF2-40B4-BE49-F238E27FC236}">
                  <a16:creationId xmlns:a16="http://schemas.microsoft.com/office/drawing/2014/main" id="{800DACE9-9D5B-CD6C-1D5B-EB406C57B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072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88" name="Rectangle 49">
              <a:extLst>
                <a:ext uri="{FF2B5EF4-FFF2-40B4-BE49-F238E27FC236}">
                  <a16:creationId xmlns:a16="http://schemas.microsoft.com/office/drawing/2014/main" id="{484FFEFD-0731-B50C-B292-98DB3B258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072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89" name="Rectangle 53">
              <a:extLst>
                <a:ext uri="{FF2B5EF4-FFF2-40B4-BE49-F238E27FC236}">
                  <a16:creationId xmlns:a16="http://schemas.microsoft.com/office/drawing/2014/main" id="{D10371C6-2AE8-9019-5DFC-81AFA1D69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208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90" name="Rectangle 54">
              <a:extLst>
                <a:ext uri="{FF2B5EF4-FFF2-40B4-BE49-F238E27FC236}">
                  <a16:creationId xmlns:a16="http://schemas.microsoft.com/office/drawing/2014/main" id="{85C00CFB-D920-7907-CB51-CBAD3C613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208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91" name="Rectangle 55">
              <a:extLst>
                <a:ext uri="{FF2B5EF4-FFF2-40B4-BE49-F238E27FC236}">
                  <a16:creationId xmlns:a16="http://schemas.microsoft.com/office/drawing/2014/main" id="{BD5D3ADD-A0FF-FBA6-E44B-837F302D1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208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92" name="Rectangle 56">
              <a:extLst>
                <a:ext uri="{FF2B5EF4-FFF2-40B4-BE49-F238E27FC236}">
                  <a16:creationId xmlns:a16="http://schemas.microsoft.com/office/drawing/2014/main" id="{60F467E5-7087-C08D-9F71-E83CEE3397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504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93" name="Rectangle 57">
              <a:extLst>
                <a:ext uri="{FF2B5EF4-FFF2-40B4-BE49-F238E27FC236}">
                  <a16:creationId xmlns:a16="http://schemas.microsoft.com/office/drawing/2014/main" id="{EFF5D1A7-75D3-1EDE-B5CE-55017CEBD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504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94" name="Rectangle 58">
              <a:extLst>
                <a:ext uri="{FF2B5EF4-FFF2-40B4-BE49-F238E27FC236}">
                  <a16:creationId xmlns:a16="http://schemas.microsoft.com/office/drawing/2014/main" id="{7B9CAAB7-A25D-B6F5-2ECC-FCDA9B7C0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504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95" name="Rectangle 59">
              <a:extLst>
                <a:ext uri="{FF2B5EF4-FFF2-40B4-BE49-F238E27FC236}">
                  <a16:creationId xmlns:a16="http://schemas.microsoft.com/office/drawing/2014/main" id="{FD097D2A-8A31-39C3-5D43-53E39D499D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504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96" name="Rectangle 60">
              <a:extLst>
                <a:ext uri="{FF2B5EF4-FFF2-40B4-BE49-F238E27FC236}">
                  <a16:creationId xmlns:a16="http://schemas.microsoft.com/office/drawing/2014/main" id="{4E0E65D4-E416-EE44-1CC7-5F3CD686B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504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97" name="Rectangle 61">
              <a:extLst>
                <a:ext uri="{FF2B5EF4-FFF2-40B4-BE49-F238E27FC236}">
                  <a16:creationId xmlns:a16="http://schemas.microsoft.com/office/drawing/2014/main" id="{A0536257-1291-19B2-113A-016270DC5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504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98" name="Rectangle 62">
              <a:extLst>
                <a:ext uri="{FF2B5EF4-FFF2-40B4-BE49-F238E27FC236}">
                  <a16:creationId xmlns:a16="http://schemas.microsoft.com/office/drawing/2014/main" id="{254986EE-8546-0CAB-4754-30F17BAD9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504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599" name="Rectangle 63">
              <a:extLst>
                <a:ext uri="{FF2B5EF4-FFF2-40B4-BE49-F238E27FC236}">
                  <a16:creationId xmlns:a16="http://schemas.microsoft.com/office/drawing/2014/main" id="{C722B453-0106-A7B0-03B1-69E689121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504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600" name="Rectangle 64">
              <a:extLst>
                <a:ext uri="{FF2B5EF4-FFF2-40B4-BE49-F238E27FC236}">
                  <a16:creationId xmlns:a16="http://schemas.microsoft.com/office/drawing/2014/main" id="{EA8608E5-0FFD-D725-8DA8-AB8ACB9733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3504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601" name="Rectangle 65">
              <a:extLst>
                <a:ext uri="{FF2B5EF4-FFF2-40B4-BE49-F238E27FC236}">
                  <a16:creationId xmlns:a16="http://schemas.microsoft.com/office/drawing/2014/main" id="{E69C26CA-6CB8-50F8-7FF9-4C032D176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3504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602" name="Rectangle 66">
              <a:extLst>
                <a:ext uri="{FF2B5EF4-FFF2-40B4-BE49-F238E27FC236}">
                  <a16:creationId xmlns:a16="http://schemas.microsoft.com/office/drawing/2014/main" id="{2ABF1EF5-7E28-A188-A1AB-95E302BCA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504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603" name="Rectangle 67">
              <a:extLst>
                <a:ext uri="{FF2B5EF4-FFF2-40B4-BE49-F238E27FC236}">
                  <a16:creationId xmlns:a16="http://schemas.microsoft.com/office/drawing/2014/main" id="{AC27BB74-46B9-D38D-2169-EB4EF97CB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3504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604" name="Rectangle 68">
              <a:extLst>
                <a:ext uri="{FF2B5EF4-FFF2-40B4-BE49-F238E27FC236}">
                  <a16:creationId xmlns:a16="http://schemas.microsoft.com/office/drawing/2014/main" id="{E287EADF-31BE-54E3-2266-C9CE1BFC3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504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605" name="Rectangle 69">
              <a:extLst>
                <a:ext uri="{FF2B5EF4-FFF2-40B4-BE49-F238E27FC236}">
                  <a16:creationId xmlns:a16="http://schemas.microsoft.com/office/drawing/2014/main" id="{F9E1FCDC-2126-E09D-B139-1ED79BF43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504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606" name="Rectangle 70">
              <a:extLst>
                <a:ext uri="{FF2B5EF4-FFF2-40B4-BE49-F238E27FC236}">
                  <a16:creationId xmlns:a16="http://schemas.microsoft.com/office/drawing/2014/main" id="{129F934A-6879-E1F1-ED14-A1A8BC122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504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607" name="Rectangle 71">
              <a:extLst>
                <a:ext uri="{FF2B5EF4-FFF2-40B4-BE49-F238E27FC236}">
                  <a16:creationId xmlns:a16="http://schemas.microsoft.com/office/drawing/2014/main" id="{C5646AF8-210E-A949-539B-19C1E0125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504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5608" name="Text Box 72">
              <a:extLst>
                <a:ext uri="{FF2B5EF4-FFF2-40B4-BE49-F238E27FC236}">
                  <a16:creationId xmlns:a16="http://schemas.microsoft.com/office/drawing/2014/main" id="{91F2EC04-A204-8483-528C-DCE282BD1A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776"/>
              <a:ext cx="3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 b="1"/>
                <a:t>1-2</a:t>
              </a:r>
            </a:p>
          </p:txBody>
        </p:sp>
        <p:sp>
          <p:nvSpPr>
            <p:cNvPr id="65609" name="Text Box 73">
              <a:extLst>
                <a:ext uri="{FF2B5EF4-FFF2-40B4-BE49-F238E27FC236}">
                  <a16:creationId xmlns:a16="http://schemas.microsoft.com/office/drawing/2014/main" id="{3FA4A123-1F7F-40AA-887E-41D28F893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2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 b="1"/>
                <a:t>3</a:t>
              </a:r>
            </a:p>
          </p:txBody>
        </p:sp>
        <p:sp>
          <p:nvSpPr>
            <p:cNvPr id="65610" name="Text Box 74">
              <a:extLst>
                <a:ext uri="{FF2B5EF4-FFF2-40B4-BE49-F238E27FC236}">
                  <a16:creationId xmlns:a16="http://schemas.microsoft.com/office/drawing/2014/main" id="{4BCF0792-7022-68FB-9079-D0C0172880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0" y="263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 b="1"/>
                <a:t>4</a:t>
              </a:r>
            </a:p>
          </p:txBody>
        </p:sp>
        <p:sp>
          <p:nvSpPr>
            <p:cNvPr id="65611" name="Text Box 75">
              <a:extLst>
                <a:ext uri="{FF2B5EF4-FFF2-40B4-BE49-F238E27FC236}">
                  <a16:creationId xmlns:a16="http://schemas.microsoft.com/office/drawing/2014/main" id="{BF8EA769-CBF8-61D5-E2C2-32B4E25357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3072"/>
              <a:ext cx="3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 b="1"/>
                <a:t>5-8</a:t>
              </a:r>
            </a:p>
          </p:txBody>
        </p:sp>
        <p:sp>
          <p:nvSpPr>
            <p:cNvPr id="65612" name="Text Box 76">
              <a:extLst>
                <a:ext uri="{FF2B5EF4-FFF2-40B4-BE49-F238E27FC236}">
                  <a16:creationId xmlns:a16="http://schemas.microsoft.com/office/drawing/2014/main" id="{CBD11F13-4938-DED0-1A38-71D2213A84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504"/>
              <a:ext cx="3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 b="1"/>
                <a:t>9-16</a:t>
              </a:r>
            </a:p>
          </p:txBody>
        </p:sp>
        <p:sp>
          <p:nvSpPr>
            <p:cNvPr id="65613" name="Line 77">
              <a:extLst>
                <a:ext uri="{FF2B5EF4-FFF2-40B4-BE49-F238E27FC236}">
                  <a16:creationId xmlns:a16="http://schemas.microsoft.com/office/drawing/2014/main" id="{AA77067F-E7F2-1CCB-628D-340D41FA14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187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14" name="Line 78">
              <a:extLst>
                <a:ext uri="{FF2B5EF4-FFF2-40B4-BE49-F238E27FC236}">
                  <a16:creationId xmlns:a16="http://schemas.microsoft.com/office/drawing/2014/main" id="{5C3DA2BA-15D1-5AD9-B2F1-26D1551CA4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87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15" name="Line 79">
              <a:extLst>
                <a:ext uri="{FF2B5EF4-FFF2-40B4-BE49-F238E27FC236}">
                  <a16:creationId xmlns:a16="http://schemas.microsoft.com/office/drawing/2014/main" id="{7999ED4A-97F2-308D-963C-2572908718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3168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16" name="Line 80">
              <a:extLst>
                <a:ext uri="{FF2B5EF4-FFF2-40B4-BE49-F238E27FC236}">
                  <a16:creationId xmlns:a16="http://schemas.microsoft.com/office/drawing/2014/main" id="{815053F5-3436-466B-9F15-53DB7D84D7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87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17" name="Line 81">
              <a:extLst>
                <a:ext uri="{FF2B5EF4-FFF2-40B4-BE49-F238E27FC236}">
                  <a16:creationId xmlns:a16="http://schemas.microsoft.com/office/drawing/2014/main" id="{53B7F6B9-E8C6-8B7C-0EBF-02DC3356A5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30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18" name="Line 82">
              <a:extLst>
                <a:ext uri="{FF2B5EF4-FFF2-40B4-BE49-F238E27FC236}">
                  <a16:creationId xmlns:a16="http://schemas.microsoft.com/office/drawing/2014/main" id="{0F106E97-4CE4-485C-CC4E-2B83F83B9B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30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19" name="Line 83">
              <a:extLst>
                <a:ext uri="{FF2B5EF4-FFF2-40B4-BE49-F238E27FC236}">
                  <a16:creationId xmlns:a16="http://schemas.microsoft.com/office/drawing/2014/main" id="{A0E9D26D-F775-021B-77F0-01A117A09A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30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20" name="Line 84">
              <a:extLst>
                <a:ext uri="{FF2B5EF4-FFF2-40B4-BE49-F238E27FC236}">
                  <a16:creationId xmlns:a16="http://schemas.microsoft.com/office/drawing/2014/main" id="{0DD2C6B1-750B-F27F-47EA-35BEE3CCEF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736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21" name="Line 85">
              <a:extLst>
                <a:ext uri="{FF2B5EF4-FFF2-40B4-BE49-F238E27FC236}">
                  <a16:creationId xmlns:a16="http://schemas.microsoft.com/office/drawing/2014/main" id="{4C56F657-99C9-B476-7815-79F4DB1369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230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22" name="Line 86">
              <a:extLst>
                <a:ext uri="{FF2B5EF4-FFF2-40B4-BE49-F238E27FC236}">
                  <a16:creationId xmlns:a16="http://schemas.microsoft.com/office/drawing/2014/main" id="{F6F035FC-2CF2-08C1-A8D7-91AEB3DD11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2736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23" name="Line 87">
              <a:extLst>
                <a:ext uri="{FF2B5EF4-FFF2-40B4-BE49-F238E27FC236}">
                  <a16:creationId xmlns:a16="http://schemas.microsoft.com/office/drawing/2014/main" id="{C15F283F-77A7-AFCD-5BA4-46A7113BF2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187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24" name="Line 88">
              <a:extLst>
                <a:ext uri="{FF2B5EF4-FFF2-40B4-BE49-F238E27FC236}">
                  <a16:creationId xmlns:a16="http://schemas.microsoft.com/office/drawing/2014/main" id="{7AA07B54-C124-84E5-4738-8E527BF3F1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30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25" name="Line 89">
              <a:extLst>
                <a:ext uri="{FF2B5EF4-FFF2-40B4-BE49-F238E27FC236}">
                  <a16:creationId xmlns:a16="http://schemas.microsoft.com/office/drawing/2014/main" id="{938BF432-485B-AD37-581F-5D8F328F67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3168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26" name="Line 90">
              <a:extLst>
                <a:ext uri="{FF2B5EF4-FFF2-40B4-BE49-F238E27FC236}">
                  <a16:creationId xmlns:a16="http://schemas.microsoft.com/office/drawing/2014/main" id="{0F4EB147-1B8C-E17F-CD06-759D120819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2736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27" name="Line 91">
              <a:extLst>
                <a:ext uri="{FF2B5EF4-FFF2-40B4-BE49-F238E27FC236}">
                  <a16:creationId xmlns:a16="http://schemas.microsoft.com/office/drawing/2014/main" id="{CC030594-6202-6163-69D3-46F615C262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3600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3" name="Rectangle 92">
            <a:extLst>
              <a:ext uri="{FF2B5EF4-FFF2-40B4-BE49-F238E27FC236}">
                <a16:creationId xmlns:a16="http://schemas.microsoft.com/office/drawing/2014/main" id="{7F75AA54-C1D9-C4AC-CC7C-5CA4D1DD0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25780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638175" indent="-290513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</a:pPr>
            <a:r>
              <a:rPr lang="en-US" altLang="en-US" sz="2000" b="1">
                <a:solidFill>
                  <a:schemeClr val="accent2"/>
                </a:solidFill>
                <a:latin typeface="Verdana" panose="020B0604030504040204" pitchFamily="34" charset="0"/>
              </a:rPr>
              <a:t>Often separate lists for small sizes (3,4)</a:t>
            </a:r>
          </a:p>
          <a:p>
            <a:pPr lvl="1" eaLnBrk="1" hangingPunct="1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</a:pPr>
            <a:r>
              <a:rPr lang="en-US" altLang="en-US" sz="2000" b="1">
                <a:solidFill>
                  <a:schemeClr val="accent2"/>
                </a:solidFill>
                <a:latin typeface="Verdana" panose="020B0604030504040204" pitchFamily="34" charset="0"/>
              </a:rPr>
              <a:t>Larger sizes typically grouped into powers of 2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3">
            <a:extLst>
              <a:ext uri="{FF2B5EF4-FFF2-40B4-BE49-F238E27FC236}">
                <a16:creationId xmlns:a16="http://schemas.microsoft.com/office/drawing/2014/main" id="{995AF648-7441-12E2-1CFF-B283FE5306E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490DE-4265-E8F0-A2FA-1C5F44D6C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66563" name="Slide Number Placeholder 5">
            <a:extLst>
              <a:ext uri="{FF2B5EF4-FFF2-40B4-BE49-F238E27FC236}">
                <a16:creationId xmlns:a16="http://schemas.microsoft.com/office/drawing/2014/main" id="{AD1FAE83-28F8-F8D5-DE70-9EB4245E1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E7C9445-241B-4FDC-A577-4B6FD2031BC2}" type="slidenum">
              <a:rPr lang="en-US" altLang="en-US" smtClean="0">
                <a:latin typeface="Arial" panose="020B0604020202020204" pitchFamily="34" charset="0"/>
              </a:rPr>
              <a:pPr/>
              <a:t>43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3F277382-A3FD-CFF2-2A1E-514ECFB35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Segregated Storage</a:t>
            </a:r>
          </a:p>
        </p:txBody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FFADE002-3B6C-68B0-2D0C-09EC67BB51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dirty="0">
                <a:ea typeface="MS PGothic"/>
              </a:rPr>
              <a:t>A free list and collection of </a:t>
            </a:r>
            <a:r>
              <a:rPr lang="en-US" altLang="en-US" sz="1800" i="1" dirty="0">
                <a:ea typeface="MS PGothic"/>
              </a:rPr>
              <a:t>pages</a:t>
            </a:r>
            <a:r>
              <a:rPr lang="en-US" altLang="en-US" sz="1800" dirty="0">
                <a:ea typeface="MS PGothic"/>
              </a:rPr>
              <a:t> for each size range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>
                <a:ea typeface="MS PGothic"/>
              </a:rPr>
              <a:t>To allocate a block of size n:</a:t>
            </a:r>
          </a:p>
          <a:p>
            <a:pPr lvl="1" indent="-290195" eaLnBrk="1" hangingPunct="1">
              <a:lnSpc>
                <a:spcPct val="90000"/>
              </a:lnSpc>
            </a:pPr>
            <a:r>
              <a:rPr lang="en-US" altLang="en-US" sz="1600" dirty="0"/>
              <a:t>If free list for size n is not empty,</a:t>
            </a:r>
          </a:p>
          <a:p>
            <a:pPr marL="1033145" lvl="2" indent="-280670" eaLnBrk="1" hangingPunct="1">
              <a:lnSpc>
                <a:spcPct val="90000"/>
              </a:lnSpc>
            </a:pPr>
            <a:r>
              <a:rPr lang="en-US" altLang="en-US" sz="1400" dirty="0"/>
              <a:t>Allocate first block on list (list can be implicit or explicit)</a:t>
            </a:r>
          </a:p>
          <a:p>
            <a:pPr lvl="3" indent="-290195" eaLnBrk="1" hangingPunct="1">
              <a:lnSpc>
                <a:spcPct val="90000"/>
              </a:lnSpc>
            </a:pPr>
            <a:r>
              <a:rPr lang="en-US" altLang="en-US" sz="1200" dirty="0"/>
              <a:t>Requirement: The size of every block in the free list is equal to the upper end of the range</a:t>
            </a:r>
          </a:p>
          <a:p>
            <a:pPr lvl="1" indent="-290195" eaLnBrk="1" hangingPunct="1">
              <a:lnSpc>
                <a:spcPct val="90000"/>
              </a:lnSpc>
            </a:pPr>
            <a:r>
              <a:rPr lang="en-US" altLang="en-US" sz="1600" dirty="0"/>
              <a:t>If free list is empty, </a:t>
            </a:r>
          </a:p>
          <a:p>
            <a:pPr marL="1033145" lvl="2" indent="-280670" eaLnBrk="1" hangingPunct="1">
              <a:lnSpc>
                <a:spcPct val="90000"/>
              </a:lnSpc>
            </a:pPr>
            <a:r>
              <a:rPr lang="en-US" altLang="en-US" sz="1400" dirty="0"/>
              <a:t>Get a new page</a:t>
            </a:r>
          </a:p>
          <a:p>
            <a:pPr marL="1033145" lvl="2" indent="-280670" eaLnBrk="1" hangingPunct="1">
              <a:lnSpc>
                <a:spcPct val="90000"/>
              </a:lnSpc>
            </a:pPr>
            <a:r>
              <a:rPr lang="en-US" altLang="en-US" sz="1400" dirty="0"/>
              <a:t>Create new free list from all blocks in page</a:t>
            </a:r>
          </a:p>
          <a:p>
            <a:pPr marL="1033145" lvl="2" indent="-280670" eaLnBrk="1" hangingPunct="1">
              <a:lnSpc>
                <a:spcPct val="90000"/>
              </a:lnSpc>
            </a:pPr>
            <a:r>
              <a:rPr lang="en-US" altLang="en-US" sz="1400" dirty="0"/>
              <a:t>Allocate first block on list</a:t>
            </a:r>
          </a:p>
          <a:p>
            <a:pPr lvl="1" indent="-290195" eaLnBrk="1" hangingPunct="1">
              <a:lnSpc>
                <a:spcPct val="90000"/>
              </a:lnSpc>
            </a:pPr>
            <a:r>
              <a:rPr lang="en-US" altLang="en-US" sz="1600" dirty="0"/>
              <a:t>No splitting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>
                <a:ea typeface="MS PGothic"/>
              </a:rPr>
              <a:t>To free a block:</a:t>
            </a:r>
          </a:p>
          <a:p>
            <a:pPr lvl="1" indent="-290195" eaLnBrk="1" hangingPunct="1">
              <a:lnSpc>
                <a:spcPct val="90000"/>
              </a:lnSpc>
            </a:pPr>
            <a:r>
              <a:rPr lang="en-US" altLang="en-US" sz="1600" dirty="0"/>
              <a:t>Add to free list</a:t>
            </a:r>
          </a:p>
          <a:p>
            <a:pPr lvl="1" indent="-290195" eaLnBrk="1" hangingPunct="1">
              <a:lnSpc>
                <a:spcPct val="90000"/>
              </a:lnSpc>
            </a:pPr>
            <a:r>
              <a:rPr lang="en-US" altLang="en-US" sz="1600" dirty="0"/>
              <a:t>Instead of coalescing, if page is empty, return the page for use by another size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>
                <a:ea typeface="MS PGothic"/>
              </a:rPr>
              <a:t>Tradeoffs:</a:t>
            </a:r>
          </a:p>
          <a:p>
            <a:pPr lvl="1" indent="-290195" eaLnBrk="1" hangingPunct="1">
              <a:lnSpc>
                <a:spcPct val="90000"/>
              </a:lnSpc>
            </a:pPr>
            <a:r>
              <a:rPr lang="en-US" altLang="en-US" sz="1600" dirty="0"/>
              <a:t>Fast (constant time allocate/free), but can fragment badly</a:t>
            </a:r>
          </a:p>
          <a:p>
            <a:pPr lvl="1" indent="-290195" eaLnBrk="1" hangingPunct="1">
              <a:lnSpc>
                <a:spcPct val="90000"/>
              </a:lnSpc>
            </a:pPr>
            <a:r>
              <a:rPr lang="en-US" altLang="en-US" sz="1600" dirty="0"/>
              <a:t>Interesting observation: approximates a best fit placement policy without having the search entire free list</a:t>
            </a:r>
          </a:p>
          <a:p>
            <a:pPr lvl="1" indent="-290195" eaLnBrk="1" hangingPunct="1">
              <a:lnSpc>
                <a:spcPct val="90000"/>
              </a:lnSpc>
            </a:pPr>
            <a:endParaRPr lang="en-US" altLang="en-US" sz="16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>
            <a:extLst>
              <a:ext uri="{FF2B5EF4-FFF2-40B4-BE49-F238E27FC236}">
                <a16:creationId xmlns:a16="http://schemas.microsoft.com/office/drawing/2014/main" id="{A9A97B32-10C2-8785-8B88-D7C34425E4C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5CFA7-4DA3-31ED-B6AF-A6219F1AB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67587" name="Slide Number Placeholder 5">
            <a:extLst>
              <a:ext uri="{FF2B5EF4-FFF2-40B4-BE49-F238E27FC236}">
                <a16:creationId xmlns:a16="http://schemas.microsoft.com/office/drawing/2014/main" id="{AA50AB32-EFC7-AE59-2DF7-4A1F3B664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C2BBA36-A437-48F9-85ED-5653DA4FCF24}" type="slidenum">
              <a:rPr lang="en-US" altLang="en-US" smtClean="0">
                <a:latin typeface="Arial" panose="020B0604020202020204" pitchFamily="34" charset="0"/>
              </a:rPr>
              <a:pPr/>
              <a:t>44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FA5417BE-6C37-A67C-CB8E-6D4CDA4731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Segregated Fits</a:t>
            </a:r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FFDDEF9E-3BED-9908-F0B5-BF1AD2DEFD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ea typeface="MS PGothic"/>
              </a:rPr>
              <a:t>Array of free lists, each list for some size range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>
              <a:ea typeface="MS PGothic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ea typeface="MS PGothic"/>
              </a:rPr>
              <a:t>To allocate a block of size n:</a:t>
            </a:r>
            <a:endParaRPr lang="en-US" dirty="0">
              <a:ea typeface="MS PGothic"/>
            </a:endParaRPr>
          </a:p>
          <a:p>
            <a:pPr lvl="1" indent="-290195" eaLnBrk="1" hangingPunct="1">
              <a:lnSpc>
                <a:spcPct val="90000"/>
              </a:lnSpc>
            </a:pPr>
            <a:r>
              <a:rPr lang="en-US" altLang="en-US" sz="1800" dirty="0"/>
              <a:t>Search appropriate free list for block of size m &gt;= n</a:t>
            </a:r>
          </a:p>
          <a:p>
            <a:pPr lvl="1" indent="-290195" eaLnBrk="1" hangingPunct="1">
              <a:lnSpc>
                <a:spcPct val="90000"/>
              </a:lnSpc>
            </a:pPr>
            <a:r>
              <a:rPr lang="en-US" altLang="en-US" sz="1800" dirty="0"/>
              <a:t>If an appropriate block is found:</a:t>
            </a:r>
          </a:p>
          <a:p>
            <a:pPr marL="1033145" lvl="2" indent="-280670" eaLnBrk="1" hangingPunct="1">
              <a:lnSpc>
                <a:spcPct val="90000"/>
              </a:lnSpc>
            </a:pPr>
            <a:r>
              <a:rPr lang="en-US" altLang="en-US" sz="1600" dirty="0"/>
              <a:t>Split block and place fragment on appropriate list (optional)</a:t>
            </a:r>
          </a:p>
          <a:p>
            <a:pPr lvl="1" indent="-290195" eaLnBrk="1" hangingPunct="1">
              <a:lnSpc>
                <a:spcPct val="90000"/>
              </a:lnSpc>
            </a:pPr>
            <a:r>
              <a:rPr lang="en-US" altLang="en-US" sz="1800" dirty="0"/>
              <a:t>If no block is found, try next larger size range</a:t>
            </a:r>
          </a:p>
          <a:p>
            <a:pPr lvl="1" indent="-290195" eaLnBrk="1" hangingPunct="1">
              <a:lnSpc>
                <a:spcPct val="90000"/>
              </a:lnSpc>
            </a:pPr>
            <a:r>
              <a:rPr lang="en-US" altLang="en-US" sz="1800" dirty="0"/>
              <a:t>Repeat until block is found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>
              <a:ea typeface="MS PGothic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ea typeface="MS PGothic"/>
              </a:rPr>
              <a:t>To free a block:</a:t>
            </a:r>
            <a:endParaRPr lang="en-US" dirty="0">
              <a:ea typeface="MS PGothic"/>
            </a:endParaRPr>
          </a:p>
          <a:p>
            <a:pPr lvl="1" indent="-290195" eaLnBrk="1" hangingPunct="1">
              <a:lnSpc>
                <a:spcPct val="90000"/>
              </a:lnSpc>
            </a:pPr>
            <a:r>
              <a:rPr lang="en-US" altLang="en-US" sz="1800" dirty="0"/>
              <a:t>Coalesce (optional) and place on appropriate free list</a:t>
            </a:r>
          </a:p>
          <a:p>
            <a:pPr lvl="1" indent="-290195" eaLnBrk="1" hangingPunct="1">
              <a:lnSpc>
                <a:spcPct val="90000"/>
              </a:lnSpc>
            </a:pPr>
            <a:endParaRPr lang="en-US" altLang="en-US" sz="18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>
            <a:extLst>
              <a:ext uri="{FF2B5EF4-FFF2-40B4-BE49-F238E27FC236}">
                <a16:creationId xmlns:a16="http://schemas.microsoft.com/office/drawing/2014/main" id="{A9A97B32-10C2-8785-8B88-D7C34425E4C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5CFA7-4DA3-31ED-B6AF-A6219F1AB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67587" name="Slide Number Placeholder 5">
            <a:extLst>
              <a:ext uri="{FF2B5EF4-FFF2-40B4-BE49-F238E27FC236}">
                <a16:creationId xmlns:a16="http://schemas.microsoft.com/office/drawing/2014/main" id="{AA50AB32-EFC7-AE59-2DF7-4A1F3B664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C2BBA36-A437-48F9-85ED-5653DA4FCF24}" type="slidenum">
              <a:rPr lang="en-US" altLang="en-US" smtClean="0">
                <a:latin typeface="Arial" panose="020B0604020202020204" pitchFamily="34" charset="0"/>
              </a:rPr>
              <a:pPr/>
              <a:t>45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FA5417BE-6C37-A67C-CB8E-6D4CDA4731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/>
              </a:rPr>
              <a:t>Segregated Fits (continued)</a:t>
            </a:r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FFDDEF9E-3BED-9908-F0B5-BF1AD2DEFD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ea typeface="MS PGothic"/>
              </a:rPr>
              <a:t>Unlike Simple Segregated Storage, each list may contain blocks of different sizes (that fall within the range)</a:t>
            </a:r>
            <a:endParaRPr lang="en-US" dirty="0"/>
          </a:p>
          <a:p>
            <a:pPr lvl="1" indent="-290195" eaLnBrk="1" hangingPunct="1">
              <a:lnSpc>
                <a:spcPct val="90000"/>
              </a:lnSpc>
            </a:pPr>
            <a:r>
              <a:rPr lang="en-US" altLang="en-US" sz="1800" dirty="0"/>
              <a:t>Unlike Simple Segregated Storage searching the appropriate free list for a block may require iterating over the entire list</a:t>
            </a:r>
          </a:p>
          <a:p>
            <a:pPr marL="1033145" lvl="2" indent="-280670" eaLnBrk="1" hangingPunct="1">
              <a:lnSpc>
                <a:spcPct val="90000"/>
              </a:lnSpc>
            </a:pPr>
            <a:r>
              <a:rPr lang="en-US" altLang="en-US" sz="1600" dirty="0"/>
              <a:t>The list can be long, and so the search can be slow</a:t>
            </a:r>
          </a:p>
          <a:p>
            <a:pPr marL="1033145" lvl="2" indent="-280670">
              <a:lnSpc>
                <a:spcPct val="90000"/>
              </a:lnSpc>
            </a:pPr>
            <a:r>
              <a:rPr lang="en-US" altLang="en-US" sz="1600" dirty="0">
                <a:solidFill>
                  <a:srgbClr val="000000"/>
                </a:solidFill>
              </a:rPr>
              <a:t>More and smaller size ranges my help</a:t>
            </a:r>
          </a:p>
          <a:p>
            <a:pPr lvl="1" indent="-290195" eaLnBrk="1" hangingPunct="1">
              <a:lnSpc>
                <a:spcPct val="90000"/>
              </a:lnSpc>
            </a:pPr>
            <a:r>
              <a:rPr lang="en-US" altLang="en-US" sz="1800" dirty="0"/>
              <a:t>However, allocation from a larger size range can always use the first block in the list, if the list isn't empty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ea typeface="MS PGothic"/>
              </a:rPr>
              <a:t>Tradeoffs</a:t>
            </a:r>
            <a:endParaRPr lang="en-US" dirty="0"/>
          </a:p>
          <a:p>
            <a:pPr lvl="1" indent="-290195" eaLnBrk="1" hangingPunct="1">
              <a:lnSpc>
                <a:spcPct val="90000"/>
              </a:lnSpc>
            </a:pPr>
            <a:r>
              <a:rPr lang="en-US" altLang="en-US" sz="1800" dirty="0"/>
              <a:t>Faster search than all previous methods except simple segregated storage</a:t>
            </a:r>
          </a:p>
          <a:p>
            <a:pPr marL="1033145" lvl="2" indent="-280670" eaLnBrk="1" hangingPunct="1">
              <a:lnSpc>
                <a:spcPct val="90000"/>
              </a:lnSpc>
            </a:pPr>
            <a:r>
              <a:rPr lang="en-US" altLang="en-US" sz="1600" dirty="0"/>
              <a:t>Can guarantee log time for power of two size ranges</a:t>
            </a:r>
          </a:p>
          <a:p>
            <a:pPr lvl="1" indent="-290195" eaLnBrk="1" hangingPunct="1">
              <a:lnSpc>
                <a:spcPct val="90000"/>
              </a:lnSpc>
            </a:pPr>
            <a:r>
              <a:rPr lang="en-US" altLang="en-US" sz="1800" dirty="0"/>
              <a:t>Controls fragmentation of simple segregated storage</a:t>
            </a:r>
          </a:p>
          <a:p>
            <a:pPr lvl="1" indent="-290195" eaLnBrk="1" hangingPunct="1">
              <a:lnSpc>
                <a:spcPct val="90000"/>
              </a:lnSpc>
            </a:pPr>
            <a:r>
              <a:rPr lang="en-US" altLang="en-US" sz="1800" dirty="0"/>
              <a:t>Coalescing can increase search times</a:t>
            </a:r>
          </a:p>
          <a:p>
            <a:pPr marL="1033145" lvl="2" indent="-280670" eaLnBrk="1" hangingPunct="1">
              <a:lnSpc>
                <a:spcPct val="90000"/>
              </a:lnSpc>
            </a:pPr>
            <a:r>
              <a:rPr lang="en-US" altLang="en-US" sz="1600" dirty="0"/>
              <a:t>Deferred coalescing can help </a:t>
            </a:r>
          </a:p>
          <a:p>
            <a:pPr lvl="1" indent="-290195" eaLnBrk="1" hangingPunct="1">
              <a:lnSpc>
                <a:spcPct val="90000"/>
              </a:lnSpc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6863455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>
            <a:extLst>
              <a:ext uri="{FF2B5EF4-FFF2-40B4-BE49-F238E27FC236}">
                <a16:creationId xmlns:a16="http://schemas.microsoft.com/office/drawing/2014/main" id="{5A494596-67BD-CF9E-372B-DF4F85D4C11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4" name="Footer Placeholder 4">
            <a:extLst>
              <a:ext uri="{FF2B5EF4-FFF2-40B4-BE49-F238E27FC236}">
                <a16:creationId xmlns:a16="http://schemas.microsoft.com/office/drawing/2014/main" id="{C610DE5A-5CDB-C990-5858-45171600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68611" name="Slide Number Placeholder 5">
            <a:extLst>
              <a:ext uri="{FF2B5EF4-FFF2-40B4-BE49-F238E27FC236}">
                <a16:creationId xmlns:a16="http://schemas.microsoft.com/office/drawing/2014/main" id="{3DDD41DB-2B90-4E66-4784-04C659556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FC88FDD-2B5F-42EC-BE51-073C9E9EAE71}" type="slidenum">
              <a:rPr lang="en-US" altLang="en-US" smtClean="0">
                <a:latin typeface="Arial" panose="020B0604020202020204" pitchFamily="34" charset="0"/>
              </a:rPr>
              <a:pPr/>
              <a:t>46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8612" name="Rectangle 2">
            <a:extLst>
              <a:ext uri="{FF2B5EF4-FFF2-40B4-BE49-F238E27FC236}">
                <a16:creationId xmlns:a16="http://schemas.microsoft.com/office/drawing/2014/main" id="{93E5127D-D380-38AC-AC7B-4F94E9597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876800"/>
            <a:ext cx="8458200" cy="12192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13" name="Rectangle 3">
            <a:extLst>
              <a:ext uri="{FF2B5EF4-FFF2-40B4-BE49-F238E27FC236}">
                <a16:creationId xmlns:a16="http://schemas.microsoft.com/office/drawing/2014/main" id="{4F583F4D-74E2-A8F4-C34C-0E4467CD68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Keeping Track of Free Blocks</a:t>
            </a:r>
          </a:p>
        </p:txBody>
      </p:sp>
      <p:sp>
        <p:nvSpPr>
          <p:cNvPr id="68614" name="Rectangle 4">
            <a:extLst>
              <a:ext uri="{FF2B5EF4-FFF2-40B4-BE49-F238E27FC236}">
                <a16:creationId xmlns:a16="http://schemas.microsoft.com/office/drawing/2014/main" id="{218FB455-97AD-FC64-7B3C-D0F271F9CB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Method 1: Implicit list using lengths – links all blocks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Method 2: Explicit list among the free blocks using pointers within the free blocks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Method 3: Segregated free 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Different free lists for different size ranges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Method 4: Blocks sorted by 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Can use a balanced binary search tree where a node contains the head of an explicit list of free blocks of a single size and that size is used as the key</a:t>
            </a:r>
          </a:p>
        </p:txBody>
      </p:sp>
      <p:sp>
        <p:nvSpPr>
          <p:cNvPr id="68615" name="Rectangle 5">
            <a:extLst>
              <a:ext uri="{FF2B5EF4-FFF2-40B4-BE49-F238E27FC236}">
                <a16:creationId xmlns:a16="http://schemas.microsoft.com/office/drawing/2014/main" id="{CF36BDCC-5CC7-E568-75D3-38ED14A67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68616" name="Rectangle 6">
            <a:extLst>
              <a:ext uri="{FF2B5EF4-FFF2-40B4-BE49-F238E27FC236}">
                <a16:creationId xmlns:a16="http://schemas.microsoft.com/office/drawing/2014/main" id="{7BEB8063-5AC5-9396-499C-BB38217C0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17" name="Rectangle 7">
            <a:extLst>
              <a:ext uri="{FF2B5EF4-FFF2-40B4-BE49-F238E27FC236}">
                <a16:creationId xmlns:a16="http://schemas.microsoft.com/office/drawing/2014/main" id="{00FA5CE4-4785-A978-C974-8846E2AED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18" name="Rectangle 8">
            <a:extLst>
              <a:ext uri="{FF2B5EF4-FFF2-40B4-BE49-F238E27FC236}">
                <a16:creationId xmlns:a16="http://schemas.microsoft.com/office/drawing/2014/main" id="{F28A678D-CD29-2D19-A0B4-8890C3F88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19" name="Rectangle 9">
            <a:extLst>
              <a:ext uri="{FF2B5EF4-FFF2-40B4-BE49-F238E27FC236}">
                <a16:creationId xmlns:a16="http://schemas.microsoft.com/office/drawing/2014/main" id="{D53578C8-3274-9D21-06F5-71A82CBA2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20" name="Rectangle 10">
            <a:extLst>
              <a:ext uri="{FF2B5EF4-FFF2-40B4-BE49-F238E27FC236}">
                <a16:creationId xmlns:a16="http://schemas.microsoft.com/office/drawing/2014/main" id="{6EC9608E-62D0-8CD4-857B-B39568952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1336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68621" name="Rectangle 11">
            <a:extLst>
              <a:ext uri="{FF2B5EF4-FFF2-40B4-BE49-F238E27FC236}">
                <a16:creationId xmlns:a16="http://schemas.microsoft.com/office/drawing/2014/main" id="{D14B2A9D-3D10-EBFF-8B93-B9B35A251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1336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22" name="Rectangle 12">
            <a:extLst>
              <a:ext uri="{FF2B5EF4-FFF2-40B4-BE49-F238E27FC236}">
                <a16:creationId xmlns:a16="http://schemas.microsoft.com/office/drawing/2014/main" id="{9184D1C4-BB27-5EFF-9B79-9AA14EE92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1336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23" name="Rectangle 13">
            <a:extLst>
              <a:ext uri="{FF2B5EF4-FFF2-40B4-BE49-F238E27FC236}">
                <a16:creationId xmlns:a16="http://schemas.microsoft.com/office/drawing/2014/main" id="{C9C66E8A-EE37-F497-28BF-7CB3990A0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1336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24" name="Rectangle 14">
            <a:extLst>
              <a:ext uri="{FF2B5EF4-FFF2-40B4-BE49-F238E27FC236}">
                <a16:creationId xmlns:a16="http://schemas.microsoft.com/office/drawing/2014/main" id="{A91ACAC4-5AA8-3963-637C-D91FFB098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25" name="Rectangle 15">
            <a:extLst>
              <a:ext uri="{FF2B5EF4-FFF2-40B4-BE49-F238E27FC236}">
                <a16:creationId xmlns:a16="http://schemas.microsoft.com/office/drawing/2014/main" id="{A6C12397-0F72-9931-8257-5F99974F9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26" name="Rectangle 16">
            <a:extLst>
              <a:ext uri="{FF2B5EF4-FFF2-40B4-BE49-F238E27FC236}">
                <a16:creationId xmlns:a16="http://schemas.microsoft.com/office/drawing/2014/main" id="{DC935DC6-25E8-9548-2662-3B66489F7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27" name="Rectangle 17">
            <a:extLst>
              <a:ext uri="{FF2B5EF4-FFF2-40B4-BE49-F238E27FC236}">
                <a16:creationId xmlns:a16="http://schemas.microsoft.com/office/drawing/2014/main" id="{7C189C23-D919-14A7-7328-9ECE610A6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28" name="Rectangle 18">
            <a:extLst>
              <a:ext uri="{FF2B5EF4-FFF2-40B4-BE49-F238E27FC236}">
                <a16:creationId xmlns:a16="http://schemas.microsoft.com/office/drawing/2014/main" id="{EEF9E162-12DC-64D5-6E59-3F23998A1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29" name="Rectangle 19">
            <a:extLst>
              <a:ext uri="{FF2B5EF4-FFF2-40B4-BE49-F238E27FC236}">
                <a16:creationId xmlns:a16="http://schemas.microsoft.com/office/drawing/2014/main" id="{3D5705DB-B2B1-A5B3-6B54-9687AA3A0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1336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2</a:t>
            </a:r>
          </a:p>
        </p:txBody>
      </p:sp>
      <p:sp>
        <p:nvSpPr>
          <p:cNvPr id="68630" name="Rectangle 20">
            <a:extLst>
              <a:ext uri="{FF2B5EF4-FFF2-40B4-BE49-F238E27FC236}">
                <a16:creationId xmlns:a16="http://schemas.microsoft.com/office/drawing/2014/main" id="{3180D875-07CD-6B8E-B0BD-A101AA4B5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1336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31" name="Rectangle 21">
            <a:extLst>
              <a:ext uri="{FF2B5EF4-FFF2-40B4-BE49-F238E27FC236}">
                <a16:creationId xmlns:a16="http://schemas.microsoft.com/office/drawing/2014/main" id="{901DE52B-2E2E-A3EC-B297-E80D23B50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1336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6</a:t>
            </a:r>
          </a:p>
        </p:txBody>
      </p:sp>
      <p:sp>
        <p:nvSpPr>
          <p:cNvPr id="68632" name="Rectangle 22">
            <a:extLst>
              <a:ext uri="{FF2B5EF4-FFF2-40B4-BE49-F238E27FC236}">
                <a16:creationId xmlns:a16="http://schemas.microsoft.com/office/drawing/2014/main" id="{07AB5026-683D-4C74-CB52-6A3FA8154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68633" name="Rectangle 23">
            <a:extLst>
              <a:ext uri="{FF2B5EF4-FFF2-40B4-BE49-F238E27FC236}">
                <a16:creationId xmlns:a16="http://schemas.microsoft.com/office/drawing/2014/main" id="{49ACE16C-FD0B-425C-0E3B-0F0A7E15A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34" name="Rectangle 24">
            <a:extLst>
              <a:ext uri="{FF2B5EF4-FFF2-40B4-BE49-F238E27FC236}">
                <a16:creationId xmlns:a16="http://schemas.microsoft.com/office/drawing/2014/main" id="{30564EA7-91AE-EF23-13CA-5E4B6DA44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35" name="Rectangle 25">
            <a:extLst>
              <a:ext uri="{FF2B5EF4-FFF2-40B4-BE49-F238E27FC236}">
                <a16:creationId xmlns:a16="http://schemas.microsoft.com/office/drawing/2014/main" id="{B60B0DFC-8826-08DB-5AE2-ED3437572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36" name="Rectangle 26">
            <a:extLst>
              <a:ext uri="{FF2B5EF4-FFF2-40B4-BE49-F238E27FC236}">
                <a16:creationId xmlns:a16="http://schemas.microsoft.com/office/drawing/2014/main" id="{087ACC6E-E41B-E9EF-6F7B-BD376F5B7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37" name="Rectangle 27">
            <a:extLst>
              <a:ext uri="{FF2B5EF4-FFF2-40B4-BE49-F238E27FC236}">
                <a16:creationId xmlns:a16="http://schemas.microsoft.com/office/drawing/2014/main" id="{38AA8CB5-85F8-9140-7B47-AE1F3A4F9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810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4</a:t>
            </a:r>
          </a:p>
        </p:txBody>
      </p:sp>
      <p:sp>
        <p:nvSpPr>
          <p:cNvPr id="68638" name="Rectangle 28">
            <a:extLst>
              <a:ext uri="{FF2B5EF4-FFF2-40B4-BE49-F238E27FC236}">
                <a16:creationId xmlns:a16="http://schemas.microsoft.com/office/drawing/2014/main" id="{3BC3FDFC-E64F-F965-8B14-6B102E1AA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810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39" name="Rectangle 29">
            <a:extLst>
              <a:ext uri="{FF2B5EF4-FFF2-40B4-BE49-F238E27FC236}">
                <a16:creationId xmlns:a16="http://schemas.microsoft.com/office/drawing/2014/main" id="{F528C7D5-4037-4507-425D-0C1676140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810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40" name="Rectangle 30">
            <a:extLst>
              <a:ext uri="{FF2B5EF4-FFF2-40B4-BE49-F238E27FC236}">
                <a16:creationId xmlns:a16="http://schemas.microsoft.com/office/drawing/2014/main" id="{1794BDD7-0C6F-C9E6-308B-370DC9122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810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41" name="Rectangle 31">
            <a:extLst>
              <a:ext uri="{FF2B5EF4-FFF2-40B4-BE49-F238E27FC236}">
                <a16:creationId xmlns:a16="http://schemas.microsoft.com/office/drawing/2014/main" id="{80D61A8A-0992-D8FF-C9D9-70AA6A34C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42" name="Rectangle 32">
            <a:extLst>
              <a:ext uri="{FF2B5EF4-FFF2-40B4-BE49-F238E27FC236}">
                <a16:creationId xmlns:a16="http://schemas.microsoft.com/office/drawing/2014/main" id="{BA0184CC-6455-8C79-6E97-34D49410A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43" name="Rectangle 33">
            <a:extLst>
              <a:ext uri="{FF2B5EF4-FFF2-40B4-BE49-F238E27FC236}">
                <a16:creationId xmlns:a16="http://schemas.microsoft.com/office/drawing/2014/main" id="{BD4CAAC0-23AD-5565-3E2D-BDA87E549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44" name="Rectangle 34">
            <a:extLst>
              <a:ext uri="{FF2B5EF4-FFF2-40B4-BE49-F238E27FC236}">
                <a16:creationId xmlns:a16="http://schemas.microsoft.com/office/drawing/2014/main" id="{04E4CEEE-A552-1878-5613-61F5190BC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45" name="Rectangle 35">
            <a:extLst>
              <a:ext uri="{FF2B5EF4-FFF2-40B4-BE49-F238E27FC236}">
                <a16:creationId xmlns:a16="http://schemas.microsoft.com/office/drawing/2014/main" id="{F471A666-71BD-7528-6724-320B43334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46" name="Rectangle 36">
            <a:extLst>
              <a:ext uri="{FF2B5EF4-FFF2-40B4-BE49-F238E27FC236}">
                <a16:creationId xmlns:a16="http://schemas.microsoft.com/office/drawing/2014/main" id="{00CB7AB5-B640-9DFB-A5CA-679CC93C1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810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2</a:t>
            </a:r>
          </a:p>
        </p:txBody>
      </p:sp>
      <p:sp>
        <p:nvSpPr>
          <p:cNvPr id="68647" name="Rectangle 37">
            <a:extLst>
              <a:ext uri="{FF2B5EF4-FFF2-40B4-BE49-F238E27FC236}">
                <a16:creationId xmlns:a16="http://schemas.microsoft.com/office/drawing/2014/main" id="{7133AFF4-E07E-BD7B-001C-D9ACF25E9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8100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8648" name="Rectangle 38">
            <a:extLst>
              <a:ext uri="{FF2B5EF4-FFF2-40B4-BE49-F238E27FC236}">
                <a16:creationId xmlns:a16="http://schemas.microsoft.com/office/drawing/2014/main" id="{EDBAB93B-4083-62DC-FD66-1749796B2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6</a:t>
            </a:r>
          </a:p>
        </p:txBody>
      </p:sp>
      <p:sp>
        <p:nvSpPr>
          <p:cNvPr id="68649" name="Freeform 39">
            <a:extLst>
              <a:ext uri="{FF2B5EF4-FFF2-40B4-BE49-F238E27FC236}">
                <a16:creationId xmlns:a16="http://schemas.microsoft.com/office/drawing/2014/main" id="{61377F44-58FB-6620-1BA9-13A85537EDD7}"/>
              </a:ext>
            </a:extLst>
          </p:cNvPr>
          <p:cNvSpPr>
            <a:spLocks/>
          </p:cNvSpPr>
          <p:nvPr/>
        </p:nvSpPr>
        <p:spPr bwMode="auto">
          <a:xfrm>
            <a:off x="2057400" y="3479800"/>
            <a:ext cx="2438400" cy="482600"/>
          </a:xfrm>
          <a:custGeom>
            <a:avLst/>
            <a:gdLst>
              <a:gd name="T0" fmla="*/ 0 w 1536"/>
              <a:gd name="T1" fmla="*/ 2147483646 h 304"/>
              <a:gd name="T2" fmla="*/ 2147483646 w 1536"/>
              <a:gd name="T3" fmla="*/ 2147483646 h 304"/>
              <a:gd name="T4" fmla="*/ 2147483646 w 1536"/>
              <a:gd name="T5" fmla="*/ 2147483646 h 304"/>
              <a:gd name="T6" fmla="*/ 0 60000 65536"/>
              <a:gd name="T7" fmla="*/ 0 60000 65536"/>
              <a:gd name="T8" fmla="*/ 0 60000 65536"/>
              <a:gd name="T9" fmla="*/ 0 w 1536"/>
              <a:gd name="T10" fmla="*/ 0 h 304"/>
              <a:gd name="T11" fmla="*/ 1536 w 1536"/>
              <a:gd name="T12" fmla="*/ 304 h 3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50" name="Freeform 40">
            <a:extLst>
              <a:ext uri="{FF2B5EF4-FFF2-40B4-BE49-F238E27FC236}">
                <a16:creationId xmlns:a16="http://schemas.microsoft.com/office/drawing/2014/main" id="{57D4F492-B66D-8F17-F6B6-7E115B3B11EE}"/>
              </a:ext>
            </a:extLst>
          </p:cNvPr>
          <p:cNvSpPr>
            <a:spLocks/>
          </p:cNvSpPr>
          <p:nvPr/>
        </p:nvSpPr>
        <p:spPr bwMode="auto">
          <a:xfrm>
            <a:off x="1828800" y="1905000"/>
            <a:ext cx="1524000" cy="228600"/>
          </a:xfrm>
          <a:custGeom>
            <a:avLst/>
            <a:gdLst>
              <a:gd name="T0" fmla="*/ 0 w 960"/>
              <a:gd name="T1" fmla="*/ 2147483646 h 144"/>
              <a:gd name="T2" fmla="*/ 2147483646 w 960"/>
              <a:gd name="T3" fmla="*/ 0 h 144"/>
              <a:gd name="T4" fmla="*/ 2147483646 w 960"/>
              <a:gd name="T5" fmla="*/ 2147483646 h 144"/>
              <a:gd name="T6" fmla="*/ 0 60000 65536"/>
              <a:gd name="T7" fmla="*/ 0 60000 65536"/>
              <a:gd name="T8" fmla="*/ 0 60000 65536"/>
              <a:gd name="T9" fmla="*/ 0 w 960"/>
              <a:gd name="T10" fmla="*/ 0 h 144"/>
              <a:gd name="T11" fmla="*/ 960 w 96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51" name="Freeform 41">
            <a:extLst>
              <a:ext uri="{FF2B5EF4-FFF2-40B4-BE49-F238E27FC236}">
                <a16:creationId xmlns:a16="http://schemas.microsoft.com/office/drawing/2014/main" id="{24E46D56-10BD-C95D-6A35-667BE73E56B4}"/>
              </a:ext>
            </a:extLst>
          </p:cNvPr>
          <p:cNvSpPr>
            <a:spLocks/>
          </p:cNvSpPr>
          <p:nvPr/>
        </p:nvSpPr>
        <p:spPr bwMode="auto">
          <a:xfrm>
            <a:off x="3352800" y="1905000"/>
            <a:ext cx="1219200" cy="228600"/>
          </a:xfrm>
          <a:custGeom>
            <a:avLst/>
            <a:gdLst>
              <a:gd name="T0" fmla="*/ 0 w 768"/>
              <a:gd name="T1" fmla="*/ 2147483646 h 144"/>
              <a:gd name="T2" fmla="*/ 2147483646 w 768"/>
              <a:gd name="T3" fmla="*/ 0 h 144"/>
              <a:gd name="T4" fmla="*/ 2147483646 w 768"/>
              <a:gd name="T5" fmla="*/ 2147483646 h 144"/>
              <a:gd name="T6" fmla="*/ 0 60000 65536"/>
              <a:gd name="T7" fmla="*/ 0 60000 65536"/>
              <a:gd name="T8" fmla="*/ 0 60000 65536"/>
              <a:gd name="T9" fmla="*/ 0 w 768"/>
              <a:gd name="T10" fmla="*/ 0 h 144"/>
              <a:gd name="T11" fmla="*/ 768 w 76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52" name="Freeform 42">
            <a:extLst>
              <a:ext uri="{FF2B5EF4-FFF2-40B4-BE49-F238E27FC236}">
                <a16:creationId xmlns:a16="http://schemas.microsoft.com/office/drawing/2014/main" id="{A32398F1-85A7-B8E9-5B98-9101336AB4CB}"/>
              </a:ext>
            </a:extLst>
          </p:cNvPr>
          <p:cNvSpPr>
            <a:spLocks/>
          </p:cNvSpPr>
          <p:nvPr/>
        </p:nvSpPr>
        <p:spPr bwMode="auto">
          <a:xfrm>
            <a:off x="4572000" y="1905000"/>
            <a:ext cx="1828800" cy="228600"/>
          </a:xfrm>
          <a:custGeom>
            <a:avLst/>
            <a:gdLst>
              <a:gd name="T0" fmla="*/ 0 w 1152"/>
              <a:gd name="T1" fmla="*/ 2147483646 h 144"/>
              <a:gd name="T2" fmla="*/ 2147483646 w 1152"/>
              <a:gd name="T3" fmla="*/ 0 h 144"/>
              <a:gd name="T4" fmla="*/ 2147483646 w 1152"/>
              <a:gd name="T5" fmla="*/ 2147483646 h 144"/>
              <a:gd name="T6" fmla="*/ 0 60000 65536"/>
              <a:gd name="T7" fmla="*/ 0 60000 65536"/>
              <a:gd name="T8" fmla="*/ 0 60000 65536"/>
              <a:gd name="T9" fmla="*/ 0 w 1152"/>
              <a:gd name="T10" fmla="*/ 0 h 144"/>
              <a:gd name="T11" fmla="*/ 1152 w 115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Date Placeholder 3">
            <a:extLst>
              <a:ext uri="{FF2B5EF4-FFF2-40B4-BE49-F238E27FC236}">
                <a16:creationId xmlns:a16="http://schemas.microsoft.com/office/drawing/2014/main" id="{9D1FF2B7-8E9C-1AE0-9455-42C1344CED6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F1B75-7333-F88A-10E4-1DDB4B3C9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69635" name="Slide Number Placeholder 5">
            <a:extLst>
              <a:ext uri="{FF2B5EF4-FFF2-40B4-BE49-F238E27FC236}">
                <a16:creationId xmlns:a16="http://schemas.microsoft.com/office/drawing/2014/main" id="{5CA1B734-255C-8569-C5AE-898C1A1E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271DCB3-E0AA-4A80-AF07-E3A7B7588700}" type="slidenum">
              <a:rPr lang="en-US" altLang="en-US" smtClean="0">
                <a:latin typeface="Arial" panose="020B0604020202020204" pitchFamily="34" charset="0"/>
              </a:rPr>
              <a:pPr/>
              <a:t>47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9636" name="Rectangle 2">
            <a:extLst>
              <a:ext uri="{FF2B5EF4-FFF2-40B4-BE49-F238E27FC236}">
                <a16:creationId xmlns:a16="http://schemas.microsoft.com/office/drawing/2014/main" id="{5B3CCDAF-86E7-04D9-3F5F-11045BE6E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Blocks Sorted by Size</a:t>
            </a:r>
          </a:p>
        </p:txBody>
      </p:sp>
      <p:sp>
        <p:nvSpPr>
          <p:cNvPr id="69637" name="Rectangle 3">
            <a:extLst>
              <a:ext uri="{FF2B5EF4-FFF2-40B4-BE49-F238E27FC236}">
                <a16:creationId xmlns:a16="http://schemas.microsoft.com/office/drawing/2014/main" id="{0C5CE201-7C14-13A8-30EA-4E9B0E98FD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/>
              </a:rPr>
              <a:t>Use a balanced binary search tree (BBST) with the block size as the search key</a:t>
            </a:r>
          </a:p>
          <a:p>
            <a:pPr marL="80645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The data stored in each tree node is the head of a free list containing blocks of a single size</a:t>
            </a:r>
          </a:p>
          <a:p>
            <a:pPr eaLnBrk="1" hangingPunct="1"/>
            <a:r>
              <a:rPr lang="en-US" altLang="en-US" dirty="0">
                <a:ea typeface="MS PGothic"/>
              </a:rPr>
              <a:t>Allocate and free search for the tree node holding blocks of the required size</a:t>
            </a:r>
          </a:p>
          <a:p>
            <a:pPr marL="80645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Why use a BBST instead of a hash table? …</a:t>
            </a:r>
          </a:p>
          <a:p>
            <a:pPr marL="80645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If that node doesn’t exist ...</a:t>
            </a:r>
            <a:endParaRPr lang="en-US"/>
          </a:p>
          <a:p>
            <a:pPr marL="1201420" lvl="2" indent="-342900" eaLnBrk="1" hangingPunct="1"/>
            <a:r>
              <a:rPr lang="en-US" altLang="en-US" dirty="0"/>
              <a:t>Allocate searches for the node whose free list holds blocks of the next larger size</a:t>
            </a:r>
          </a:p>
          <a:p>
            <a:pPr marL="1201420" lvl="2" indent="-342900" eaLnBrk="1" hangingPunct="1"/>
            <a:r>
              <a:rPr lang="en-US" altLang="en-US" dirty="0"/>
              <a:t>Free creates a new tree node whose free list can hold the block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Date Placeholder 3">
            <a:extLst>
              <a:ext uri="{FF2B5EF4-FFF2-40B4-BE49-F238E27FC236}">
                <a16:creationId xmlns:a16="http://schemas.microsoft.com/office/drawing/2014/main" id="{88D2B7C9-A7AD-3DE1-433D-E7D60800DFD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2AA75-BC79-F095-34AA-59FE09676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70659" name="Slide Number Placeholder 5">
            <a:extLst>
              <a:ext uri="{FF2B5EF4-FFF2-40B4-BE49-F238E27FC236}">
                <a16:creationId xmlns:a16="http://schemas.microsoft.com/office/drawing/2014/main" id="{A89D2A45-E36E-34D1-7403-24F8793E7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7F1C5CE-29AA-440F-9016-582DA11BDF4F}" type="slidenum">
              <a:rPr lang="en-US" altLang="en-US" smtClean="0">
                <a:latin typeface="Arial" panose="020B0604020202020204" pitchFamily="34" charset="0"/>
              </a:rPr>
              <a:pPr/>
              <a:t>48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0660" name="Rectangle 2">
            <a:extLst>
              <a:ext uri="{FF2B5EF4-FFF2-40B4-BE49-F238E27FC236}">
                <a16:creationId xmlns:a16="http://schemas.microsoft.com/office/drawing/2014/main" id="{83EBD6E1-3BA4-9526-A9FB-5F99D62A9E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Blocks Sorted by Size: +’s and –’s</a:t>
            </a:r>
          </a:p>
        </p:txBody>
      </p:sp>
      <p:sp>
        <p:nvSpPr>
          <p:cNvPr id="71685" name="Rectangle 3">
            <a:extLst>
              <a:ext uri="{FF2B5EF4-FFF2-40B4-BE49-F238E27FC236}">
                <a16:creationId xmlns:a16="http://schemas.microsoft.com/office/drawing/2014/main" id="{CC770755-101C-CD99-B19F-027C20B4E0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Inherently achieves best fit (“+”)</a:t>
            </a:r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/>
              <a:t>Relies on programs only allocating objects of a few different sizes (“-”)</a:t>
            </a:r>
          </a:p>
          <a:p>
            <a:pPr marL="80645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Otherwise, even logarithmic time operations will take longer than segregated fits</a:t>
            </a:r>
          </a:p>
          <a:p>
            <a:pPr marL="0" indent="0" eaLnBrk="1" hangingPunct="1">
              <a:defRPr/>
            </a:pPr>
            <a:endParaRPr lang="en-US" altLang="en-US" dirty="0"/>
          </a:p>
          <a:p>
            <a:pPr marL="0" indent="0" eaLnBrk="1" hangingPunct="1">
              <a:defRPr/>
            </a:pPr>
            <a:r>
              <a:rPr lang="en-US" altLang="en-US" dirty="0"/>
              <a:t>Implementation complexity (“-”)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Date Placeholder 3">
            <a:extLst>
              <a:ext uri="{FF2B5EF4-FFF2-40B4-BE49-F238E27FC236}">
                <a16:creationId xmlns:a16="http://schemas.microsoft.com/office/drawing/2014/main" id="{A6D92D8F-4BF8-C250-D96D-FBACC9E2B8C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7511271-5451-BE49-CA18-D16918688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71683" name="Slide Number Placeholder 5">
            <a:extLst>
              <a:ext uri="{FF2B5EF4-FFF2-40B4-BE49-F238E27FC236}">
                <a16:creationId xmlns:a16="http://schemas.microsoft.com/office/drawing/2014/main" id="{F5DCE2C7-9C2A-196A-589A-D16C8C67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BEFEB2D-AE02-4050-9CAC-13A1517AF382}" type="slidenum">
              <a:rPr lang="en-US" altLang="en-US" smtClean="0">
                <a:latin typeface="Arial" panose="020B0604020202020204" pitchFamily="34" charset="0"/>
              </a:rPr>
              <a:pPr/>
              <a:t>49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684" name="Rectangle 2">
            <a:extLst>
              <a:ext uri="{FF2B5EF4-FFF2-40B4-BE49-F238E27FC236}">
                <a16:creationId xmlns:a16="http://schemas.microsoft.com/office/drawing/2014/main" id="{A74E79EF-ED44-518C-16A7-9E75FD5AB0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Goals: Spatial Locality</a:t>
            </a:r>
          </a:p>
        </p:txBody>
      </p:sp>
      <p:sp>
        <p:nvSpPr>
          <p:cNvPr id="71685" name="Rectangle 3">
            <a:extLst>
              <a:ext uri="{FF2B5EF4-FFF2-40B4-BE49-F238E27FC236}">
                <a16:creationId xmlns:a16="http://schemas.microsoft.com/office/drawing/2014/main" id="{4A3FAA4C-C267-850D-3197-B31C05A3E2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913063"/>
          </a:xfrm>
        </p:spPr>
        <p:txBody>
          <a:bodyPr/>
          <a:lstStyle/>
          <a:p>
            <a:pPr eaLnBrk="1" hangingPunct="1"/>
            <a:r>
              <a:rPr lang="en-US" altLang="en-US" sz="2000"/>
              <a:t>Most techniques give little control over spatial locality</a:t>
            </a:r>
          </a:p>
          <a:p>
            <a:pPr lvl="1" eaLnBrk="1" hangingPunct="1"/>
            <a:r>
              <a:rPr lang="en-US" altLang="en-US" sz="1800"/>
              <a:t>Sequentially-allocated blocks not necessarily adjacent</a:t>
            </a:r>
          </a:p>
          <a:p>
            <a:pPr lvl="1" eaLnBrk="1" hangingPunct="1"/>
            <a:r>
              <a:rPr lang="en-US" altLang="en-US" sz="1800"/>
              <a:t>Similarly-sized blocks (e.g., for same data type) not necessarily adjacent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Would like a series of similar-sized allocations and deallocations to reuse same blocks</a:t>
            </a:r>
          </a:p>
          <a:p>
            <a:pPr lvl="1" eaLnBrk="1" hangingPunct="1"/>
            <a:r>
              <a:rPr lang="en-US" altLang="en-US" sz="1800"/>
              <a:t>Splitting &amp; coalescing tend to reduce locality</a:t>
            </a:r>
          </a:p>
          <a:p>
            <a:pPr lvl="1" eaLnBrk="1" hangingPunct="1"/>
            <a:endParaRPr lang="en-US" altLang="en-US" sz="1800"/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F0B095C2-B8F3-4438-AB07-F025A4DCF5EB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572000"/>
            <a:ext cx="8129588" cy="801688"/>
            <a:chOff x="336" y="3264"/>
            <a:chExt cx="5121" cy="505"/>
          </a:xfrm>
        </p:grpSpPr>
        <p:sp>
          <p:nvSpPr>
            <p:cNvPr id="71688" name="Text Box 5">
              <a:extLst>
                <a:ext uri="{FF2B5EF4-FFF2-40B4-BE49-F238E27FC236}">
                  <a16:creationId xmlns:a16="http://schemas.microsoft.com/office/drawing/2014/main" id="{7E15DEAA-FF07-0161-AEB6-03F08EF6E0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9" y="3360"/>
              <a:ext cx="44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Tahoma" panose="020B0604030504040204" pitchFamily="34" charset="0"/>
                </a:rPr>
                <a:t>Of techniques seen, which best for spatial locality?</a:t>
              </a:r>
            </a:p>
          </p:txBody>
        </p:sp>
        <p:sp>
          <p:nvSpPr>
            <p:cNvPr id="71689" name="Text Box 6">
              <a:extLst>
                <a:ext uri="{FF2B5EF4-FFF2-40B4-BE49-F238E27FC236}">
                  <a16:creationId xmlns:a16="http://schemas.microsoft.com/office/drawing/2014/main" id="{991C7FF1-52FD-555E-7F52-46132B15CC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64"/>
              <a:ext cx="32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4400" b="1">
                  <a:solidFill>
                    <a:srgbClr val="00CC00"/>
                  </a:solidFill>
                  <a:latin typeface="Courier New" panose="02070309020205020404" pitchFamily="49" charset="0"/>
                </a:rPr>
                <a:t>?</a:t>
              </a:r>
            </a:p>
          </p:txBody>
        </p:sp>
        <p:sp>
          <p:nvSpPr>
            <p:cNvPr id="71690" name="Text Box 7">
              <a:extLst>
                <a:ext uri="{FF2B5EF4-FFF2-40B4-BE49-F238E27FC236}">
                  <a16:creationId xmlns:a16="http://schemas.microsoft.com/office/drawing/2014/main" id="{E4903001-9DB8-4AE0-7854-8C1243934E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2" y="3289"/>
              <a:ext cx="315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4400" b="1">
                  <a:solidFill>
                    <a:srgbClr val="666699"/>
                  </a:solidFill>
                  <a:latin typeface="Comic Sans MS" panose="030F0702030302020204" pitchFamily="66" charset="0"/>
                </a:rPr>
                <a:t>?</a:t>
              </a:r>
            </a:p>
          </p:txBody>
        </p:sp>
      </p:grpSp>
      <p:sp>
        <p:nvSpPr>
          <p:cNvPr id="633864" name="Text Box 8">
            <a:extLst>
              <a:ext uri="{FF2B5EF4-FFF2-40B4-BE49-F238E27FC236}">
                <a16:creationId xmlns:a16="http://schemas.microsoft.com/office/drawing/2014/main" id="{21196CC9-27CA-C624-72B9-15E7F7B7B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0913" y="5257800"/>
            <a:ext cx="4702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>
                <a:latin typeface="Tahoma" panose="020B0604030504040204" pitchFamily="34" charset="0"/>
              </a:rPr>
              <a:t>Simple segregated lists</a:t>
            </a:r>
          </a:p>
          <a:p>
            <a:pPr algn="ctr" eaLnBrk="1" hangingPunct="1"/>
            <a:r>
              <a:rPr lang="en-US" altLang="en-US" b="1">
                <a:latin typeface="Tahoma" panose="020B0604030504040204" pitchFamily="34" charset="0"/>
              </a:rPr>
              <a:t>Each page only has similar-sized blocks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>
            <a:extLst>
              <a:ext uri="{FF2B5EF4-FFF2-40B4-BE49-F238E27FC236}">
                <a16:creationId xmlns:a16="http://schemas.microsoft.com/office/drawing/2014/main" id="{F57CDDD4-0785-1950-0441-555AC27CAFD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0322F79-5921-8B62-C236-3E06706FB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B18B78DF-5D41-B54F-D749-6419D57E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6F910CD-34DC-4A90-94CD-C9F2CE3012F6}" type="slidenum">
              <a:rPr lang="en-US" altLang="en-US" smtClean="0">
                <a:latin typeface="Arial" panose="020B0604020202020204" pitchFamily="34" charset="0"/>
              </a:rPr>
              <a:pPr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8" name="Rectangle 7">
            <a:extLst>
              <a:ext uri="{FF2B5EF4-FFF2-40B4-BE49-F238E27FC236}">
                <a16:creationId xmlns:a16="http://schemas.microsoft.com/office/drawing/2014/main" id="{983E4509-80AA-C89F-7AC8-3B93D2F790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Memory Allocation</a:t>
            </a:r>
          </a:p>
        </p:txBody>
      </p:sp>
      <p:sp>
        <p:nvSpPr>
          <p:cNvPr id="21509" name="Rectangle 8">
            <a:extLst>
              <a:ext uri="{FF2B5EF4-FFF2-40B4-BE49-F238E27FC236}">
                <a16:creationId xmlns:a16="http://schemas.microsoft.com/office/drawing/2014/main" id="{B9458E41-F1D9-90EA-B580-04F262C54A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pPr eaLnBrk="1" hangingPunct="1"/>
            <a:r>
              <a:rPr lang="en-US" altLang="en-US" sz="2000"/>
              <a:t>Explicit vs. implicit memory allocator</a:t>
            </a:r>
          </a:p>
          <a:p>
            <a:pPr lvl="1" eaLnBrk="1" hangingPunct="1"/>
            <a:r>
              <a:rPr lang="en-US" altLang="en-US" sz="1800"/>
              <a:t>Explicit:  application allocates and </a:t>
            </a:r>
            <a:r>
              <a:rPr lang="en-US" altLang="en-US" sz="1800" i="1"/>
              <a:t>frees</a:t>
            </a:r>
            <a:r>
              <a:rPr lang="en-US" altLang="en-US" sz="1800"/>
              <a:t> space </a:t>
            </a:r>
          </a:p>
          <a:p>
            <a:pPr lvl="2" eaLnBrk="1" hangingPunct="1"/>
            <a:r>
              <a:rPr lang="en-US" altLang="en-US" sz="1600"/>
              <a:t>e.g., malloc and free in C</a:t>
            </a:r>
          </a:p>
          <a:p>
            <a:pPr lvl="1" eaLnBrk="1" hangingPunct="1"/>
            <a:r>
              <a:rPr lang="en-US" altLang="en-US" sz="1800"/>
              <a:t>Implicit: application allocates, but does not free space</a:t>
            </a:r>
          </a:p>
          <a:p>
            <a:pPr lvl="2" eaLnBrk="1" hangingPunct="1"/>
            <a:r>
              <a:rPr lang="en-US" altLang="en-US" sz="1600"/>
              <a:t>e.g., garbage collection in Java or Python</a:t>
            </a:r>
          </a:p>
          <a:p>
            <a:pPr eaLnBrk="1" hangingPunct="1"/>
            <a:r>
              <a:rPr lang="en-US" altLang="en-US" sz="2000"/>
              <a:t>Allocation</a:t>
            </a:r>
          </a:p>
          <a:p>
            <a:pPr lvl="1" eaLnBrk="1" hangingPunct="1"/>
            <a:r>
              <a:rPr lang="en-US" altLang="en-US" sz="1800"/>
              <a:t>In both cases the memory allocator provides an abstraction of memory as a set of blocks</a:t>
            </a:r>
          </a:p>
          <a:p>
            <a:pPr lvl="1" eaLnBrk="1" hangingPunct="1"/>
            <a:r>
              <a:rPr lang="en-US" altLang="en-US" sz="1800"/>
              <a:t>Doles out free memory blocks to application</a:t>
            </a:r>
          </a:p>
          <a:p>
            <a:pPr eaLnBrk="1" hangingPunct="1"/>
            <a:r>
              <a:rPr lang="en-US" altLang="en-US" sz="2000"/>
              <a:t>We will first discuss simple explicit memory allocation</a:t>
            </a:r>
          </a:p>
        </p:txBody>
      </p:sp>
      <p:sp>
        <p:nvSpPr>
          <p:cNvPr id="21510" name="Rectangle 4">
            <a:extLst>
              <a:ext uri="{FF2B5EF4-FFF2-40B4-BE49-F238E27FC236}">
                <a16:creationId xmlns:a16="http://schemas.microsoft.com/office/drawing/2014/main" id="{1CDB3ED1-A4BE-D4F0-CD54-0C8E90001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219200"/>
            <a:ext cx="35052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Application</a:t>
            </a:r>
          </a:p>
        </p:txBody>
      </p:sp>
      <p:sp>
        <p:nvSpPr>
          <p:cNvPr id="21511" name="Rectangle 5">
            <a:extLst>
              <a:ext uri="{FF2B5EF4-FFF2-40B4-BE49-F238E27FC236}">
                <a16:creationId xmlns:a16="http://schemas.microsoft.com/office/drawing/2014/main" id="{74253DD6-C624-18EA-6C1D-673AD1535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676400"/>
            <a:ext cx="3505200" cy="457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Dynamic Memory Allocator</a:t>
            </a:r>
          </a:p>
        </p:txBody>
      </p:sp>
      <p:sp>
        <p:nvSpPr>
          <p:cNvPr id="21512" name="Rectangle 6">
            <a:extLst>
              <a:ext uri="{FF2B5EF4-FFF2-40B4-BE49-F238E27FC236}">
                <a16:creationId xmlns:a16="http://schemas.microsoft.com/office/drawing/2014/main" id="{B8E91AA8-040B-E8C1-137C-3A86BECF8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133600"/>
            <a:ext cx="35052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/>
              <a:t>Heap Memory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Date Placeholder 3">
            <a:extLst>
              <a:ext uri="{FF2B5EF4-FFF2-40B4-BE49-F238E27FC236}">
                <a16:creationId xmlns:a16="http://schemas.microsoft.com/office/drawing/2014/main" id="{57AFE7D2-714B-9690-2E34-7AB8C939F5E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507B863-12DF-5D6E-AF09-DE43A1BC4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72707" name="Slide Number Placeholder 5">
            <a:extLst>
              <a:ext uri="{FF2B5EF4-FFF2-40B4-BE49-F238E27FC236}">
                <a16:creationId xmlns:a16="http://schemas.microsoft.com/office/drawing/2014/main" id="{522C9DE3-3258-2262-BB4C-0409FC478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CCECAC9-20F4-4093-A5DC-49BDF37CD7E4}" type="slidenum">
              <a:rPr lang="en-US" altLang="en-US" smtClean="0">
                <a:latin typeface="Arial" panose="020B0604020202020204" pitchFamily="34" charset="0"/>
              </a:rPr>
              <a:pPr/>
              <a:t>50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2708" name="Rectangle 8">
            <a:extLst>
              <a:ext uri="{FF2B5EF4-FFF2-40B4-BE49-F238E27FC236}">
                <a16:creationId xmlns:a16="http://schemas.microsoft.com/office/drawing/2014/main" id="{130F07D6-D464-7EE4-B09C-6B844933EB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Spatial Locality: Regions</a:t>
            </a:r>
          </a:p>
        </p:txBody>
      </p:sp>
      <p:sp>
        <p:nvSpPr>
          <p:cNvPr id="72709" name="Rectangle 9">
            <a:extLst>
              <a:ext uri="{FF2B5EF4-FFF2-40B4-BE49-F238E27FC236}">
                <a16:creationId xmlns:a16="http://schemas.microsoft.com/office/drawing/2014/main" id="{FBA043D2-5FC3-4A50-4557-E3A019385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One technique to improve spatial locality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Dynamically divide heap into mini-heaps</a:t>
            </a:r>
          </a:p>
          <a:p>
            <a:pPr lvl="1" eaLnBrk="1" hangingPunct="1"/>
            <a:r>
              <a:rPr lang="en-US" altLang="en-US"/>
              <a:t>Programmer-determined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Allocate data within appropriate region</a:t>
            </a:r>
          </a:p>
          <a:p>
            <a:pPr lvl="1" eaLnBrk="1" hangingPunct="1"/>
            <a:r>
              <a:rPr lang="en-US" altLang="en-US"/>
              <a:t>Data that is logically used together</a:t>
            </a:r>
          </a:p>
          <a:p>
            <a:pPr lvl="1" eaLnBrk="1" hangingPunct="1"/>
            <a:r>
              <a:rPr lang="en-US" altLang="en-US"/>
              <a:t>Increase locality</a:t>
            </a:r>
          </a:p>
          <a:p>
            <a:pPr lvl="1" eaLnBrk="1" hangingPunct="1"/>
            <a:r>
              <a:rPr lang="en-US" altLang="en-US"/>
              <a:t>Can quickly deallocate an entire region at once</a:t>
            </a:r>
          </a:p>
        </p:txBody>
      </p:sp>
      <p:sp>
        <p:nvSpPr>
          <p:cNvPr id="634885" name="Text Box 5">
            <a:extLst>
              <a:ext uri="{FF2B5EF4-FFF2-40B4-BE49-F238E27FC236}">
                <a16:creationId xmlns:a16="http://schemas.microsoft.com/office/drawing/2014/main" id="{02931145-A6C2-3F64-CC2C-CDBA08035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105400"/>
            <a:ext cx="3352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>
                <a:latin typeface="Tahoma" panose="020B0604030504040204" pitchFamily="34" charset="0"/>
              </a:rPr>
              <a:t>Changes API</a:t>
            </a:r>
          </a:p>
          <a:p>
            <a:pPr algn="ctr" eaLnBrk="1" hangingPunct="1"/>
            <a:r>
              <a:rPr lang="en-US" altLang="en-US" b="1">
                <a:latin typeface="Courier New" panose="02070309020205020404" pitchFamily="49" charset="0"/>
              </a:rPr>
              <a:t>malloc</a:t>
            </a:r>
            <a:r>
              <a:rPr lang="en-US" altLang="en-US" b="1">
                <a:latin typeface="Tahoma" panose="020B0604030504040204" pitchFamily="34" charset="0"/>
              </a:rPr>
              <a:t>() and </a:t>
            </a:r>
            <a:r>
              <a:rPr lang="en-US" altLang="en-US" b="1">
                <a:latin typeface="Courier New" panose="02070309020205020404" pitchFamily="49" charset="0"/>
              </a:rPr>
              <a:t>free</a:t>
            </a:r>
            <a:r>
              <a:rPr lang="en-US" altLang="en-US" b="1">
                <a:latin typeface="Tahoma" panose="020B0604030504040204" pitchFamily="34" charset="0"/>
              </a:rPr>
              <a:t>()</a:t>
            </a:r>
          </a:p>
          <a:p>
            <a:pPr algn="ctr" eaLnBrk="1" hangingPunct="1"/>
            <a:r>
              <a:rPr lang="en-US" altLang="en-US" b="1">
                <a:latin typeface="Tahoma" panose="020B0604030504040204" pitchFamily="34" charset="0"/>
              </a:rPr>
              <a:t>must take a region</a:t>
            </a:r>
          </a:p>
          <a:p>
            <a:pPr algn="ctr" eaLnBrk="1" hangingPunct="1"/>
            <a:r>
              <a:rPr lang="en-US" altLang="en-US" b="1">
                <a:latin typeface="Tahoma" panose="020B0604030504040204" pitchFamily="34" charset="0"/>
              </a:rPr>
              <a:t>as an argument</a:t>
            </a:r>
          </a:p>
        </p:txBody>
      </p:sp>
      <p:sp>
        <p:nvSpPr>
          <p:cNvPr id="634886" name="Line 6">
            <a:extLst>
              <a:ext uri="{FF2B5EF4-FFF2-40B4-BE49-F238E27FC236}">
                <a16:creationId xmlns:a16="http://schemas.microsoft.com/office/drawing/2014/main" id="{C47D3C0A-1E3D-B5EB-3F74-42D897280D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53000" y="4191000"/>
            <a:ext cx="990600" cy="1143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887" name="Line 7">
            <a:extLst>
              <a:ext uri="{FF2B5EF4-FFF2-40B4-BE49-F238E27FC236}">
                <a16:creationId xmlns:a16="http://schemas.microsoft.com/office/drawing/2014/main" id="{B565E737-0C20-A310-0F74-384253BD274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4953000"/>
            <a:ext cx="1066800" cy="4572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Date Placeholder 3">
            <a:extLst>
              <a:ext uri="{FF2B5EF4-FFF2-40B4-BE49-F238E27FC236}">
                <a16:creationId xmlns:a16="http://schemas.microsoft.com/office/drawing/2014/main" id="{23C2296F-D835-3A2B-7E0B-B80251DDDBB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BE7C5-0679-EE33-3AD6-06697FDBF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73731" name="Slide Number Placeholder 5">
            <a:extLst>
              <a:ext uri="{FF2B5EF4-FFF2-40B4-BE49-F238E27FC236}">
                <a16:creationId xmlns:a16="http://schemas.microsoft.com/office/drawing/2014/main" id="{E6F753E2-4041-9DA8-17DC-5A7FFA222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69DC46D-333D-4949-A69B-C4AF641E81E8}" type="slidenum">
              <a:rPr lang="en-US" altLang="en-US" smtClean="0">
                <a:latin typeface="Arial" panose="020B0604020202020204" pitchFamily="34" charset="0"/>
              </a:rPr>
              <a:pPr/>
              <a:t>51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3732" name="Rectangle 2">
            <a:extLst>
              <a:ext uri="{FF2B5EF4-FFF2-40B4-BE49-F238E27FC236}">
                <a16:creationId xmlns:a16="http://schemas.microsoft.com/office/drawing/2014/main" id="{CFD2928D-8362-2FF6-7561-ED0EEDEF83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Implementation Summary</a:t>
            </a:r>
          </a:p>
        </p:txBody>
      </p:sp>
      <p:sp>
        <p:nvSpPr>
          <p:cNvPr id="73733" name="Rectangle 3">
            <a:extLst>
              <a:ext uri="{FF2B5EF4-FFF2-40B4-BE49-F238E27FC236}">
                <a16:creationId xmlns:a16="http://schemas.microsoft.com/office/drawing/2014/main" id="{2AE274DC-7813-5AD4-0AD1-DAADE3FD0D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Many options:</a:t>
            </a:r>
          </a:p>
          <a:p>
            <a:pPr lvl="1" eaLnBrk="1" hangingPunct="1"/>
            <a:r>
              <a:rPr lang="en-US" altLang="en-US"/>
              <a:t>Data structures for keeping track of free blocks</a:t>
            </a:r>
          </a:p>
          <a:p>
            <a:pPr lvl="1" eaLnBrk="1" hangingPunct="1"/>
            <a:r>
              <a:rPr lang="en-US" altLang="en-US"/>
              <a:t>Block choice policy</a:t>
            </a:r>
          </a:p>
          <a:p>
            <a:pPr lvl="1" eaLnBrk="1" hangingPunct="1"/>
            <a:r>
              <a:rPr lang="en-US" altLang="en-US"/>
              <a:t>Splitting &amp; coalescing policies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No universal best option</a:t>
            </a:r>
          </a:p>
          <a:p>
            <a:pPr lvl="1" eaLnBrk="1" hangingPunct="1"/>
            <a:r>
              <a:rPr lang="en-US" altLang="en-US"/>
              <a:t>Many tradeoffs</a:t>
            </a:r>
          </a:p>
          <a:p>
            <a:pPr lvl="1" eaLnBrk="1" hangingPunct="1"/>
            <a:r>
              <a:rPr lang="en-US" altLang="en-US"/>
              <a:t>Depends on </a:t>
            </a:r>
            <a:r>
              <a:rPr lang="en-US" altLang="en-US">
                <a:ea typeface="MS PGothic" panose="020B0600070205080204" pitchFamily="34" charset="-128"/>
              </a:rPr>
              <a:t>a</a:t>
            </a:r>
            <a:r>
              <a:rPr lang="en-US" altLang="ja-JP">
                <a:ea typeface="MS PGothic" panose="020B0600070205080204" pitchFamily="34" charset="-128"/>
              </a:rPr>
              <a:t> program’s pattern of allocation and deallocation</a:t>
            </a:r>
            <a:endParaRPr lang="en-US" alt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Date Placeholder 3">
            <a:extLst>
              <a:ext uri="{FF2B5EF4-FFF2-40B4-BE49-F238E27FC236}">
                <a16:creationId xmlns:a16="http://schemas.microsoft.com/office/drawing/2014/main" id="{D1F76292-ACE2-8C41-5D8E-185EF1D496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2462C-7EBC-A112-782D-971CE7819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75779" name="Slide Number Placeholder 5">
            <a:extLst>
              <a:ext uri="{FF2B5EF4-FFF2-40B4-BE49-F238E27FC236}">
                <a16:creationId xmlns:a16="http://schemas.microsoft.com/office/drawing/2014/main" id="{673A5BDA-28DE-400B-1547-A9120AA19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DB7E424-8F56-48CE-BC1C-6A52E7D8C44A}" type="slidenum">
              <a:rPr lang="en-US" altLang="en-US" smtClean="0">
                <a:latin typeface="Arial" panose="020B0604020202020204" pitchFamily="34" charset="0"/>
              </a:rPr>
              <a:pPr/>
              <a:t>52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5780" name="Rectangle 2">
            <a:extLst>
              <a:ext uri="{FF2B5EF4-FFF2-40B4-BE49-F238E27FC236}">
                <a16:creationId xmlns:a16="http://schemas.microsoft.com/office/drawing/2014/main" id="{78232B03-B15C-C899-B79D-833D49430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Explicit Memory Allocation/Deallocation</a:t>
            </a:r>
          </a:p>
        </p:txBody>
      </p:sp>
      <p:sp>
        <p:nvSpPr>
          <p:cNvPr id="75781" name="Rectangle 3">
            <a:extLst>
              <a:ext uri="{FF2B5EF4-FFF2-40B4-BE49-F238E27FC236}">
                <a16:creationId xmlns:a16="http://schemas.microsoft.com/office/drawing/2014/main" id="{9B6ECCEC-4928-F654-AB99-87EEE06DAD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+ </a:t>
            </a:r>
            <a:r>
              <a:rPr lang="en-US" altLang="en-US"/>
              <a:t>Usually low time- and space-overhead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- Challenging to use correctly by programmers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/>
              <a:t>-  Lead to crashes, memory leaks, etc.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>
            <a:extLst>
              <a:ext uri="{FF2B5EF4-FFF2-40B4-BE49-F238E27FC236}">
                <a16:creationId xmlns:a16="http://schemas.microsoft.com/office/drawing/2014/main" id="{F2BE3121-14AC-6522-1360-5C0F703B9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Implicit Memory Deallocation</a:t>
            </a:r>
          </a:p>
        </p:txBody>
      </p:sp>
      <p:sp>
        <p:nvSpPr>
          <p:cNvPr id="76802" name="Content Placeholder 2">
            <a:extLst>
              <a:ext uri="{FF2B5EF4-FFF2-40B4-BE49-F238E27FC236}">
                <a16:creationId xmlns:a16="http://schemas.microsoft.com/office/drawing/2014/main" id="{66053950-C8E6-AE8B-9E28-75D4A18088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+ Programmers don’</a:t>
            </a:r>
            <a:r>
              <a:rPr lang="en-US" altLang="ja-JP"/>
              <a:t>t need to free data explicitly, easy to use</a:t>
            </a:r>
          </a:p>
          <a:p>
            <a:endParaRPr lang="en-US" altLang="en-US"/>
          </a:p>
          <a:p>
            <a:r>
              <a:rPr lang="en-US" altLang="en-US"/>
              <a:t>+ Some implementations could achieve better spatial locality and less fragmentation in the hands of your average programmer</a:t>
            </a:r>
          </a:p>
          <a:p>
            <a:endParaRPr lang="en-US" altLang="en-US"/>
          </a:p>
          <a:p>
            <a:r>
              <a:rPr lang="en-US" altLang="en-US"/>
              <a:t>- Price to pay: depends on implementation</a:t>
            </a:r>
          </a:p>
          <a:p>
            <a:pPr>
              <a:buFontTx/>
              <a:buChar char="-"/>
            </a:pPr>
            <a:endParaRPr lang="en-US" altLang="en-US"/>
          </a:p>
          <a:p>
            <a:r>
              <a:rPr lang="en-US" altLang="en-US"/>
              <a:t>But HOW could a memory manager know when to deallocate data without instruction from programmer?</a:t>
            </a:r>
          </a:p>
        </p:txBody>
      </p:sp>
      <p:sp>
        <p:nvSpPr>
          <p:cNvPr id="76803" name="Date Placeholder 3">
            <a:extLst>
              <a:ext uri="{FF2B5EF4-FFF2-40B4-BE49-F238E27FC236}">
                <a16:creationId xmlns:a16="http://schemas.microsoft.com/office/drawing/2014/main" id="{51852DE7-58DB-EF9F-A30B-22182B2EA45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6804" name="Footer Placeholder 4">
            <a:extLst>
              <a:ext uri="{FF2B5EF4-FFF2-40B4-BE49-F238E27FC236}">
                <a16:creationId xmlns:a16="http://schemas.microsoft.com/office/drawing/2014/main" id="{AE669ADB-71EA-EF48-2BD2-C2C2EE6E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Dynamic Memory Allocation</a:t>
            </a:r>
          </a:p>
        </p:txBody>
      </p:sp>
      <p:sp>
        <p:nvSpPr>
          <p:cNvPr id="76805" name="Slide Number Placeholder 5">
            <a:extLst>
              <a:ext uri="{FF2B5EF4-FFF2-40B4-BE49-F238E27FC236}">
                <a16:creationId xmlns:a16="http://schemas.microsoft.com/office/drawing/2014/main" id="{61E9991A-8474-8F27-27FF-8BFCEA514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4F43C75-6C56-4414-9079-2622977180A1}" type="slidenum">
              <a:rPr lang="en-US" altLang="en-US" smtClean="0">
                <a:latin typeface="Arial" panose="020B0604020202020204" pitchFamily="34" charset="0"/>
              </a:rPr>
              <a:pPr/>
              <a:t>53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Date Placeholder 3">
            <a:extLst>
              <a:ext uri="{FF2B5EF4-FFF2-40B4-BE49-F238E27FC236}">
                <a16:creationId xmlns:a16="http://schemas.microsoft.com/office/drawing/2014/main" id="{B59F9FCA-229F-F8AA-9938-BED682E2AEB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0D94448-EEEF-2137-E713-EB394787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77827" name="Slide Number Placeholder 5">
            <a:extLst>
              <a:ext uri="{FF2B5EF4-FFF2-40B4-BE49-F238E27FC236}">
                <a16:creationId xmlns:a16="http://schemas.microsoft.com/office/drawing/2014/main" id="{8BDC5D10-1744-BE62-54EF-615B58F88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CE1D30A-D347-467D-AE6B-7C0BD22145B3}" type="slidenum">
              <a:rPr lang="en-US" altLang="en-US" smtClean="0">
                <a:latin typeface="Arial" panose="020B0604020202020204" pitchFamily="34" charset="0"/>
              </a:rPr>
              <a:pPr/>
              <a:t>54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7828" name="Rectangle 8">
            <a:extLst>
              <a:ext uri="{FF2B5EF4-FFF2-40B4-BE49-F238E27FC236}">
                <a16:creationId xmlns:a16="http://schemas.microsoft.com/office/drawing/2014/main" id="{0DCEDFB2-F5BD-6D36-0327-D30140FF5A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Implicit Memory Management:</a:t>
            </a:r>
            <a:br>
              <a:rPr lang="en-US" altLang="en-US" sz="2800"/>
            </a:br>
            <a:r>
              <a:rPr lang="en-US" altLang="en-US" sz="2800"/>
              <a:t>Garbage Collection</a:t>
            </a:r>
          </a:p>
        </p:txBody>
      </p:sp>
      <p:sp>
        <p:nvSpPr>
          <p:cNvPr id="77829" name="Rectangle 9">
            <a:extLst>
              <a:ext uri="{FF2B5EF4-FFF2-40B4-BE49-F238E27FC236}">
                <a16:creationId xmlns:a16="http://schemas.microsoft.com/office/drawing/2014/main" id="{F559EDEC-5B96-5ECA-A593-0E9086F20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Garbage collection: automatic reclamation of heap-allocated storage – application never has to free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Common in functional languages and modern object oriented languages: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C#, Go, Java, Lisp, Python, Scala, Swift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Variants (conservative garbage collectors) exist for C and C++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Cannot collect all garbage</a:t>
            </a:r>
          </a:p>
        </p:txBody>
      </p:sp>
      <p:sp>
        <p:nvSpPr>
          <p:cNvPr id="77830" name="Text Box 5">
            <a:extLst>
              <a:ext uri="{FF2B5EF4-FFF2-40B4-BE49-F238E27FC236}">
                <a16:creationId xmlns:a16="http://schemas.microsoft.com/office/drawing/2014/main" id="{CCAD3A7D-7291-7326-60CA-BA48DC64D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438400"/>
            <a:ext cx="4954588" cy="107315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void foo()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int *p = malloc(128);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return; /* p block is now garbage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Date Placeholder 3">
            <a:extLst>
              <a:ext uri="{FF2B5EF4-FFF2-40B4-BE49-F238E27FC236}">
                <a16:creationId xmlns:a16="http://schemas.microsoft.com/office/drawing/2014/main" id="{227B1B4E-ECF1-C42E-026C-A461D38D6DF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5BFB4-2D5E-D23E-585C-11F18A6B5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78851" name="Slide Number Placeholder 5">
            <a:extLst>
              <a:ext uri="{FF2B5EF4-FFF2-40B4-BE49-F238E27FC236}">
                <a16:creationId xmlns:a16="http://schemas.microsoft.com/office/drawing/2014/main" id="{3D4BF6A2-B839-7AF4-19AF-0ED4DCCC6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A6A66F2-5552-441C-93D2-EEB2913391B0}" type="slidenum">
              <a:rPr lang="en-US" altLang="en-US" smtClean="0">
                <a:latin typeface="Arial" panose="020B0604020202020204" pitchFamily="34" charset="0"/>
              </a:rPr>
              <a:pPr/>
              <a:t>55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8852" name="Rectangle 4">
            <a:extLst>
              <a:ext uri="{FF2B5EF4-FFF2-40B4-BE49-F238E27FC236}">
                <a16:creationId xmlns:a16="http://schemas.microsoft.com/office/drawing/2014/main" id="{671B0F96-243B-F659-DF24-370F43C5E1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Garbage Collection</a:t>
            </a:r>
          </a:p>
        </p:txBody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33687BD0-0795-23AD-9EB9-488486FB1B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does the memory manager know when memory can be freed?</a:t>
            </a:r>
          </a:p>
          <a:p>
            <a:pPr lvl="1" eaLnBrk="1" hangingPunct="1"/>
            <a:r>
              <a:rPr lang="en-US" altLang="en-US"/>
              <a:t>In general we cannot know what is going to be used in the future since it depends on conditionals</a:t>
            </a:r>
          </a:p>
          <a:p>
            <a:pPr lvl="1" eaLnBrk="1" hangingPunct="1"/>
            <a:r>
              <a:rPr lang="en-US" altLang="en-US"/>
              <a:t>But we can tell that certain blocks cannot be used if there are no pointers to them</a:t>
            </a:r>
          </a:p>
          <a:p>
            <a:pPr eaLnBrk="1" hangingPunct="1"/>
            <a:r>
              <a:rPr lang="en-US" altLang="en-US"/>
              <a:t>Need to make certain assumptions about pointers</a:t>
            </a:r>
          </a:p>
          <a:p>
            <a:pPr lvl="1" eaLnBrk="1" hangingPunct="1"/>
            <a:r>
              <a:rPr lang="en-US" altLang="en-US"/>
              <a:t>Memory manager can distinguish pointers from non-pointers</a:t>
            </a:r>
          </a:p>
          <a:p>
            <a:pPr lvl="1" eaLnBrk="1" hangingPunct="1"/>
            <a:r>
              <a:rPr lang="en-US" altLang="en-US"/>
              <a:t>All pointers point to the start of a block </a:t>
            </a:r>
          </a:p>
          <a:p>
            <a:pPr lvl="1" eaLnBrk="1" hangingPunct="1"/>
            <a:r>
              <a:rPr lang="en-US" altLang="en-US"/>
              <a:t>Cannot hide pointers (e.g., by coercing them to an int, and then back again)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Date Placeholder 3">
            <a:extLst>
              <a:ext uri="{FF2B5EF4-FFF2-40B4-BE49-F238E27FC236}">
                <a16:creationId xmlns:a16="http://schemas.microsoft.com/office/drawing/2014/main" id="{522A45FF-F346-4E91-88AB-6D1A875BCFA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00DAE-D264-EDFC-9533-155B0ECBA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79875" name="Slide Number Placeholder 5">
            <a:extLst>
              <a:ext uri="{FF2B5EF4-FFF2-40B4-BE49-F238E27FC236}">
                <a16:creationId xmlns:a16="http://schemas.microsoft.com/office/drawing/2014/main" id="{4637E883-8C6D-71C8-8D22-06264AC30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853E9AA-59D8-4080-8812-3923D7454D9B}" type="slidenum">
              <a:rPr lang="en-US" altLang="en-US" smtClean="0">
                <a:latin typeface="Arial" panose="020B0604020202020204" pitchFamily="34" charset="0"/>
              </a:rPr>
              <a:pPr/>
              <a:t>56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9876" name="Rectangle 4">
            <a:extLst>
              <a:ext uri="{FF2B5EF4-FFF2-40B4-BE49-F238E27FC236}">
                <a16:creationId xmlns:a16="http://schemas.microsoft.com/office/drawing/2014/main" id="{36DBF5D1-87D0-F026-EED8-32D22343F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Classical GC algorithms</a:t>
            </a:r>
          </a:p>
        </p:txBody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DD167B64-A744-C433-6EBC-6543592846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 counting (Collins, 1960)</a:t>
            </a:r>
          </a:p>
          <a:p>
            <a:pPr lvl="1" eaLnBrk="1" hangingPunct="1"/>
            <a:r>
              <a:rPr lang="en-US" altLang="en-US"/>
              <a:t>Does not move blocks</a:t>
            </a:r>
          </a:p>
          <a:p>
            <a:pPr eaLnBrk="1" hangingPunct="1"/>
            <a:r>
              <a:rPr lang="en-US" altLang="en-US"/>
              <a:t>Mark and sweep collection (McCarthy, 1960)</a:t>
            </a:r>
          </a:p>
          <a:p>
            <a:pPr lvl="1" eaLnBrk="1" hangingPunct="1"/>
            <a:r>
              <a:rPr lang="en-US" altLang="en-US"/>
              <a:t>Does not move blocks (unless you also </a:t>
            </a:r>
            <a:r>
              <a:rPr lang="ja-JP" altLang="en-US">
                <a:ea typeface="MS PGothic" panose="020B0600070205080204" pitchFamily="34" charset="-128"/>
              </a:rPr>
              <a:t>“</a:t>
            </a:r>
            <a:r>
              <a:rPr lang="en-US" altLang="ja-JP">
                <a:ea typeface="MS PGothic" panose="020B0600070205080204" pitchFamily="34" charset="-128"/>
              </a:rPr>
              <a:t>compact</a:t>
            </a:r>
            <a:r>
              <a:rPr lang="ja-JP" altLang="en-US">
                <a:ea typeface="MS PGothic" panose="020B0600070205080204" pitchFamily="34" charset="-128"/>
              </a:rPr>
              <a:t>”</a:t>
            </a:r>
            <a:r>
              <a:rPr lang="en-US" altLang="ja-JP">
                <a:ea typeface="MS PGothic" panose="020B0600070205080204" pitchFamily="34" charset="-128"/>
              </a:rPr>
              <a:t>)</a:t>
            </a:r>
          </a:p>
          <a:p>
            <a:pPr eaLnBrk="1" hangingPunct="1"/>
            <a:r>
              <a:rPr lang="en-US" altLang="en-US"/>
              <a:t>Copying collection (Minsky, 1963)</a:t>
            </a:r>
          </a:p>
          <a:p>
            <a:pPr lvl="1" eaLnBrk="1" hangingPunct="1"/>
            <a:r>
              <a:rPr lang="en-US" altLang="en-US"/>
              <a:t>Moves blocks (compacts memory)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For more information, see Jones and Lin, </a:t>
            </a:r>
            <a:r>
              <a:rPr lang="ja-JP" altLang="en-US"/>
              <a:t>“</a:t>
            </a:r>
            <a:r>
              <a:rPr lang="en-US" altLang="ja-JP"/>
              <a:t>Garbage Collection: Algorithms for Automatic Dynamic Memory</a:t>
            </a:r>
            <a:r>
              <a:rPr lang="ja-JP" altLang="en-US"/>
              <a:t>”</a:t>
            </a:r>
            <a:r>
              <a:rPr lang="en-US" altLang="ja-JP"/>
              <a:t>, John Wiley &amp; Sons, 1996.</a:t>
            </a:r>
            <a:endParaRPr lang="en-US" alt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>
            <a:extLst>
              <a:ext uri="{FF2B5EF4-FFF2-40B4-BE49-F238E27FC236}">
                <a16:creationId xmlns:a16="http://schemas.microsoft.com/office/drawing/2014/main" id="{F4705DEC-90C3-78A9-B040-EF8CC1A1481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4" name="Footer Placeholder 4">
            <a:extLst>
              <a:ext uri="{FF2B5EF4-FFF2-40B4-BE49-F238E27FC236}">
                <a16:creationId xmlns:a16="http://schemas.microsoft.com/office/drawing/2014/main" id="{67030605-52DC-8393-B747-07BB3EA84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80899" name="Slide Number Placeholder 5">
            <a:extLst>
              <a:ext uri="{FF2B5EF4-FFF2-40B4-BE49-F238E27FC236}">
                <a16:creationId xmlns:a16="http://schemas.microsoft.com/office/drawing/2014/main" id="{3F74A26A-8C18-CD93-447E-83067D9F2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66FCA97-051D-49DB-8AEF-EC9400540CF3}" type="slidenum">
              <a:rPr lang="en-US" altLang="en-US" smtClean="0">
                <a:latin typeface="Arial" panose="020B0604020202020204" pitchFamily="34" charset="0"/>
              </a:rPr>
              <a:pPr/>
              <a:t>57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0900" name="Rectangle 2">
            <a:extLst>
              <a:ext uri="{FF2B5EF4-FFF2-40B4-BE49-F238E27FC236}">
                <a16:creationId xmlns:a16="http://schemas.microsoft.com/office/drawing/2014/main" id="{418801E4-D438-28F8-BF37-0F4DD8C54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962400"/>
            <a:ext cx="5984875" cy="2057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0901" name="Rectangle 34">
            <a:extLst>
              <a:ext uri="{FF2B5EF4-FFF2-40B4-BE49-F238E27FC236}">
                <a16:creationId xmlns:a16="http://schemas.microsoft.com/office/drawing/2014/main" id="{51C089FB-75B5-8D56-81AD-3F300FF65A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as a Graph</a:t>
            </a:r>
          </a:p>
        </p:txBody>
      </p:sp>
      <p:sp>
        <p:nvSpPr>
          <p:cNvPr id="80902" name="Rectangle 35">
            <a:extLst>
              <a:ext uri="{FF2B5EF4-FFF2-40B4-BE49-F238E27FC236}">
                <a16:creationId xmlns:a16="http://schemas.microsoft.com/office/drawing/2014/main" id="{CD17B120-4258-151A-F429-2B224986BE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/>
              <a:t>Each data block is a node in the graph </a:t>
            </a:r>
          </a:p>
          <a:p>
            <a:pPr lvl="1" eaLnBrk="1" hangingPunct="1"/>
            <a:r>
              <a:rPr lang="en-US" altLang="en-US"/>
              <a:t>Each pointer is an edge in the graph</a:t>
            </a:r>
          </a:p>
          <a:p>
            <a:pPr lvl="1" eaLnBrk="1" hangingPunct="1"/>
            <a:r>
              <a:rPr lang="en-US" altLang="en-US"/>
              <a:t>Root nodes: locations not in the heap that contain pointers into the heap (e.g. registers, locations on the stack, global variables)</a:t>
            </a:r>
          </a:p>
        </p:txBody>
      </p:sp>
      <p:sp>
        <p:nvSpPr>
          <p:cNvPr id="80903" name="Oval 5">
            <a:extLst>
              <a:ext uri="{FF2B5EF4-FFF2-40B4-BE49-F238E27FC236}">
                <a16:creationId xmlns:a16="http://schemas.microsoft.com/office/drawing/2014/main" id="{617BA9BE-E2A0-A8E2-6953-F3A795E67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0925" y="3276600"/>
            <a:ext cx="304800" cy="304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0904" name="Oval 6">
            <a:extLst>
              <a:ext uri="{FF2B5EF4-FFF2-40B4-BE49-F238E27FC236}">
                <a16:creationId xmlns:a16="http://schemas.microsoft.com/office/drawing/2014/main" id="{9B536838-4B4B-F07D-1345-891AC4B0B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7725" y="3276600"/>
            <a:ext cx="304800" cy="304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0905" name="Oval 7">
            <a:extLst>
              <a:ext uri="{FF2B5EF4-FFF2-40B4-BE49-F238E27FC236}">
                <a16:creationId xmlns:a16="http://schemas.microsoft.com/office/drawing/2014/main" id="{C6B3AAED-9C3E-EA9B-E5B5-0342A91A8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725" y="3276600"/>
            <a:ext cx="304800" cy="304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0906" name="Line 8">
            <a:extLst>
              <a:ext uri="{FF2B5EF4-FFF2-40B4-BE49-F238E27FC236}">
                <a16:creationId xmlns:a16="http://schemas.microsoft.com/office/drawing/2014/main" id="{12F4B472-5B2F-13C1-27C6-421AFF2F80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6125" y="3581400"/>
            <a:ext cx="381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7" name="Text Box 9">
            <a:extLst>
              <a:ext uri="{FF2B5EF4-FFF2-40B4-BE49-F238E27FC236}">
                <a16:creationId xmlns:a16="http://schemas.microsoft.com/office/drawing/2014/main" id="{8D7B4F20-946B-D0FC-351C-82F0D565B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276600"/>
            <a:ext cx="1300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Root nodes</a:t>
            </a:r>
          </a:p>
        </p:txBody>
      </p:sp>
      <p:sp>
        <p:nvSpPr>
          <p:cNvPr id="80908" name="Text Box 10">
            <a:extLst>
              <a:ext uri="{FF2B5EF4-FFF2-40B4-BE49-F238E27FC236}">
                <a16:creationId xmlns:a16="http://schemas.microsoft.com/office/drawing/2014/main" id="{522E3225-29BE-1503-D509-AE0FEF5F6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150" y="4038600"/>
            <a:ext cx="1333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Heap nodes</a:t>
            </a:r>
          </a:p>
        </p:txBody>
      </p:sp>
      <p:sp>
        <p:nvSpPr>
          <p:cNvPr id="80909" name="Line 11">
            <a:extLst>
              <a:ext uri="{FF2B5EF4-FFF2-40B4-BE49-F238E27FC236}">
                <a16:creationId xmlns:a16="http://schemas.microsoft.com/office/drawing/2014/main" id="{6C682796-0472-4631-5798-AAC5D107CB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0125" y="35814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0" name="Line 12">
            <a:extLst>
              <a:ext uri="{FF2B5EF4-FFF2-40B4-BE49-F238E27FC236}">
                <a16:creationId xmlns:a16="http://schemas.microsoft.com/office/drawing/2014/main" id="{EDECCCCE-C250-8737-6BEE-244CA34C4F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9325" y="3581400"/>
            <a:ext cx="5334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1" name="Oval 13">
            <a:extLst>
              <a:ext uri="{FF2B5EF4-FFF2-40B4-BE49-F238E27FC236}">
                <a16:creationId xmlns:a16="http://schemas.microsoft.com/office/drawing/2014/main" id="{B959218A-C608-AA57-B536-16AEE9B9B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3725" y="4495800"/>
            <a:ext cx="304800" cy="304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0912" name="Oval 14">
            <a:extLst>
              <a:ext uri="{FF2B5EF4-FFF2-40B4-BE49-F238E27FC236}">
                <a16:creationId xmlns:a16="http://schemas.microsoft.com/office/drawing/2014/main" id="{1218D3BD-FD28-FCFA-19FF-B06D3A43F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7725" y="4495800"/>
            <a:ext cx="304800" cy="304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0913" name="Oval 15">
            <a:extLst>
              <a:ext uri="{FF2B5EF4-FFF2-40B4-BE49-F238E27FC236}">
                <a16:creationId xmlns:a16="http://schemas.microsoft.com/office/drawing/2014/main" id="{59155B2C-63F4-BC19-06C4-DEEE7E913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5" y="4495800"/>
            <a:ext cx="304800" cy="304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0914" name="Line 16">
            <a:extLst>
              <a:ext uri="{FF2B5EF4-FFF2-40B4-BE49-F238E27FC236}">
                <a16:creationId xmlns:a16="http://schemas.microsoft.com/office/drawing/2014/main" id="{A146D7BF-8946-B94F-E13D-2DD23D3A6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0325" y="4724400"/>
            <a:ext cx="5334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5" name="Oval 17">
            <a:extLst>
              <a:ext uri="{FF2B5EF4-FFF2-40B4-BE49-F238E27FC236}">
                <a16:creationId xmlns:a16="http://schemas.microsoft.com/office/drawing/2014/main" id="{99277327-0F30-E69D-C6E6-2B5327748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925" y="5410200"/>
            <a:ext cx="304800" cy="304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0916" name="Line 18">
            <a:extLst>
              <a:ext uri="{FF2B5EF4-FFF2-40B4-BE49-F238E27FC236}">
                <a16:creationId xmlns:a16="http://schemas.microsoft.com/office/drawing/2014/main" id="{5884287A-DBE9-3E7A-09E2-33533EB112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68525" y="4724400"/>
            <a:ext cx="5334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7" name="Oval 19">
            <a:extLst>
              <a:ext uri="{FF2B5EF4-FFF2-40B4-BE49-F238E27FC236}">
                <a16:creationId xmlns:a16="http://schemas.microsoft.com/office/drawing/2014/main" id="{A13843C1-EFAA-A3B4-717E-D7EEC8FF7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525" y="5410200"/>
            <a:ext cx="304800" cy="304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0918" name="Line 20">
            <a:extLst>
              <a:ext uri="{FF2B5EF4-FFF2-40B4-BE49-F238E27FC236}">
                <a16:creationId xmlns:a16="http://schemas.microsoft.com/office/drawing/2014/main" id="{68981F10-5D28-75AC-F0B1-FC065406E7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8925" y="48006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9" name="Oval 21">
            <a:extLst>
              <a:ext uri="{FF2B5EF4-FFF2-40B4-BE49-F238E27FC236}">
                <a16:creationId xmlns:a16="http://schemas.microsoft.com/office/drawing/2014/main" id="{8A17987E-190B-CD16-FE3F-948C10B0C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5" y="5410200"/>
            <a:ext cx="304800" cy="304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0920" name="Oval 22">
            <a:extLst>
              <a:ext uri="{FF2B5EF4-FFF2-40B4-BE49-F238E27FC236}">
                <a16:creationId xmlns:a16="http://schemas.microsoft.com/office/drawing/2014/main" id="{CFAA0017-2B28-42FB-6338-16A221C70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00600"/>
            <a:ext cx="304800" cy="304800"/>
          </a:xfrm>
          <a:prstGeom prst="ellipse">
            <a:avLst/>
          </a:prstGeom>
          <a:solidFill>
            <a:srgbClr val="B2B2B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0921" name="Oval 23">
            <a:extLst>
              <a:ext uri="{FF2B5EF4-FFF2-40B4-BE49-F238E27FC236}">
                <a16:creationId xmlns:a16="http://schemas.microsoft.com/office/drawing/2014/main" id="{55A4E607-DD8A-D3BE-DD15-A1697C201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562600"/>
            <a:ext cx="304800" cy="304800"/>
          </a:xfrm>
          <a:prstGeom prst="ellipse">
            <a:avLst/>
          </a:prstGeom>
          <a:solidFill>
            <a:srgbClr val="B2B2B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0922" name="Line 24">
            <a:extLst>
              <a:ext uri="{FF2B5EF4-FFF2-40B4-BE49-F238E27FC236}">
                <a16:creationId xmlns:a16="http://schemas.microsoft.com/office/drawing/2014/main" id="{703DFDBA-52E3-4C64-384E-08EEB5EB5C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105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23" name="Oval 25">
            <a:extLst>
              <a:ext uri="{FF2B5EF4-FFF2-40B4-BE49-F238E27FC236}">
                <a16:creationId xmlns:a16="http://schemas.microsoft.com/office/drawing/2014/main" id="{C9851AB3-A622-014E-6ABF-C332556C5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257800"/>
            <a:ext cx="304800" cy="304800"/>
          </a:xfrm>
          <a:prstGeom prst="ellipse">
            <a:avLst/>
          </a:prstGeom>
          <a:solidFill>
            <a:srgbClr val="B2B2B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0924" name="Line 26">
            <a:extLst>
              <a:ext uri="{FF2B5EF4-FFF2-40B4-BE49-F238E27FC236}">
                <a16:creationId xmlns:a16="http://schemas.microsoft.com/office/drawing/2014/main" id="{514D54C4-7E1B-D5C2-70A3-26CE78CFFA6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5486400"/>
            <a:ext cx="457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25" name="Line 27">
            <a:extLst>
              <a:ext uri="{FF2B5EF4-FFF2-40B4-BE49-F238E27FC236}">
                <a16:creationId xmlns:a16="http://schemas.microsoft.com/office/drawing/2014/main" id="{F013F450-00FE-F7DB-4B6E-030FD8A3BC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02920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26" name="Oval 28">
            <a:extLst>
              <a:ext uri="{FF2B5EF4-FFF2-40B4-BE49-F238E27FC236}">
                <a16:creationId xmlns:a16="http://schemas.microsoft.com/office/drawing/2014/main" id="{A867A13F-014E-37E0-4DEE-63B1FFD80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953000"/>
            <a:ext cx="304800" cy="304800"/>
          </a:xfrm>
          <a:prstGeom prst="ellipse">
            <a:avLst/>
          </a:prstGeom>
          <a:solidFill>
            <a:srgbClr val="B2B2B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0927" name="Oval 29">
            <a:extLst>
              <a:ext uri="{FF2B5EF4-FFF2-40B4-BE49-F238E27FC236}">
                <a16:creationId xmlns:a16="http://schemas.microsoft.com/office/drawing/2014/main" id="{D20DA135-E560-B2DA-CCBA-E7C84474F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6888" y="4089400"/>
            <a:ext cx="304800" cy="304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0928" name="Oval 30">
            <a:extLst>
              <a:ext uri="{FF2B5EF4-FFF2-40B4-BE49-F238E27FC236}">
                <a16:creationId xmlns:a16="http://schemas.microsoft.com/office/drawing/2014/main" id="{142CB27E-5EFB-4B7A-3DDC-C0F81CF3D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6888" y="4546600"/>
            <a:ext cx="304800" cy="304800"/>
          </a:xfrm>
          <a:prstGeom prst="ellipse">
            <a:avLst/>
          </a:prstGeom>
          <a:solidFill>
            <a:srgbClr val="B2B2B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0929" name="Text Box 31">
            <a:extLst>
              <a:ext uri="{FF2B5EF4-FFF2-40B4-BE49-F238E27FC236}">
                <a16:creationId xmlns:a16="http://schemas.microsoft.com/office/drawing/2014/main" id="{F90ED8E8-E462-E878-3D05-53B95FA1E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7888" y="4495800"/>
            <a:ext cx="13795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unreachable</a:t>
            </a:r>
            <a:br>
              <a:rPr lang="en-US" altLang="en-US" sz="1600" b="1"/>
            </a:br>
            <a:r>
              <a:rPr lang="en-US" altLang="en-US" sz="1600" b="1"/>
              <a:t>(garbage)</a:t>
            </a:r>
          </a:p>
        </p:txBody>
      </p:sp>
      <p:sp>
        <p:nvSpPr>
          <p:cNvPr id="80930" name="Text Box 32">
            <a:extLst>
              <a:ext uri="{FF2B5EF4-FFF2-40B4-BE49-F238E27FC236}">
                <a16:creationId xmlns:a16="http://schemas.microsoft.com/office/drawing/2014/main" id="{AD5DCD6B-879E-12F1-6DCD-95815886B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038600"/>
            <a:ext cx="1131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reachable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Date Placeholder 3">
            <a:extLst>
              <a:ext uri="{FF2B5EF4-FFF2-40B4-BE49-F238E27FC236}">
                <a16:creationId xmlns:a16="http://schemas.microsoft.com/office/drawing/2014/main" id="{F28BCE3B-81F9-8185-3329-244049D191F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A135C-5831-1715-41CF-4C05562B6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81923" name="Slide Number Placeholder 5">
            <a:extLst>
              <a:ext uri="{FF2B5EF4-FFF2-40B4-BE49-F238E27FC236}">
                <a16:creationId xmlns:a16="http://schemas.microsoft.com/office/drawing/2014/main" id="{78F70C79-88A7-61ED-A2AB-FFBF0CC13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F89A334-A023-40A2-A9DC-E491AAE57911}" type="slidenum">
              <a:rPr lang="en-US" altLang="en-US" smtClean="0">
                <a:latin typeface="Arial" panose="020B0604020202020204" pitchFamily="34" charset="0"/>
              </a:rPr>
              <a:pPr/>
              <a:t>58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F7BAB018-0242-BD2A-7160-E9480F1476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 Counting</a:t>
            </a:r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AD530FF1-8025-7CD0-F415-DBEB7B9FF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Overall idea</a:t>
            </a:r>
          </a:p>
          <a:p>
            <a:pPr lvl="1" eaLnBrk="1" hangingPunct="1"/>
            <a:r>
              <a:rPr lang="en-US" altLang="en-US"/>
              <a:t>Maintain a free list of unallocated blocks</a:t>
            </a:r>
          </a:p>
          <a:p>
            <a:pPr lvl="1" eaLnBrk="1" hangingPunct="1"/>
            <a:r>
              <a:rPr lang="en-US" altLang="en-US"/>
              <a:t>Maintain a count of the number of references to each allocated block</a:t>
            </a:r>
          </a:p>
          <a:p>
            <a:pPr lvl="1" eaLnBrk="1" hangingPunct="1"/>
            <a:r>
              <a:rPr lang="en-US" altLang="en-US"/>
              <a:t>To allocate, grab a sufficiently large block from the free list</a:t>
            </a:r>
          </a:p>
          <a:p>
            <a:pPr lvl="1" eaLnBrk="1" hangingPunct="1"/>
            <a:r>
              <a:rPr lang="en-US" altLang="en-US"/>
              <a:t>When a count goes to zero, deallocate it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3">
            <a:extLst>
              <a:ext uri="{FF2B5EF4-FFF2-40B4-BE49-F238E27FC236}">
                <a16:creationId xmlns:a16="http://schemas.microsoft.com/office/drawing/2014/main" id="{95E34307-3054-84D5-E59A-2A1606697B3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1DEC6BD7-1B51-2944-B2FA-A2B7A2262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82947" name="Slide Number Placeholder 5">
            <a:extLst>
              <a:ext uri="{FF2B5EF4-FFF2-40B4-BE49-F238E27FC236}">
                <a16:creationId xmlns:a16="http://schemas.microsoft.com/office/drawing/2014/main" id="{59951889-8B39-9660-2A60-4FA20EE82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97E4C85-BD8E-4CAE-996D-FE60014AD7EC}" type="slidenum">
              <a:rPr lang="en-US" altLang="en-US" smtClean="0">
                <a:latin typeface="Arial" panose="020B0604020202020204" pitchFamily="34" charset="0"/>
              </a:rPr>
              <a:pPr/>
              <a:t>59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2948" name="Rectangle 15">
            <a:extLst>
              <a:ext uri="{FF2B5EF4-FFF2-40B4-BE49-F238E27FC236}">
                <a16:creationId xmlns:a16="http://schemas.microsoft.com/office/drawing/2014/main" id="{E4B106BE-B709-DD01-E81A-ADA58EB144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 Counting: More Details</a:t>
            </a:r>
          </a:p>
        </p:txBody>
      </p:sp>
      <p:sp>
        <p:nvSpPr>
          <p:cNvPr id="82949" name="Rectangle 16">
            <a:extLst>
              <a:ext uri="{FF2B5EF4-FFF2-40B4-BE49-F238E27FC236}">
                <a16:creationId xmlns:a16="http://schemas.microsoft.com/office/drawing/2014/main" id="{2F6BD442-7834-0EAB-AF14-D7E013A78F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Each allocated block keeps a count of references to the block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Reachable </a:t>
            </a:r>
            <a:r>
              <a:rPr lang="en-US" altLang="en-US">
                <a:sym typeface="Symbol" panose="05050102010706020507" pitchFamily="18" charset="2"/>
              </a:rPr>
              <a:t> count is positive</a:t>
            </a: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Compiler inserts counter increments and decrements as necessary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Deallocate when count goes to zero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Typically built on top of an explicit deallocation memory manager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 All the same implementation decisions as before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 E.g., splitting &amp; coalescing</a:t>
            </a:r>
          </a:p>
        </p:txBody>
      </p:sp>
      <p:grpSp>
        <p:nvGrpSpPr>
          <p:cNvPr id="82950" name="Group 4">
            <a:extLst>
              <a:ext uri="{FF2B5EF4-FFF2-40B4-BE49-F238E27FC236}">
                <a16:creationId xmlns:a16="http://schemas.microsoft.com/office/drawing/2014/main" id="{5807E7FC-8197-9B9D-0134-CD21E65E3080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649413"/>
            <a:ext cx="5867400" cy="2617787"/>
            <a:chOff x="192" y="1039"/>
            <a:chExt cx="3696" cy="1649"/>
          </a:xfrm>
        </p:grpSpPr>
        <p:grpSp>
          <p:nvGrpSpPr>
            <p:cNvPr id="82951" name="Group 5">
              <a:extLst>
                <a:ext uri="{FF2B5EF4-FFF2-40B4-BE49-F238E27FC236}">
                  <a16:creationId xmlns:a16="http://schemas.microsoft.com/office/drawing/2014/main" id="{A9ECB29B-65A7-FD75-2957-A71DD720F9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4" y="2216"/>
              <a:ext cx="2064" cy="472"/>
              <a:chOff x="1536" y="2320"/>
              <a:chExt cx="2064" cy="472"/>
            </a:xfrm>
          </p:grpSpPr>
          <p:grpSp>
            <p:nvGrpSpPr>
              <p:cNvPr id="82953" name="Group 6">
                <a:extLst>
                  <a:ext uri="{FF2B5EF4-FFF2-40B4-BE49-F238E27FC236}">
                    <a16:creationId xmlns:a16="http://schemas.microsoft.com/office/drawing/2014/main" id="{FC2C746B-88BA-FE47-510C-9D5CEDDAE09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6" y="2496"/>
                <a:ext cx="1344" cy="288"/>
                <a:chOff x="2256" y="2496"/>
                <a:chExt cx="1344" cy="288"/>
              </a:xfrm>
            </p:grpSpPr>
            <p:sp>
              <p:nvSpPr>
                <p:cNvPr id="82957" name="Rectangle 7">
                  <a:extLst>
                    <a:ext uri="{FF2B5EF4-FFF2-40B4-BE49-F238E27FC236}">
                      <a16:creationId xmlns:a16="http://schemas.microsoft.com/office/drawing/2014/main" id="{E2C42979-245D-022D-30E0-1573BBA3BF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6" y="2496"/>
                  <a:ext cx="1344" cy="288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82958" name="Rectangle 8">
                  <a:extLst>
                    <a:ext uri="{FF2B5EF4-FFF2-40B4-BE49-F238E27FC236}">
                      <a16:creationId xmlns:a16="http://schemas.microsoft.com/office/drawing/2014/main" id="{25BA455F-831F-FEB5-C074-619BB73B74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6" y="2496"/>
                  <a:ext cx="240" cy="28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/>
                  <a:r>
                    <a:rPr lang="en-US" altLang="en-US" sz="2000">
                      <a:latin typeface="Tahoma" panose="020B0604030504040204" pitchFamily="34" charset="0"/>
                    </a:rPr>
                    <a:t>3</a:t>
                  </a:r>
                </a:p>
              </p:txBody>
            </p:sp>
          </p:grpSp>
          <p:sp>
            <p:nvSpPr>
              <p:cNvPr id="82954" name="Freeform 9">
                <a:extLst>
                  <a:ext uri="{FF2B5EF4-FFF2-40B4-BE49-F238E27FC236}">
                    <a16:creationId xmlns:a16="http://schemas.microsoft.com/office/drawing/2014/main" id="{1F068AF1-A1E0-CE6F-A3B1-ECBDA30045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4" y="2320"/>
                <a:ext cx="672" cy="272"/>
              </a:xfrm>
              <a:custGeom>
                <a:avLst/>
                <a:gdLst>
                  <a:gd name="T0" fmla="*/ 0 w 672"/>
                  <a:gd name="T1" fmla="*/ 80 h 272"/>
                  <a:gd name="T2" fmla="*/ 384 w 672"/>
                  <a:gd name="T3" fmla="*/ 32 h 272"/>
                  <a:gd name="T4" fmla="*/ 672 w 672"/>
                  <a:gd name="T5" fmla="*/ 272 h 272"/>
                  <a:gd name="T6" fmla="*/ 0 60000 65536"/>
                  <a:gd name="T7" fmla="*/ 0 60000 65536"/>
                  <a:gd name="T8" fmla="*/ 0 60000 65536"/>
                  <a:gd name="T9" fmla="*/ 0 w 672"/>
                  <a:gd name="T10" fmla="*/ 0 h 272"/>
                  <a:gd name="T11" fmla="*/ 672 w 672"/>
                  <a:gd name="T12" fmla="*/ 272 h 2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72" h="272">
                    <a:moveTo>
                      <a:pt x="0" y="80"/>
                    </a:moveTo>
                    <a:cubicBezTo>
                      <a:pt x="136" y="40"/>
                      <a:pt x="272" y="0"/>
                      <a:pt x="384" y="32"/>
                    </a:cubicBezTo>
                    <a:cubicBezTo>
                      <a:pt x="496" y="64"/>
                      <a:pt x="584" y="168"/>
                      <a:pt x="672" y="272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55" name="Freeform 10">
                <a:extLst>
                  <a:ext uri="{FF2B5EF4-FFF2-40B4-BE49-F238E27FC236}">
                    <a16:creationId xmlns:a16="http://schemas.microsoft.com/office/drawing/2014/main" id="{9CDF9931-E835-2EAC-219E-3B733A95DE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6" y="2584"/>
                <a:ext cx="720" cy="56"/>
              </a:xfrm>
              <a:custGeom>
                <a:avLst/>
                <a:gdLst>
                  <a:gd name="T0" fmla="*/ 0 w 720"/>
                  <a:gd name="T1" fmla="*/ 8 h 56"/>
                  <a:gd name="T2" fmla="*/ 432 w 720"/>
                  <a:gd name="T3" fmla="*/ 8 h 56"/>
                  <a:gd name="T4" fmla="*/ 720 w 720"/>
                  <a:gd name="T5" fmla="*/ 56 h 56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56"/>
                  <a:gd name="T11" fmla="*/ 720 w 720"/>
                  <a:gd name="T12" fmla="*/ 56 h 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56">
                    <a:moveTo>
                      <a:pt x="0" y="8"/>
                    </a:moveTo>
                    <a:cubicBezTo>
                      <a:pt x="156" y="4"/>
                      <a:pt x="312" y="0"/>
                      <a:pt x="432" y="8"/>
                    </a:cubicBezTo>
                    <a:cubicBezTo>
                      <a:pt x="552" y="16"/>
                      <a:pt x="636" y="36"/>
                      <a:pt x="720" y="56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56" name="Freeform 11">
                <a:extLst>
                  <a:ext uri="{FF2B5EF4-FFF2-40B4-BE49-F238E27FC236}">
                    <a16:creationId xmlns:a16="http://schemas.microsoft.com/office/drawing/2014/main" id="{3A262774-7F1F-4823-8BBE-726505C8D4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6" y="2688"/>
                <a:ext cx="720" cy="104"/>
              </a:xfrm>
              <a:custGeom>
                <a:avLst/>
                <a:gdLst>
                  <a:gd name="T0" fmla="*/ 0 w 672"/>
                  <a:gd name="T1" fmla="*/ 2147483646 h 56"/>
                  <a:gd name="T2" fmla="*/ 9017 w 672"/>
                  <a:gd name="T3" fmla="*/ 2147483646 h 56"/>
                  <a:gd name="T4" fmla="*/ 13985 w 672"/>
                  <a:gd name="T5" fmla="*/ 0 h 56"/>
                  <a:gd name="T6" fmla="*/ 0 60000 65536"/>
                  <a:gd name="T7" fmla="*/ 0 60000 65536"/>
                  <a:gd name="T8" fmla="*/ 0 60000 65536"/>
                  <a:gd name="T9" fmla="*/ 0 w 672"/>
                  <a:gd name="T10" fmla="*/ 0 h 56"/>
                  <a:gd name="T11" fmla="*/ 672 w 672"/>
                  <a:gd name="T12" fmla="*/ 56 h 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72" h="56">
                    <a:moveTo>
                      <a:pt x="0" y="48"/>
                    </a:moveTo>
                    <a:cubicBezTo>
                      <a:pt x="160" y="52"/>
                      <a:pt x="320" y="56"/>
                      <a:pt x="432" y="48"/>
                    </a:cubicBezTo>
                    <a:cubicBezTo>
                      <a:pt x="544" y="40"/>
                      <a:pt x="608" y="20"/>
                      <a:pt x="672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952" name="Text Box 12">
              <a:extLst>
                <a:ext uri="{FF2B5EF4-FFF2-40B4-BE49-F238E27FC236}">
                  <a16:creationId xmlns:a16="http://schemas.microsoft.com/office/drawing/2014/main" id="{FDBBCF86-3B3B-145C-F7E2-D779C87CBF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039"/>
              <a:ext cx="1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20000"/>
                </a:spcBef>
              </a:pPr>
              <a:endParaRPr lang="en-US" altLang="en-US" sz="2000">
                <a:latin typeface="Tahoma" panose="020B0604030504040204" pitchFamily="34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4">
            <a:extLst>
              <a:ext uri="{FF2B5EF4-FFF2-40B4-BE49-F238E27FC236}">
                <a16:creationId xmlns:a16="http://schemas.microsoft.com/office/drawing/2014/main" id="{9385711B-ADDB-B777-659B-5A7D537EF3D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1" name="Footer Placeholder 5">
            <a:extLst>
              <a:ext uri="{FF2B5EF4-FFF2-40B4-BE49-F238E27FC236}">
                <a16:creationId xmlns:a16="http://schemas.microsoft.com/office/drawing/2014/main" id="{43D3AA78-5917-76F4-A820-D7FCBA705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22531" name="Slide Number Placeholder 6">
            <a:extLst>
              <a:ext uri="{FF2B5EF4-FFF2-40B4-BE49-F238E27FC236}">
                <a16:creationId xmlns:a16="http://schemas.microsoft.com/office/drawing/2014/main" id="{217E9883-D604-653C-E3E6-7E82C22E8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6F1E0DB-C569-48C4-91C7-6BC879F35E83}" type="slidenum">
              <a:rPr lang="en-US" altLang="en-US" smtClean="0">
                <a:latin typeface="Arial" panose="020B0604020202020204" pitchFamily="34" charset="0"/>
              </a:rPr>
              <a:pPr/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4A3B8D11-1CD4-603B-AA04-082577B6D3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Memory Image</a:t>
            </a:r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9894ACD0-C462-BC57-3F5E-592475E1249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295400"/>
            <a:ext cx="4038600" cy="4830763"/>
          </a:xfrm>
        </p:spPr>
        <p:txBody>
          <a:bodyPr/>
          <a:lstStyle/>
          <a:p>
            <a:pPr marL="0" indent="0" eaLnBrk="1" hangingPunct="1"/>
            <a:r>
              <a:rPr lang="en-US" altLang="en-US" sz="2000">
                <a:latin typeface="Courier New" panose="02070309020205020404" pitchFamily="49" charset="0"/>
              </a:rPr>
              <a:t>void *sbrk(intptr_t incr)</a:t>
            </a:r>
          </a:p>
          <a:p>
            <a:pPr marL="0" indent="0" eaLnBrk="1" hangingPunct="1"/>
            <a:endParaRPr lang="en-US" altLang="en-US" sz="2000"/>
          </a:p>
          <a:p>
            <a:pPr lvl="1" eaLnBrk="1" hangingPunct="1"/>
            <a:r>
              <a:rPr lang="en-US" altLang="en-US" sz="1800"/>
              <a:t>Easiest to use function for allocators to request additional heap memory from the OS</a:t>
            </a:r>
          </a:p>
          <a:p>
            <a:pPr lvl="1" eaLnBrk="1" hangingPunct="1"/>
            <a:r>
              <a:rPr lang="en-US" altLang="en-US" sz="1800">
                <a:latin typeface="Courier New" panose="02070309020205020404" pitchFamily="49" charset="0"/>
              </a:rPr>
              <a:t>brk</a:t>
            </a:r>
            <a:r>
              <a:rPr lang="en-US" altLang="en-US" sz="1800"/>
              <a:t> initially set to the end of the data section</a:t>
            </a:r>
          </a:p>
          <a:p>
            <a:pPr lvl="1" eaLnBrk="1" hangingPunct="1"/>
            <a:r>
              <a:rPr lang="en-US" altLang="en-US" sz="1800"/>
              <a:t>Calls to </a:t>
            </a:r>
            <a:r>
              <a:rPr lang="en-US" altLang="en-US" sz="1800">
                <a:latin typeface="Courier New" panose="02070309020205020404" pitchFamily="49" charset="0"/>
              </a:rPr>
              <a:t>sbrk</a:t>
            </a:r>
            <a:r>
              <a:rPr lang="en-US" altLang="en-US" sz="1800"/>
              <a:t> increment </a:t>
            </a:r>
            <a:r>
              <a:rPr lang="en-US" altLang="en-US" sz="1800">
                <a:latin typeface="Courier New" panose="02070309020205020404" pitchFamily="49" charset="0"/>
              </a:rPr>
              <a:t>brk</a:t>
            </a:r>
            <a:r>
              <a:rPr lang="en-US" altLang="en-US" sz="1800"/>
              <a:t> by </a:t>
            </a:r>
            <a:r>
              <a:rPr lang="en-US" altLang="en-US" sz="1800">
                <a:latin typeface="Courier New" panose="02070309020205020404" pitchFamily="49" charset="0"/>
              </a:rPr>
              <a:t>incr</a:t>
            </a:r>
            <a:r>
              <a:rPr lang="en-US" altLang="en-US" sz="1800"/>
              <a:t> bytes (new memory is zero filled)</a:t>
            </a:r>
          </a:p>
          <a:p>
            <a:pPr lvl="1" eaLnBrk="1" hangingPunct="1"/>
            <a:r>
              <a:rPr lang="en-US" altLang="en-US" sz="1800">
                <a:latin typeface="Courier New" panose="02070309020205020404" pitchFamily="49" charset="0"/>
              </a:rPr>
              <a:t>incr</a:t>
            </a:r>
            <a:r>
              <a:rPr lang="en-US" altLang="en-US" sz="1800"/>
              <a:t> can be negative to reduce the heap size</a:t>
            </a:r>
          </a:p>
        </p:txBody>
      </p:sp>
      <p:sp>
        <p:nvSpPr>
          <p:cNvPr id="22534" name="Rectangle 4">
            <a:extLst>
              <a:ext uri="{FF2B5EF4-FFF2-40B4-BE49-F238E27FC236}">
                <a16:creationId xmlns:a16="http://schemas.microsoft.com/office/drawing/2014/main" id="{44A8752F-22A3-346A-068D-5BAA5C6DD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257300"/>
            <a:ext cx="3352800" cy="4953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2535" name="Rectangle 5">
            <a:extLst>
              <a:ext uri="{FF2B5EF4-FFF2-40B4-BE49-F238E27FC236}">
                <a16:creationId xmlns:a16="http://schemas.microsoft.com/office/drawing/2014/main" id="{D2E6ECDE-C223-C232-43AA-5987CADBD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7145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User Stack</a:t>
            </a:r>
          </a:p>
        </p:txBody>
      </p:sp>
      <p:sp>
        <p:nvSpPr>
          <p:cNvPr id="22536" name="Rectangle 6">
            <a:extLst>
              <a:ext uri="{FF2B5EF4-FFF2-40B4-BE49-F238E27FC236}">
                <a16:creationId xmlns:a16="http://schemas.microsoft.com/office/drawing/2014/main" id="{46070FF4-24B8-2281-E8E2-90F37F65C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0861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Shared Libraries</a:t>
            </a:r>
          </a:p>
        </p:txBody>
      </p:sp>
      <p:sp>
        <p:nvSpPr>
          <p:cNvPr id="22537" name="Rectangle 7">
            <a:extLst>
              <a:ext uri="{FF2B5EF4-FFF2-40B4-BE49-F238E27FC236}">
                <a16:creationId xmlns:a16="http://schemas.microsoft.com/office/drawing/2014/main" id="{72EF1A3A-7DB5-8CEE-4196-61EF5151F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381500"/>
            <a:ext cx="3352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Heap</a:t>
            </a:r>
          </a:p>
        </p:txBody>
      </p:sp>
      <p:sp>
        <p:nvSpPr>
          <p:cNvPr id="22538" name="Rectangle 8">
            <a:extLst>
              <a:ext uri="{FF2B5EF4-FFF2-40B4-BE49-F238E27FC236}">
                <a16:creationId xmlns:a16="http://schemas.microsoft.com/office/drawing/2014/main" id="{2047EA90-08D1-A1BC-804A-355EB2E40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8387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Read/Write Data</a:t>
            </a:r>
          </a:p>
        </p:txBody>
      </p:sp>
      <p:sp>
        <p:nvSpPr>
          <p:cNvPr id="22539" name="Rectangle 9">
            <a:extLst>
              <a:ext uri="{FF2B5EF4-FFF2-40B4-BE49-F238E27FC236}">
                <a16:creationId xmlns:a16="http://schemas.microsoft.com/office/drawing/2014/main" id="{EB4D8CB1-C437-D7F0-4C3D-BBF01DBBC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2959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Read-only Code and Data</a:t>
            </a:r>
          </a:p>
        </p:txBody>
      </p:sp>
      <p:sp>
        <p:nvSpPr>
          <p:cNvPr id="22540" name="Rectangle 10">
            <a:extLst>
              <a:ext uri="{FF2B5EF4-FFF2-40B4-BE49-F238E27FC236}">
                <a16:creationId xmlns:a16="http://schemas.microsoft.com/office/drawing/2014/main" id="{DE30E42C-2709-E90B-BEB4-B86C4CF1C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753100"/>
            <a:ext cx="3352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Unused</a:t>
            </a:r>
          </a:p>
        </p:txBody>
      </p:sp>
      <p:sp>
        <p:nvSpPr>
          <p:cNvPr id="22541" name="Line 11">
            <a:extLst>
              <a:ext uri="{FF2B5EF4-FFF2-40B4-BE49-F238E27FC236}">
                <a16:creationId xmlns:a16="http://schemas.microsoft.com/office/drawing/2014/main" id="{8B23A47F-ADDE-015A-371C-D8E1EB2BEB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0767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2">
            <a:extLst>
              <a:ext uri="{FF2B5EF4-FFF2-40B4-BE49-F238E27FC236}">
                <a16:creationId xmlns:a16="http://schemas.microsoft.com/office/drawing/2014/main" id="{66947E4D-CD39-AB4C-0ADE-31E27C798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1717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Text Box 14">
            <a:extLst>
              <a:ext uri="{FF2B5EF4-FFF2-40B4-BE49-F238E27FC236}">
                <a16:creationId xmlns:a16="http://schemas.microsoft.com/office/drawing/2014/main" id="{8E29742C-94AD-8EFF-E85F-94C9B8D50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6778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%rsp</a:t>
            </a:r>
          </a:p>
        </p:txBody>
      </p:sp>
      <p:sp>
        <p:nvSpPr>
          <p:cNvPr id="22544" name="Text Box 17">
            <a:extLst>
              <a:ext uri="{FF2B5EF4-FFF2-40B4-BE49-F238E27FC236}">
                <a16:creationId xmlns:a16="http://schemas.microsoft.com/office/drawing/2014/main" id="{FA57D0A6-4DCE-1221-009C-60A692CCE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35675"/>
            <a:ext cx="1406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0x00000000</a:t>
            </a:r>
          </a:p>
        </p:txBody>
      </p:sp>
      <p:sp>
        <p:nvSpPr>
          <p:cNvPr id="22545" name="Text Box 19">
            <a:extLst>
              <a:ext uri="{FF2B5EF4-FFF2-40B4-BE49-F238E27FC236}">
                <a16:creationId xmlns:a16="http://schemas.microsoft.com/office/drawing/2014/main" id="{3915BF3A-0603-1B11-03C6-77D294662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159250"/>
            <a:ext cx="550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brk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Date Placeholder 3">
            <a:extLst>
              <a:ext uri="{FF2B5EF4-FFF2-40B4-BE49-F238E27FC236}">
                <a16:creationId xmlns:a16="http://schemas.microsoft.com/office/drawing/2014/main" id="{56C68771-7915-39F0-2D43-2107591F4E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9BC58-BABD-73A4-C13C-299466555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83971" name="Slide Number Placeholder 5">
            <a:extLst>
              <a:ext uri="{FF2B5EF4-FFF2-40B4-BE49-F238E27FC236}">
                <a16:creationId xmlns:a16="http://schemas.microsoft.com/office/drawing/2014/main" id="{A663B335-81C1-8CFE-9D88-F77F15583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D023D45-9B04-42C4-9E1A-04C4BA8092DF}" type="slidenum">
              <a:rPr lang="en-US" altLang="en-US" smtClean="0">
                <a:latin typeface="Arial" panose="020B0604020202020204" pitchFamily="34" charset="0"/>
              </a:rPr>
              <a:pPr/>
              <a:t>60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3972" name="Rectangle 2">
            <a:extLst>
              <a:ext uri="{FF2B5EF4-FFF2-40B4-BE49-F238E27FC236}">
                <a16:creationId xmlns:a16="http://schemas.microsoft.com/office/drawing/2014/main" id="{EFB754DA-E216-DD2C-C656-E0DD0EC1E1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 Counting: Example</a:t>
            </a:r>
          </a:p>
        </p:txBody>
      </p:sp>
      <p:sp>
        <p:nvSpPr>
          <p:cNvPr id="83973" name="Text Box 3">
            <a:extLst>
              <a:ext uri="{FF2B5EF4-FFF2-40B4-BE49-F238E27FC236}">
                <a16:creationId xmlns:a16="http://schemas.microsoft.com/office/drawing/2014/main" id="{78940442-4270-3C73-125E-B08AD793C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092450"/>
            <a:ext cx="2936875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a = cons(10,empty)</a:t>
            </a: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b = cons(20,a)</a:t>
            </a: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a = b</a:t>
            </a: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b = </a:t>
            </a:r>
            <a:r>
              <a:rPr lang="en-US" altLang="en-US" sz="2000">
                <a:latin typeface="Tahoma" panose="020B0604030504040204" pitchFamily="34" charset="0"/>
              </a:rPr>
              <a:t>…</a:t>
            </a:r>
            <a:endParaRPr lang="en-US" altLang="en-US" sz="2000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a = </a:t>
            </a:r>
            <a:r>
              <a:rPr lang="en-US" altLang="en-US" sz="2000">
                <a:latin typeface="Tahoma" panose="020B0604030504040204" pitchFamily="34" charset="0"/>
              </a:rPr>
              <a:t>…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Date Placeholder 3">
            <a:extLst>
              <a:ext uri="{FF2B5EF4-FFF2-40B4-BE49-F238E27FC236}">
                <a16:creationId xmlns:a16="http://schemas.microsoft.com/office/drawing/2014/main" id="{BFC1BB66-7E88-D1B4-EEF8-BB20DC5FF62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CD01758-414B-2298-2DEC-65632EA40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84995" name="Slide Number Placeholder 5">
            <a:extLst>
              <a:ext uri="{FF2B5EF4-FFF2-40B4-BE49-F238E27FC236}">
                <a16:creationId xmlns:a16="http://schemas.microsoft.com/office/drawing/2014/main" id="{7F4C342C-74A4-D4E8-D606-B907F0D36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4BE6C32-890B-4A0C-AB3E-4D35FB172F53}" type="slidenum">
              <a:rPr lang="en-US" altLang="en-US" smtClean="0">
                <a:latin typeface="Arial" panose="020B0604020202020204" pitchFamily="34" charset="0"/>
              </a:rPr>
              <a:pPr/>
              <a:t>61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4996" name="Rectangle 2">
            <a:extLst>
              <a:ext uri="{FF2B5EF4-FFF2-40B4-BE49-F238E27FC236}">
                <a16:creationId xmlns:a16="http://schemas.microsoft.com/office/drawing/2014/main" id="{B514FA42-7EC5-915C-02BD-730F5A2820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 Counting: Example</a:t>
            </a:r>
          </a:p>
        </p:txBody>
      </p:sp>
      <p:sp>
        <p:nvSpPr>
          <p:cNvPr id="84997" name="Text Box 3">
            <a:extLst>
              <a:ext uri="{FF2B5EF4-FFF2-40B4-BE49-F238E27FC236}">
                <a16:creationId xmlns:a16="http://schemas.microsoft.com/office/drawing/2014/main" id="{F4268CFF-45B2-4A3E-ED61-8A97060F9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092450"/>
            <a:ext cx="2936875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a = cons(10,empty)</a:t>
            </a: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b = cons(20,a)</a:t>
            </a: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a = b</a:t>
            </a: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b = </a:t>
            </a:r>
            <a:r>
              <a:rPr lang="en-US" altLang="en-US" sz="2000">
                <a:latin typeface="Tahoma" panose="020B0604030504040204" pitchFamily="34" charset="0"/>
              </a:rPr>
              <a:t>…</a:t>
            </a:r>
            <a:endParaRPr lang="en-US" altLang="en-US" sz="2000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a = </a:t>
            </a:r>
            <a:r>
              <a:rPr lang="en-US" altLang="en-US" sz="2000"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84998" name="Rectangle 4">
            <a:extLst>
              <a:ext uri="{FF2B5EF4-FFF2-40B4-BE49-F238E27FC236}">
                <a16:creationId xmlns:a16="http://schemas.microsoft.com/office/drawing/2014/main" id="{4D59E340-A018-97CE-16F2-EBFE1B038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0480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84999" name="Rectangle 5">
            <a:extLst>
              <a:ext uri="{FF2B5EF4-FFF2-40B4-BE49-F238E27FC236}">
                <a16:creationId xmlns:a16="http://schemas.microsoft.com/office/drawing/2014/main" id="{1F28067A-A83F-FE77-0B6F-29BED0C35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048000"/>
            <a:ext cx="381000" cy="6096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>
                <a:latin typeface="Courier New" panose="02070309020205020404" pitchFamily="49" charset="0"/>
              </a:rPr>
              <a:t>10</a:t>
            </a:r>
          </a:p>
        </p:txBody>
      </p:sp>
      <p:sp>
        <p:nvSpPr>
          <p:cNvPr id="85000" name="Rectangle 6">
            <a:extLst>
              <a:ext uri="{FF2B5EF4-FFF2-40B4-BE49-F238E27FC236}">
                <a16:creationId xmlns:a16="http://schemas.microsoft.com/office/drawing/2014/main" id="{09647FE9-20C2-C30F-1E73-213CBF385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048000"/>
            <a:ext cx="381000" cy="6096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5001" name="Line 7">
            <a:extLst>
              <a:ext uri="{FF2B5EF4-FFF2-40B4-BE49-F238E27FC236}">
                <a16:creationId xmlns:a16="http://schemas.microsoft.com/office/drawing/2014/main" id="{088667E1-7B6E-B6DC-76BA-19A235EF47F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3048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2" name="Line 8">
            <a:extLst>
              <a:ext uri="{FF2B5EF4-FFF2-40B4-BE49-F238E27FC236}">
                <a16:creationId xmlns:a16="http://schemas.microsoft.com/office/drawing/2014/main" id="{76CED7EF-89B6-4702-AA39-14DEF3FAE1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3048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3" name="Line 9">
            <a:extLst>
              <a:ext uri="{FF2B5EF4-FFF2-40B4-BE49-F238E27FC236}">
                <a16:creationId xmlns:a16="http://schemas.microsoft.com/office/drawing/2014/main" id="{B0BE429D-28C2-A7F7-2A31-55009C1BC4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352800"/>
            <a:ext cx="533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4" name="Text Box 10">
            <a:extLst>
              <a:ext uri="{FF2B5EF4-FFF2-40B4-BE49-F238E27FC236}">
                <a16:creationId xmlns:a16="http://schemas.microsoft.com/office/drawing/2014/main" id="{C535ABB4-E62D-CF1E-8688-68D35D587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124200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>
                <a:latin typeface="Courier New" panose="02070309020205020404" pitchFamily="49" charset="0"/>
              </a:rPr>
              <a:t>a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Date Placeholder 3">
            <a:extLst>
              <a:ext uri="{FF2B5EF4-FFF2-40B4-BE49-F238E27FC236}">
                <a16:creationId xmlns:a16="http://schemas.microsoft.com/office/drawing/2014/main" id="{67CCA6B7-0ADD-5E4E-8695-AC413D52924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E71CD53A-E803-C980-03D4-0DDFF7E1C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86019" name="Slide Number Placeholder 5">
            <a:extLst>
              <a:ext uri="{FF2B5EF4-FFF2-40B4-BE49-F238E27FC236}">
                <a16:creationId xmlns:a16="http://schemas.microsoft.com/office/drawing/2014/main" id="{60370B2B-D71D-70C7-0AC3-CFA9FAECE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E8C3E2A-65AD-412C-8775-22F6F4A6708A}" type="slidenum">
              <a:rPr lang="en-US" altLang="en-US" smtClean="0">
                <a:latin typeface="Arial" panose="020B0604020202020204" pitchFamily="34" charset="0"/>
              </a:rPr>
              <a:pPr/>
              <a:t>62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6020" name="Rectangle 2">
            <a:extLst>
              <a:ext uri="{FF2B5EF4-FFF2-40B4-BE49-F238E27FC236}">
                <a16:creationId xmlns:a16="http://schemas.microsoft.com/office/drawing/2014/main" id="{248206DB-EBBB-7268-6883-5D2CA1532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 Counting: Example</a:t>
            </a:r>
          </a:p>
        </p:txBody>
      </p:sp>
      <p:sp>
        <p:nvSpPr>
          <p:cNvPr id="86021" name="Text Box 3">
            <a:extLst>
              <a:ext uri="{FF2B5EF4-FFF2-40B4-BE49-F238E27FC236}">
                <a16:creationId xmlns:a16="http://schemas.microsoft.com/office/drawing/2014/main" id="{D30A53AE-B120-1968-C4A9-BA765E803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092450"/>
            <a:ext cx="2936875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a = cons(10,empty)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b = cons(20,a)</a:t>
            </a: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a = b</a:t>
            </a: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b = </a:t>
            </a:r>
            <a:r>
              <a:rPr lang="en-US" altLang="en-US" sz="2000">
                <a:latin typeface="Tahoma" panose="020B0604030504040204" pitchFamily="34" charset="0"/>
              </a:rPr>
              <a:t>…</a:t>
            </a:r>
            <a:endParaRPr lang="en-US" altLang="en-US" sz="2000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a = </a:t>
            </a:r>
            <a:r>
              <a:rPr lang="en-US" altLang="en-US" sz="2000"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86022" name="Rectangle 4">
            <a:extLst>
              <a:ext uri="{FF2B5EF4-FFF2-40B4-BE49-F238E27FC236}">
                <a16:creationId xmlns:a16="http://schemas.microsoft.com/office/drawing/2014/main" id="{B3E309B0-1C63-3E66-DB0C-6E9F47878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0480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86023" name="Rectangle 5">
            <a:extLst>
              <a:ext uri="{FF2B5EF4-FFF2-40B4-BE49-F238E27FC236}">
                <a16:creationId xmlns:a16="http://schemas.microsoft.com/office/drawing/2014/main" id="{AC21207B-DD93-8878-6234-682C4861B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048000"/>
            <a:ext cx="381000" cy="6096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>
                <a:latin typeface="Courier New" panose="02070309020205020404" pitchFamily="49" charset="0"/>
              </a:rPr>
              <a:t>10</a:t>
            </a:r>
          </a:p>
        </p:txBody>
      </p:sp>
      <p:sp>
        <p:nvSpPr>
          <p:cNvPr id="86024" name="Rectangle 6">
            <a:extLst>
              <a:ext uri="{FF2B5EF4-FFF2-40B4-BE49-F238E27FC236}">
                <a16:creationId xmlns:a16="http://schemas.microsoft.com/office/drawing/2014/main" id="{630354E6-DA9C-2A2A-D489-6B0DE3415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048000"/>
            <a:ext cx="381000" cy="6096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6025" name="Line 7">
            <a:extLst>
              <a:ext uri="{FF2B5EF4-FFF2-40B4-BE49-F238E27FC236}">
                <a16:creationId xmlns:a16="http://schemas.microsoft.com/office/drawing/2014/main" id="{2F84F4E4-3DE9-037B-54DE-258DC638BC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3048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6" name="Line 8">
            <a:extLst>
              <a:ext uri="{FF2B5EF4-FFF2-40B4-BE49-F238E27FC236}">
                <a16:creationId xmlns:a16="http://schemas.microsoft.com/office/drawing/2014/main" id="{9ED43A66-D152-9D60-9EB4-C0EE3B098D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3048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7" name="Line 9">
            <a:extLst>
              <a:ext uri="{FF2B5EF4-FFF2-40B4-BE49-F238E27FC236}">
                <a16:creationId xmlns:a16="http://schemas.microsoft.com/office/drawing/2014/main" id="{EF34997F-F408-2F84-C62B-FB761CD15FB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352800"/>
            <a:ext cx="533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8" name="Text Box 10">
            <a:extLst>
              <a:ext uri="{FF2B5EF4-FFF2-40B4-BE49-F238E27FC236}">
                <a16:creationId xmlns:a16="http://schemas.microsoft.com/office/drawing/2014/main" id="{0B6F740D-A86B-B654-F153-440E76412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124200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86029" name="Text Box 11">
            <a:extLst>
              <a:ext uri="{FF2B5EF4-FFF2-40B4-BE49-F238E27FC236}">
                <a16:creationId xmlns:a16="http://schemas.microsoft.com/office/drawing/2014/main" id="{B5B070E2-C7C8-817A-6395-5EFA54702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267200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86030" name="Line 12">
            <a:extLst>
              <a:ext uri="{FF2B5EF4-FFF2-40B4-BE49-F238E27FC236}">
                <a16:creationId xmlns:a16="http://schemas.microsoft.com/office/drawing/2014/main" id="{8CA0AB6A-8A2A-D1BA-539F-F0EAEEF1CE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419600"/>
            <a:ext cx="533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1" name="Rectangle 13">
            <a:extLst>
              <a:ext uri="{FF2B5EF4-FFF2-40B4-BE49-F238E27FC236}">
                <a16:creationId xmlns:a16="http://schemas.microsoft.com/office/drawing/2014/main" id="{24FE29FC-4398-1144-3C56-D703BAE05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114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86032" name="Rectangle 14">
            <a:extLst>
              <a:ext uri="{FF2B5EF4-FFF2-40B4-BE49-F238E27FC236}">
                <a16:creationId xmlns:a16="http://schemas.microsoft.com/office/drawing/2014/main" id="{36705F95-7781-03ED-F1DF-C0693D87D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114800"/>
            <a:ext cx="381000" cy="6096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>
                <a:latin typeface="Courier New" panose="02070309020205020404" pitchFamily="49" charset="0"/>
              </a:rPr>
              <a:t>20</a:t>
            </a:r>
          </a:p>
        </p:txBody>
      </p:sp>
      <p:sp>
        <p:nvSpPr>
          <p:cNvPr id="86033" name="Rectangle 15">
            <a:extLst>
              <a:ext uri="{FF2B5EF4-FFF2-40B4-BE49-F238E27FC236}">
                <a16:creationId xmlns:a16="http://schemas.microsoft.com/office/drawing/2014/main" id="{6772C7EA-8A3D-2664-98DA-8C2CA46C0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381000" cy="6096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6034" name="Freeform 16">
            <a:extLst>
              <a:ext uri="{FF2B5EF4-FFF2-40B4-BE49-F238E27FC236}">
                <a16:creationId xmlns:a16="http://schemas.microsoft.com/office/drawing/2014/main" id="{D1AA79E1-E9AB-4E45-980B-7174AB446E74}"/>
              </a:ext>
            </a:extLst>
          </p:cNvPr>
          <p:cNvSpPr>
            <a:spLocks/>
          </p:cNvSpPr>
          <p:nvPr/>
        </p:nvSpPr>
        <p:spPr bwMode="auto">
          <a:xfrm>
            <a:off x="5816600" y="3276600"/>
            <a:ext cx="1625600" cy="1143000"/>
          </a:xfrm>
          <a:custGeom>
            <a:avLst/>
            <a:gdLst>
              <a:gd name="T0" fmla="*/ 2147483646 w 1024"/>
              <a:gd name="T1" fmla="*/ 2147483646 h 720"/>
              <a:gd name="T2" fmla="*/ 2147483646 w 1024"/>
              <a:gd name="T3" fmla="*/ 2147483646 h 720"/>
              <a:gd name="T4" fmla="*/ 2147483646 w 1024"/>
              <a:gd name="T5" fmla="*/ 2147483646 h 720"/>
              <a:gd name="T6" fmla="*/ 2147483646 w 1024"/>
              <a:gd name="T7" fmla="*/ 2147483646 h 720"/>
              <a:gd name="T8" fmla="*/ 2147483646 w 1024"/>
              <a:gd name="T9" fmla="*/ 2147483646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4"/>
              <a:gd name="T16" fmla="*/ 0 h 720"/>
              <a:gd name="T17" fmla="*/ 1024 w 1024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4" h="720">
                <a:moveTo>
                  <a:pt x="896" y="720"/>
                </a:moveTo>
                <a:cubicBezTo>
                  <a:pt x="960" y="584"/>
                  <a:pt x="1024" y="448"/>
                  <a:pt x="896" y="384"/>
                </a:cubicBezTo>
                <a:cubicBezTo>
                  <a:pt x="768" y="320"/>
                  <a:pt x="256" y="392"/>
                  <a:pt x="128" y="336"/>
                </a:cubicBezTo>
                <a:cubicBezTo>
                  <a:pt x="0" y="280"/>
                  <a:pt x="104" y="96"/>
                  <a:pt x="128" y="48"/>
                </a:cubicBezTo>
                <a:cubicBezTo>
                  <a:pt x="152" y="0"/>
                  <a:pt x="212" y="24"/>
                  <a:pt x="272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Date Placeholder 3">
            <a:extLst>
              <a:ext uri="{FF2B5EF4-FFF2-40B4-BE49-F238E27FC236}">
                <a16:creationId xmlns:a16="http://schemas.microsoft.com/office/drawing/2014/main" id="{B6DE72F3-75C8-7946-E0F2-C4509F60109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71186A5A-DD51-C4F5-6567-5CE4A7092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87043" name="Slide Number Placeholder 5">
            <a:extLst>
              <a:ext uri="{FF2B5EF4-FFF2-40B4-BE49-F238E27FC236}">
                <a16:creationId xmlns:a16="http://schemas.microsoft.com/office/drawing/2014/main" id="{8B7ED23F-FF5D-F88F-EECF-5F9F9D8A0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EA85DD6-E9DE-461E-9E62-4B739557E236}" type="slidenum">
              <a:rPr lang="en-US" altLang="en-US" smtClean="0">
                <a:latin typeface="Arial" panose="020B0604020202020204" pitchFamily="34" charset="0"/>
              </a:rPr>
              <a:pPr/>
              <a:t>63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7044" name="Rectangle 2">
            <a:extLst>
              <a:ext uri="{FF2B5EF4-FFF2-40B4-BE49-F238E27FC236}">
                <a16:creationId xmlns:a16="http://schemas.microsoft.com/office/drawing/2014/main" id="{841B40F3-E85D-C4D1-6F68-F397E959E4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 Counting: Example</a:t>
            </a:r>
          </a:p>
        </p:txBody>
      </p:sp>
      <p:sp>
        <p:nvSpPr>
          <p:cNvPr id="87045" name="Text Box 3">
            <a:extLst>
              <a:ext uri="{FF2B5EF4-FFF2-40B4-BE49-F238E27FC236}">
                <a16:creationId xmlns:a16="http://schemas.microsoft.com/office/drawing/2014/main" id="{156FD9F1-C79B-A960-3817-D0CC623F7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092450"/>
            <a:ext cx="2936875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a = cons(10,empty)</a:t>
            </a: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b = cons(20,a)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a = b</a:t>
            </a: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b = </a:t>
            </a:r>
            <a:r>
              <a:rPr lang="en-US" altLang="en-US" sz="2000">
                <a:latin typeface="Tahoma" panose="020B0604030504040204" pitchFamily="34" charset="0"/>
              </a:rPr>
              <a:t>…</a:t>
            </a:r>
            <a:endParaRPr lang="en-US" altLang="en-US" sz="2000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a = </a:t>
            </a:r>
            <a:r>
              <a:rPr lang="en-US" altLang="en-US" sz="2000"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87046" name="Rectangle 4">
            <a:extLst>
              <a:ext uri="{FF2B5EF4-FFF2-40B4-BE49-F238E27FC236}">
                <a16:creationId xmlns:a16="http://schemas.microsoft.com/office/drawing/2014/main" id="{3BCA8FA6-FC3D-257D-9027-A1C938FDA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0480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87047" name="Rectangle 5">
            <a:extLst>
              <a:ext uri="{FF2B5EF4-FFF2-40B4-BE49-F238E27FC236}">
                <a16:creationId xmlns:a16="http://schemas.microsoft.com/office/drawing/2014/main" id="{290154A8-2CDF-F6C2-CF1A-FC83D130D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048000"/>
            <a:ext cx="381000" cy="6096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>
                <a:latin typeface="Courier New" panose="02070309020205020404" pitchFamily="49" charset="0"/>
              </a:rPr>
              <a:t>10</a:t>
            </a:r>
          </a:p>
        </p:txBody>
      </p:sp>
      <p:sp>
        <p:nvSpPr>
          <p:cNvPr id="87048" name="Rectangle 6">
            <a:extLst>
              <a:ext uri="{FF2B5EF4-FFF2-40B4-BE49-F238E27FC236}">
                <a16:creationId xmlns:a16="http://schemas.microsoft.com/office/drawing/2014/main" id="{3EBE2293-58DA-EDC7-0F02-05A8C31F8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048000"/>
            <a:ext cx="381000" cy="6096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7049" name="Line 7">
            <a:extLst>
              <a:ext uri="{FF2B5EF4-FFF2-40B4-BE49-F238E27FC236}">
                <a16:creationId xmlns:a16="http://schemas.microsoft.com/office/drawing/2014/main" id="{4DE99181-1164-DA8E-FEDC-ADDE9C207E8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3048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0" name="Line 8">
            <a:extLst>
              <a:ext uri="{FF2B5EF4-FFF2-40B4-BE49-F238E27FC236}">
                <a16:creationId xmlns:a16="http://schemas.microsoft.com/office/drawing/2014/main" id="{09680A83-F286-B986-6C5F-48B0AB5AB4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3048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1" name="Text Box 9">
            <a:extLst>
              <a:ext uri="{FF2B5EF4-FFF2-40B4-BE49-F238E27FC236}">
                <a16:creationId xmlns:a16="http://schemas.microsoft.com/office/drawing/2014/main" id="{3F7CC3F0-CD99-70B9-2E73-2E2ACAABC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886200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87052" name="Text Box 10">
            <a:extLst>
              <a:ext uri="{FF2B5EF4-FFF2-40B4-BE49-F238E27FC236}">
                <a16:creationId xmlns:a16="http://schemas.microsoft.com/office/drawing/2014/main" id="{C1B11319-AB6E-AC19-FC50-114E682D3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267200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87053" name="Line 11">
            <a:extLst>
              <a:ext uri="{FF2B5EF4-FFF2-40B4-BE49-F238E27FC236}">
                <a16:creationId xmlns:a16="http://schemas.microsoft.com/office/drawing/2014/main" id="{AB8EF308-E4B0-A082-3B25-175EB54006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419600"/>
            <a:ext cx="533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4" name="Rectangle 12">
            <a:extLst>
              <a:ext uri="{FF2B5EF4-FFF2-40B4-BE49-F238E27FC236}">
                <a16:creationId xmlns:a16="http://schemas.microsoft.com/office/drawing/2014/main" id="{FA208EF7-2B0B-5FCD-DDAC-04F115EEB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114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87055" name="Rectangle 13">
            <a:extLst>
              <a:ext uri="{FF2B5EF4-FFF2-40B4-BE49-F238E27FC236}">
                <a16:creationId xmlns:a16="http://schemas.microsoft.com/office/drawing/2014/main" id="{874BE636-CFD4-5813-7D8E-4BD6804B2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114800"/>
            <a:ext cx="381000" cy="6096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>
                <a:latin typeface="Courier New" panose="02070309020205020404" pitchFamily="49" charset="0"/>
              </a:rPr>
              <a:t>20</a:t>
            </a:r>
          </a:p>
        </p:txBody>
      </p:sp>
      <p:sp>
        <p:nvSpPr>
          <p:cNvPr id="87056" name="Rectangle 14">
            <a:extLst>
              <a:ext uri="{FF2B5EF4-FFF2-40B4-BE49-F238E27FC236}">
                <a16:creationId xmlns:a16="http://schemas.microsoft.com/office/drawing/2014/main" id="{A460E074-CAD4-18AF-1B66-619C8EE89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381000" cy="6096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7057" name="Freeform 15">
            <a:extLst>
              <a:ext uri="{FF2B5EF4-FFF2-40B4-BE49-F238E27FC236}">
                <a16:creationId xmlns:a16="http://schemas.microsoft.com/office/drawing/2014/main" id="{3617FBB2-2DA0-4662-630B-7895B60C3D44}"/>
              </a:ext>
            </a:extLst>
          </p:cNvPr>
          <p:cNvSpPr>
            <a:spLocks/>
          </p:cNvSpPr>
          <p:nvPr/>
        </p:nvSpPr>
        <p:spPr bwMode="auto">
          <a:xfrm>
            <a:off x="5816600" y="3276600"/>
            <a:ext cx="1625600" cy="1143000"/>
          </a:xfrm>
          <a:custGeom>
            <a:avLst/>
            <a:gdLst>
              <a:gd name="T0" fmla="*/ 2147483646 w 1024"/>
              <a:gd name="T1" fmla="*/ 2147483646 h 720"/>
              <a:gd name="T2" fmla="*/ 2147483646 w 1024"/>
              <a:gd name="T3" fmla="*/ 2147483646 h 720"/>
              <a:gd name="T4" fmla="*/ 2147483646 w 1024"/>
              <a:gd name="T5" fmla="*/ 2147483646 h 720"/>
              <a:gd name="T6" fmla="*/ 2147483646 w 1024"/>
              <a:gd name="T7" fmla="*/ 2147483646 h 720"/>
              <a:gd name="T8" fmla="*/ 2147483646 w 1024"/>
              <a:gd name="T9" fmla="*/ 2147483646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4"/>
              <a:gd name="T16" fmla="*/ 0 h 720"/>
              <a:gd name="T17" fmla="*/ 1024 w 1024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4" h="720">
                <a:moveTo>
                  <a:pt x="896" y="720"/>
                </a:moveTo>
                <a:cubicBezTo>
                  <a:pt x="960" y="584"/>
                  <a:pt x="1024" y="448"/>
                  <a:pt x="896" y="384"/>
                </a:cubicBezTo>
                <a:cubicBezTo>
                  <a:pt x="768" y="320"/>
                  <a:pt x="256" y="392"/>
                  <a:pt x="128" y="336"/>
                </a:cubicBezTo>
                <a:cubicBezTo>
                  <a:pt x="0" y="280"/>
                  <a:pt x="104" y="96"/>
                  <a:pt x="128" y="48"/>
                </a:cubicBezTo>
                <a:cubicBezTo>
                  <a:pt x="152" y="0"/>
                  <a:pt x="212" y="24"/>
                  <a:pt x="272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8" name="Line 16">
            <a:extLst>
              <a:ext uri="{FF2B5EF4-FFF2-40B4-BE49-F238E27FC236}">
                <a16:creationId xmlns:a16="http://schemas.microsoft.com/office/drawing/2014/main" id="{389C31AB-B7D0-2A7A-DCFB-6A762E86E4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114800"/>
            <a:ext cx="5334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Date Placeholder 3">
            <a:extLst>
              <a:ext uri="{FF2B5EF4-FFF2-40B4-BE49-F238E27FC236}">
                <a16:creationId xmlns:a16="http://schemas.microsoft.com/office/drawing/2014/main" id="{73F5C74C-8EB8-3201-232C-999AE8B297E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4A8FA58A-DEAC-71E9-6A1B-986FF15DA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88067" name="Slide Number Placeholder 5">
            <a:extLst>
              <a:ext uri="{FF2B5EF4-FFF2-40B4-BE49-F238E27FC236}">
                <a16:creationId xmlns:a16="http://schemas.microsoft.com/office/drawing/2014/main" id="{ECF848A5-8934-D81E-3369-61890CC5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BD96E27-3F24-4F28-B8AB-30F9AF08BBFF}" type="slidenum">
              <a:rPr lang="en-US" altLang="en-US" smtClean="0">
                <a:latin typeface="Arial" panose="020B0604020202020204" pitchFamily="34" charset="0"/>
              </a:rPr>
              <a:pPr/>
              <a:t>64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8068" name="Rectangle 2">
            <a:extLst>
              <a:ext uri="{FF2B5EF4-FFF2-40B4-BE49-F238E27FC236}">
                <a16:creationId xmlns:a16="http://schemas.microsoft.com/office/drawing/2014/main" id="{19883F5B-C947-7B80-DE43-AEDB5DEA50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 Counting: Example</a:t>
            </a:r>
          </a:p>
        </p:txBody>
      </p:sp>
      <p:sp>
        <p:nvSpPr>
          <p:cNvPr id="88069" name="Text Box 3">
            <a:extLst>
              <a:ext uri="{FF2B5EF4-FFF2-40B4-BE49-F238E27FC236}">
                <a16:creationId xmlns:a16="http://schemas.microsoft.com/office/drawing/2014/main" id="{E2F1A1B7-4141-F307-0335-C0116072D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092450"/>
            <a:ext cx="2936875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a = cons(10,empty)</a:t>
            </a: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b = cons(20,a)</a:t>
            </a: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a = b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b = </a:t>
            </a:r>
            <a:r>
              <a:rPr lang="en-US" altLang="en-US" sz="2000">
                <a:solidFill>
                  <a:srgbClr val="FF0000"/>
                </a:solidFill>
                <a:latin typeface="Tahoma" panose="020B0604030504040204" pitchFamily="34" charset="0"/>
              </a:rPr>
              <a:t>…</a:t>
            </a: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a = </a:t>
            </a:r>
            <a:r>
              <a:rPr lang="en-US" altLang="en-US" sz="2000"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88070" name="Rectangle 4">
            <a:extLst>
              <a:ext uri="{FF2B5EF4-FFF2-40B4-BE49-F238E27FC236}">
                <a16:creationId xmlns:a16="http://schemas.microsoft.com/office/drawing/2014/main" id="{8F7BF811-0872-C0AF-EFA7-8845AAB6E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0480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88071" name="Rectangle 5">
            <a:extLst>
              <a:ext uri="{FF2B5EF4-FFF2-40B4-BE49-F238E27FC236}">
                <a16:creationId xmlns:a16="http://schemas.microsoft.com/office/drawing/2014/main" id="{28576587-DA1F-CB2F-56E2-89EE2ECCD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048000"/>
            <a:ext cx="381000" cy="6096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>
                <a:latin typeface="Courier New" panose="02070309020205020404" pitchFamily="49" charset="0"/>
              </a:rPr>
              <a:t>10</a:t>
            </a:r>
          </a:p>
        </p:txBody>
      </p:sp>
      <p:sp>
        <p:nvSpPr>
          <p:cNvPr id="88072" name="Rectangle 6">
            <a:extLst>
              <a:ext uri="{FF2B5EF4-FFF2-40B4-BE49-F238E27FC236}">
                <a16:creationId xmlns:a16="http://schemas.microsoft.com/office/drawing/2014/main" id="{938E17E5-DAD5-CFF0-3A74-657D79BAD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048000"/>
            <a:ext cx="381000" cy="6096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8073" name="Line 7">
            <a:extLst>
              <a:ext uri="{FF2B5EF4-FFF2-40B4-BE49-F238E27FC236}">
                <a16:creationId xmlns:a16="http://schemas.microsoft.com/office/drawing/2014/main" id="{7F5EF142-6E91-625B-3E58-ACAB2B07506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3048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4" name="Line 8">
            <a:extLst>
              <a:ext uri="{FF2B5EF4-FFF2-40B4-BE49-F238E27FC236}">
                <a16:creationId xmlns:a16="http://schemas.microsoft.com/office/drawing/2014/main" id="{EE9D2DBC-CD6F-AE24-3792-F97250908B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3048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5" name="Text Box 9">
            <a:extLst>
              <a:ext uri="{FF2B5EF4-FFF2-40B4-BE49-F238E27FC236}">
                <a16:creationId xmlns:a16="http://schemas.microsoft.com/office/drawing/2014/main" id="{2F5418CB-64FA-36EE-9FF3-B1515E701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886200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88076" name="Rectangle 10">
            <a:extLst>
              <a:ext uri="{FF2B5EF4-FFF2-40B4-BE49-F238E27FC236}">
                <a16:creationId xmlns:a16="http://schemas.microsoft.com/office/drawing/2014/main" id="{D6753CD3-F8E4-8662-59A4-097EEFC18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114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88077" name="Rectangle 11">
            <a:extLst>
              <a:ext uri="{FF2B5EF4-FFF2-40B4-BE49-F238E27FC236}">
                <a16:creationId xmlns:a16="http://schemas.microsoft.com/office/drawing/2014/main" id="{386AD20C-ADB3-6095-5101-3808A0163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114800"/>
            <a:ext cx="381000" cy="6096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>
                <a:latin typeface="Courier New" panose="02070309020205020404" pitchFamily="49" charset="0"/>
              </a:rPr>
              <a:t>20</a:t>
            </a:r>
          </a:p>
        </p:txBody>
      </p:sp>
      <p:sp>
        <p:nvSpPr>
          <p:cNvPr id="88078" name="Rectangle 12">
            <a:extLst>
              <a:ext uri="{FF2B5EF4-FFF2-40B4-BE49-F238E27FC236}">
                <a16:creationId xmlns:a16="http://schemas.microsoft.com/office/drawing/2014/main" id="{BB6B298D-3D94-C2B3-D153-D775A5633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381000" cy="6096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8079" name="Freeform 13">
            <a:extLst>
              <a:ext uri="{FF2B5EF4-FFF2-40B4-BE49-F238E27FC236}">
                <a16:creationId xmlns:a16="http://schemas.microsoft.com/office/drawing/2014/main" id="{43349584-9D47-CF6B-6BD4-ED2DF3443D02}"/>
              </a:ext>
            </a:extLst>
          </p:cNvPr>
          <p:cNvSpPr>
            <a:spLocks/>
          </p:cNvSpPr>
          <p:nvPr/>
        </p:nvSpPr>
        <p:spPr bwMode="auto">
          <a:xfrm>
            <a:off x="5816600" y="3276600"/>
            <a:ext cx="1625600" cy="1143000"/>
          </a:xfrm>
          <a:custGeom>
            <a:avLst/>
            <a:gdLst>
              <a:gd name="T0" fmla="*/ 2147483646 w 1024"/>
              <a:gd name="T1" fmla="*/ 2147483646 h 720"/>
              <a:gd name="T2" fmla="*/ 2147483646 w 1024"/>
              <a:gd name="T3" fmla="*/ 2147483646 h 720"/>
              <a:gd name="T4" fmla="*/ 2147483646 w 1024"/>
              <a:gd name="T5" fmla="*/ 2147483646 h 720"/>
              <a:gd name="T6" fmla="*/ 2147483646 w 1024"/>
              <a:gd name="T7" fmla="*/ 2147483646 h 720"/>
              <a:gd name="T8" fmla="*/ 2147483646 w 1024"/>
              <a:gd name="T9" fmla="*/ 2147483646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4"/>
              <a:gd name="T16" fmla="*/ 0 h 720"/>
              <a:gd name="T17" fmla="*/ 1024 w 1024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4" h="720">
                <a:moveTo>
                  <a:pt x="896" y="720"/>
                </a:moveTo>
                <a:cubicBezTo>
                  <a:pt x="960" y="584"/>
                  <a:pt x="1024" y="448"/>
                  <a:pt x="896" y="384"/>
                </a:cubicBezTo>
                <a:cubicBezTo>
                  <a:pt x="768" y="320"/>
                  <a:pt x="256" y="392"/>
                  <a:pt x="128" y="336"/>
                </a:cubicBezTo>
                <a:cubicBezTo>
                  <a:pt x="0" y="280"/>
                  <a:pt x="104" y="96"/>
                  <a:pt x="128" y="48"/>
                </a:cubicBezTo>
                <a:cubicBezTo>
                  <a:pt x="152" y="0"/>
                  <a:pt x="212" y="24"/>
                  <a:pt x="272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0" name="Line 14">
            <a:extLst>
              <a:ext uri="{FF2B5EF4-FFF2-40B4-BE49-F238E27FC236}">
                <a16:creationId xmlns:a16="http://schemas.microsoft.com/office/drawing/2014/main" id="{CD63783A-D6EC-73ED-A050-E539B11852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114800"/>
            <a:ext cx="5334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Date Placeholder 3">
            <a:extLst>
              <a:ext uri="{FF2B5EF4-FFF2-40B4-BE49-F238E27FC236}">
                <a16:creationId xmlns:a16="http://schemas.microsoft.com/office/drawing/2014/main" id="{F9E7EF3A-FDC8-EEDF-4131-5FE2202FF30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696DB79F-C8CA-4EF8-9FB6-A9042A03D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89091" name="Slide Number Placeholder 5">
            <a:extLst>
              <a:ext uri="{FF2B5EF4-FFF2-40B4-BE49-F238E27FC236}">
                <a16:creationId xmlns:a16="http://schemas.microsoft.com/office/drawing/2014/main" id="{8C516BF4-CE58-6A7E-C753-362630977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825E819-9F52-46EB-8FBE-D9F93EA660A3}" type="slidenum">
              <a:rPr lang="en-US" altLang="en-US" smtClean="0">
                <a:latin typeface="Arial" panose="020B0604020202020204" pitchFamily="34" charset="0"/>
              </a:rPr>
              <a:pPr/>
              <a:t>65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9092" name="Rectangle 2">
            <a:extLst>
              <a:ext uri="{FF2B5EF4-FFF2-40B4-BE49-F238E27FC236}">
                <a16:creationId xmlns:a16="http://schemas.microsoft.com/office/drawing/2014/main" id="{5D616B06-68A6-7473-EDFB-AE853F80FE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 Counting: Example</a:t>
            </a:r>
          </a:p>
        </p:txBody>
      </p:sp>
      <p:sp>
        <p:nvSpPr>
          <p:cNvPr id="89093" name="Text Box 3">
            <a:extLst>
              <a:ext uri="{FF2B5EF4-FFF2-40B4-BE49-F238E27FC236}">
                <a16:creationId xmlns:a16="http://schemas.microsoft.com/office/drawing/2014/main" id="{69741AF0-FA11-E51E-B141-1DF16E360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092450"/>
            <a:ext cx="2936875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a = cons(10,empty)</a:t>
            </a: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b = cons(20,a)</a:t>
            </a: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a = b</a:t>
            </a: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b = </a:t>
            </a:r>
            <a:r>
              <a:rPr lang="en-US" altLang="en-US" sz="2000">
                <a:latin typeface="Tahoma" panose="020B0604030504040204" pitchFamily="34" charset="0"/>
              </a:rPr>
              <a:t>…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a = </a:t>
            </a:r>
            <a:r>
              <a:rPr lang="en-US" altLang="en-US" sz="2000">
                <a:solidFill>
                  <a:srgbClr val="FF0000"/>
                </a:solidFill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89094" name="Rectangle 4">
            <a:extLst>
              <a:ext uri="{FF2B5EF4-FFF2-40B4-BE49-F238E27FC236}">
                <a16:creationId xmlns:a16="http://schemas.microsoft.com/office/drawing/2014/main" id="{66651226-A33C-5379-FB77-73E06FE8C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0480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89095" name="Rectangle 5">
            <a:extLst>
              <a:ext uri="{FF2B5EF4-FFF2-40B4-BE49-F238E27FC236}">
                <a16:creationId xmlns:a16="http://schemas.microsoft.com/office/drawing/2014/main" id="{C4DBDC64-2B29-0973-D08C-9153D50E5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048000"/>
            <a:ext cx="381000" cy="6096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>
                <a:latin typeface="Courier New" panose="02070309020205020404" pitchFamily="49" charset="0"/>
              </a:rPr>
              <a:t>10</a:t>
            </a:r>
          </a:p>
        </p:txBody>
      </p:sp>
      <p:sp>
        <p:nvSpPr>
          <p:cNvPr id="89096" name="Rectangle 6">
            <a:extLst>
              <a:ext uri="{FF2B5EF4-FFF2-40B4-BE49-F238E27FC236}">
                <a16:creationId xmlns:a16="http://schemas.microsoft.com/office/drawing/2014/main" id="{FC3F8804-1D34-797E-CCA6-A4D237738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048000"/>
            <a:ext cx="381000" cy="6096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9097" name="Line 7">
            <a:extLst>
              <a:ext uri="{FF2B5EF4-FFF2-40B4-BE49-F238E27FC236}">
                <a16:creationId xmlns:a16="http://schemas.microsoft.com/office/drawing/2014/main" id="{68D29489-2935-038E-EE6F-D6FB27489F5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3048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Line 8">
            <a:extLst>
              <a:ext uri="{FF2B5EF4-FFF2-40B4-BE49-F238E27FC236}">
                <a16:creationId xmlns:a16="http://schemas.microsoft.com/office/drawing/2014/main" id="{9FA747C2-51B3-ECEE-ECA4-958A03804A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3048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Rectangle 9">
            <a:extLst>
              <a:ext uri="{FF2B5EF4-FFF2-40B4-BE49-F238E27FC236}">
                <a16:creationId xmlns:a16="http://schemas.microsoft.com/office/drawing/2014/main" id="{889CD87D-7431-E927-8074-B9D18A337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114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89100" name="Rectangle 10">
            <a:extLst>
              <a:ext uri="{FF2B5EF4-FFF2-40B4-BE49-F238E27FC236}">
                <a16:creationId xmlns:a16="http://schemas.microsoft.com/office/drawing/2014/main" id="{772F31D5-53D3-2C9F-8F68-2DC8FF145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114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>
                <a:latin typeface="Courier New" panose="02070309020205020404" pitchFamily="49" charset="0"/>
              </a:rPr>
              <a:t>20</a:t>
            </a:r>
          </a:p>
        </p:txBody>
      </p:sp>
      <p:sp>
        <p:nvSpPr>
          <p:cNvPr id="89101" name="Rectangle 11">
            <a:extLst>
              <a:ext uri="{FF2B5EF4-FFF2-40B4-BE49-F238E27FC236}">
                <a16:creationId xmlns:a16="http://schemas.microsoft.com/office/drawing/2014/main" id="{045E844D-64FE-4918-FD18-FB6E77D33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9102" name="Freeform 12">
            <a:extLst>
              <a:ext uri="{FF2B5EF4-FFF2-40B4-BE49-F238E27FC236}">
                <a16:creationId xmlns:a16="http://schemas.microsoft.com/office/drawing/2014/main" id="{C479A65C-690C-4A92-1B61-0AACE59126C3}"/>
              </a:ext>
            </a:extLst>
          </p:cNvPr>
          <p:cNvSpPr>
            <a:spLocks/>
          </p:cNvSpPr>
          <p:nvPr/>
        </p:nvSpPr>
        <p:spPr bwMode="auto">
          <a:xfrm>
            <a:off x="5816600" y="3276600"/>
            <a:ext cx="1625600" cy="1143000"/>
          </a:xfrm>
          <a:custGeom>
            <a:avLst/>
            <a:gdLst>
              <a:gd name="T0" fmla="*/ 2147483646 w 1024"/>
              <a:gd name="T1" fmla="*/ 2147483646 h 720"/>
              <a:gd name="T2" fmla="*/ 2147483646 w 1024"/>
              <a:gd name="T3" fmla="*/ 2147483646 h 720"/>
              <a:gd name="T4" fmla="*/ 2147483646 w 1024"/>
              <a:gd name="T5" fmla="*/ 2147483646 h 720"/>
              <a:gd name="T6" fmla="*/ 2147483646 w 1024"/>
              <a:gd name="T7" fmla="*/ 2147483646 h 720"/>
              <a:gd name="T8" fmla="*/ 2147483646 w 1024"/>
              <a:gd name="T9" fmla="*/ 2147483646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4"/>
              <a:gd name="T16" fmla="*/ 0 h 720"/>
              <a:gd name="T17" fmla="*/ 1024 w 1024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4" h="720">
                <a:moveTo>
                  <a:pt x="896" y="720"/>
                </a:moveTo>
                <a:cubicBezTo>
                  <a:pt x="960" y="584"/>
                  <a:pt x="1024" y="448"/>
                  <a:pt x="896" y="384"/>
                </a:cubicBezTo>
                <a:cubicBezTo>
                  <a:pt x="768" y="320"/>
                  <a:pt x="256" y="392"/>
                  <a:pt x="128" y="336"/>
                </a:cubicBezTo>
                <a:cubicBezTo>
                  <a:pt x="0" y="280"/>
                  <a:pt x="104" y="96"/>
                  <a:pt x="128" y="48"/>
                </a:cubicBezTo>
                <a:cubicBezTo>
                  <a:pt x="152" y="0"/>
                  <a:pt x="212" y="24"/>
                  <a:pt x="272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Date Placeholder 3">
            <a:extLst>
              <a:ext uri="{FF2B5EF4-FFF2-40B4-BE49-F238E27FC236}">
                <a16:creationId xmlns:a16="http://schemas.microsoft.com/office/drawing/2014/main" id="{4C1A1156-B699-6DF9-4DE1-45D13B69C6C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4FAD4C8-89A5-0A94-5EEA-4370ACF9D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90115" name="Slide Number Placeholder 5">
            <a:extLst>
              <a:ext uri="{FF2B5EF4-FFF2-40B4-BE49-F238E27FC236}">
                <a16:creationId xmlns:a16="http://schemas.microsoft.com/office/drawing/2014/main" id="{9C62E678-93F2-16E6-D12D-43FADBC56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A009C48-85D7-4533-9044-070B66AB5A2B}" type="slidenum">
              <a:rPr lang="en-US" altLang="en-US" smtClean="0">
                <a:latin typeface="Arial" panose="020B0604020202020204" pitchFamily="34" charset="0"/>
              </a:rPr>
              <a:pPr/>
              <a:t>66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0116" name="Rectangle 2">
            <a:extLst>
              <a:ext uri="{FF2B5EF4-FFF2-40B4-BE49-F238E27FC236}">
                <a16:creationId xmlns:a16="http://schemas.microsoft.com/office/drawing/2014/main" id="{0E82981D-1B9A-2C3C-4824-2077B1433A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 Counting: Example</a:t>
            </a:r>
          </a:p>
        </p:txBody>
      </p:sp>
      <p:sp>
        <p:nvSpPr>
          <p:cNvPr id="90117" name="Text Box 3">
            <a:extLst>
              <a:ext uri="{FF2B5EF4-FFF2-40B4-BE49-F238E27FC236}">
                <a16:creationId xmlns:a16="http://schemas.microsoft.com/office/drawing/2014/main" id="{23BE6C7D-FC68-BDA1-52B2-220A3C70A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092450"/>
            <a:ext cx="2936875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a = cons(10,empty)</a:t>
            </a: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b = cons(20,a)</a:t>
            </a: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a = b</a:t>
            </a: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b = </a:t>
            </a:r>
            <a:r>
              <a:rPr lang="en-US" altLang="en-US" sz="2000">
                <a:latin typeface="Tahoma" panose="020B0604030504040204" pitchFamily="34" charset="0"/>
              </a:rPr>
              <a:t>…</a:t>
            </a: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a = </a:t>
            </a:r>
            <a:r>
              <a:rPr lang="en-US" altLang="en-US" sz="2000"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90118" name="Rectangle 4">
            <a:extLst>
              <a:ext uri="{FF2B5EF4-FFF2-40B4-BE49-F238E27FC236}">
                <a16:creationId xmlns:a16="http://schemas.microsoft.com/office/drawing/2014/main" id="{3EAC2C65-5A74-ADE0-F44F-980A33BE0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0480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90119" name="Rectangle 5">
            <a:extLst>
              <a:ext uri="{FF2B5EF4-FFF2-40B4-BE49-F238E27FC236}">
                <a16:creationId xmlns:a16="http://schemas.microsoft.com/office/drawing/2014/main" id="{0455E18D-4F8D-6876-B9CA-A65C79031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0480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>
                <a:latin typeface="Courier New" panose="02070309020205020404" pitchFamily="49" charset="0"/>
              </a:rPr>
              <a:t>10</a:t>
            </a:r>
          </a:p>
        </p:txBody>
      </p:sp>
      <p:sp>
        <p:nvSpPr>
          <p:cNvPr id="90120" name="Rectangle 6">
            <a:extLst>
              <a:ext uri="{FF2B5EF4-FFF2-40B4-BE49-F238E27FC236}">
                <a16:creationId xmlns:a16="http://schemas.microsoft.com/office/drawing/2014/main" id="{7535BBFF-6E65-0C1D-44A7-FB9CE7DEA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0480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0121" name="Line 7">
            <a:extLst>
              <a:ext uri="{FF2B5EF4-FFF2-40B4-BE49-F238E27FC236}">
                <a16:creationId xmlns:a16="http://schemas.microsoft.com/office/drawing/2014/main" id="{10F7CCA5-3F78-2C49-84E2-E4E049B7FAC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3048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2" name="Line 8">
            <a:extLst>
              <a:ext uri="{FF2B5EF4-FFF2-40B4-BE49-F238E27FC236}">
                <a16:creationId xmlns:a16="http://schemas.microsoft.com/office/drawing/2014/main" id="{F807BEB9-1631-3B99-E684-B27BF1179C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3048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Date Placeholder 3">
            <a:extLst>
              <a:ext uri="{FF2B5EF4-FFF2-40B4-BE49-F238E27FC236}">
                <a16:creationId xmlns:a16="http://schemas.microsoft.com/office/drawing/2014/main" id="{BF00962E-A9D9-01BF-F23E-CEF332FC068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FFB90-CA89-24F7-7FD6-028BD8C10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91139" name="Slide Number Placeholder 5">
            <a:extLst>
              <a:ext uri="{FF2B5EF4-FFF2-40B4-BE49-F238E27FC236}">
                <a16:creationId xmlns:a16="http://schemas.microsoft.com/office/drawing/2014/main" id="{49FA1B96-5806-85FA-6C0F-A7F5DB81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421EA99-58D1-48A1-A658-C2680A765F05}" type="slidenum">
              <a:rPr lang="en-US" altLang="en-US" smtClean="0">
                <a:latin typeface="Arial" panose="020B0604020202020204" pitchFamily="34" charset="0"/>
              </a:rPr>
              <a:pPr/>
              <a:t>67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1140" name="Rectangle 2">
            <a:extLst>
              <a:ext uri="{FF2B5EF4-FFF2-40B4-BE49-F238E27FC236}">
                <a16:creationId xmlns:a16="http://schemas.microsoft.com/office/drawing/2014/main" id="{083E904C-C02A-0F11-911B-86E3BB4CAA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 Counting: Example</a:t>
            </a:r>
          </a:p>
        </p:txBody>
      </p:sp>
      <p:sp>
        <p:nvSpPr>
          <p:cNvPr id="91141" name="Text Box 3">
            <a:extLst>
              <a:ext uri="{FF2B5EF4-FFF2-40B4-BE49-F238E27FC236}">
                <a16:creationId xmlns:a16="http://schemas.microsoft.com/office/drawing/2014/main" id="{DB1E5274-F77F-ABB8-9A98-0E3AC5A61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092450"/>
            <a:ext cx="2936875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a = cons(10,empty)</a:t>
            </a: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b = cons(20,a)</a:t>
            </a: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a = b</a:t>
            </a: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b = </a:t>
            </a:r>
            <a:r>
              <a:rPr lang="en-US" altLang="en-US" sz="2000">
                <a:latin typeface="Tahoma" panose="020B0604030504040204" pitchFamily="34" charset="0"/>
              </a:rPr>
              <a:t>…</a:t>
            </a:r>
          </a:p>
          <a:p>
            <a:pPr eaLnBrk="1" hangingPunct="1"/>
            <a:r>
              <a:rPr lang="en-US" altLang="en-US" sz="2000" b="1">
                <a:latin typeface="Courier New" panose="02070309020205020404" pitchFamily="49" charset="0"/>
              </a:rPr>
              <a:t>a = </a:t>
            </a:r>
            <a:r>
              <a:rPr lang="en-US" altLang="en-US" sz="2000">
                <a:latin typeface="Tahoma" panose="020B0604030504040204" pitchFamily="34" charset="0"/>
              </a:rPr>
              <a:t>…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Date Placeholder 3">
            <a:extLst>
              <a:ext uri="{FF2B5EF4-FFF2-40B4-BE49-F238E27FC236}">
                <a16:creationId xmlns:a16="http://schemas.microsoft.com/office/drawing/2014/main" id="{7FE99A65-8422-F9B5-945C-A13CFD13781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A93502E-7F23-04B1-F74F-C32D3159F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92163" name="Slide Number Placeholder 5">
            <a:extLst>
              <a:ext uri="{FF2B5EF4-FFF2-40B4-BE49-F238E27FC236}">
                <a16:creationId xmlns:a16="http://schemas.microsoft.com/office/drawing/2014/main" id="{55A7AD3A-5539-981B-186E-592B6E466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D38538D-1A68-4EA0-9799-C90A98AD0BA0}" type="slidenum">
              <a:rPr lang="en-US" altLang="en-US" smtClean="0">
                <a:latin typeface="Arial" panose="020B0604020202020204" pitchFamily="34" charset="0"/>
              </a:rPr>
              <a:pPr/>
              <a:t>68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164" name="Rectangle 2">
            <a:extLst>
              <a:ext uri="{FF2B5EF4-FFF2-40B4-BE49-F238E27FC236}">
                <a16:creationId xmlns:a16="http://schemas.microsoft.com/office/drawing/2014/main" id="{22E12E4D-0C2D-8547-9E43-47BE25E22D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 Counting: Problem</a:t>
            </a:r>
          </a:p>
        </p:txBody>
      </p:sp>
      <p:sp>
        <p:nvSpPr>
          <p:cNvPr id="92165" name="Rectangle 3">
            <a:extLst>
              <a:ext uri="{FF2B5EF4-FFF2-40B4-BE49-F238E27FC236}">
                <a16:creationId xmlns:a16="http://schemas.microsoft.com/office/drawing/2014/main" id="{647A2045-3107-1948-6BF7-BDF840A2A6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804863"/>
          </a:xfrm>
        </p:spPr>
        <p:txBody>
          <a:bodyPr/>
          <a:lstStyle/>
          <a:p>
            <a:pPr algn="ctr" eaLnBrk="1" hangingPunct="1"/>
            <a:r>
              <a:rPr lang="en-US" altLang="en-US" sz="4400" b="0">
                <a:solidFill>
                  <a:srgbClr val="FF33CC"/>
                </a:solidFill>
                <a:latin typeface="Book Antiqua" panose="02040602050305030304" pitchFamily="18" charset="0"/>
              </a:rPr>
              <a:t>?</a:t>
            </a:r>
            <a:r>
              <a:rPr lang="en-US" altLang="en-US"/>
              <a:t>   What</a:t>
            </a:r>
            <a:r>
              <a:rPr lang="ja-JP" altLang="en-US"/>
              <a:t>’</a:t>
            </a:r>
            <a:r>
              <a:rPr lang="en-US" altLang="ja-JP"/>
              <a:t>s the problem?   </a:t>
            </a:r>
            <a:r>
              <a:rPr lang="en-US" altLang="ja-JP" sz="4400">
                <a:latin typeface="Impact" panose="020B0806030902050204" pitchFamily="34" charset="0"/>
              </a:rPr>
              <a:t>?</a:t>
            </a:r>
            <a:endParaRPr lang="en-US" altLang="en-US" sz="4400">
              <a:latin typeface="Impact" panose="020B0806030902050204" pitchFamily="34" charset="0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79336078-B8A1-BFF9-19C6-6092A743567A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00400"/>
            <a:ext cx="2971800" cy="1193800"/>
            <a:chOff x="1968" y="2016"/>
            <a:chExt cx="1872" cy="752"/>
          </a:xfrm>
        </p:grpSpPr>
        <p:grpSp>
          <p:nvGrpSpPr>
            <p:cNvPr id="92168" name="Group 5">
              <a:extLst>
                <a:ext uri="{FF2B5EF4-FFF2-40B4-BE49-F238E27FC236}">
                  <a16:creationId xmlns:a16="http://schemas.microsoft.com/office/drawing/2014/main" id="{7D1BC907-6D52-1903-3CD4-C145674E8D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6" y="2016"/>
              <a:ext cx="1344" cy="288"/>
              <a:chOff x="2256" y="2496"/>
              <a:chExt cx="1344" cy="288"/>
            </a:xfrm>
          </p:grpSpPr>
          <p:sp>
            <p:nvSpPr>
              <p:cNvPr id="92170" name="Rectangle 6">
                <a:extLst>
                  <a:ext uri="{FF2B5EF4-FFF2-40B4-BE49-F238E27FC236}">
                    <a16:creationId xmlns:a16="http://schemas.microsoft.com/office/drawing/2014/main" id="{39FEFD2A-F379-CE23-FB44-7CCCC856CB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2496"/>
                <a:ext cx="1344" cy="288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92171" name="Rectangle 7">
                <a:extLst>
                  <a:ext uri="{FF2B5EF4-FFF2-40B4-BE49-F238E27FC236}">
                    <a16:creationId xmlns:a16="http://schemas.microsoft.com/office/drawing/2014/main" id="{B5F8B3C7-B7E9-CF05-11B1-48E9F0E75E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2496"/>
                <a:ext cx="240" cy="28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2000">
                    <a:latin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92169" name="Freeform 8">
              <a:extLst>
                <a:ext uri="{FF2B5EF4-FFF2-40B4-BE49-F238E27FC236}">
                  <a16:creationId xmlns:a16="http://schemas.microsoft.com/office/drawing/2014/main" id="{50A6D248-4F46-99DD-C52D-20A61F4A9E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" y="2112"/>
              <a:ext cx="1536" cy="656"/>
            </a:xfrm>
            <a:custGeom>
              <a:avLst/>
              <a:gdLst>
                <a:gd name="T0" fmla="*/ 1536 w 1536"/>
                <a:gd name="T1" fmla="*/ 96 h 656"/>
                <a:gd name="T2" fmla="*/ 1152 w 1536"/>
                <a:gd name="T3" fmla="*/ 576 h 656"/>
                <a:gd name="T4" fmla="*/ 240 w 1536"/>
                <a:gd name="T5" fmla="*/ 576 h 656"/>
                <a:gd name="T6" fmla="*/ 48 w 1536"/>
                <a:gd name="T7" fmla="*/ 144 h 656"/>
                <a:gd name="T8" fmla="*/ 528 w 1536"/>
                <a:gd name="T9" fmla="*/ 0 h 6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36"/>
                <a:gd name="T16" fmla="*/ 0 h 656"/>
                <a:gd name="T17" fmla="*/ 1536 w 1536"/>
                <a:gd name="T18" fmla="*/ 656 h 6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36" h="656">
                  <a:moveTo>
                    <a:pt x="1536" y="96"/>
                  </a:moveTo>
                  <a:cubicBezTo>
                    <a:pt x="1452" y="296"/>
                    <a:pt x="1368" y="496"/>
                    <a:pt x="1152" y="576"/>
                  </a:cubicBezTo>
                  <a:cubicBezTo>
                    <a:pt x="936" y="656"/>
                    <a:pt x="424" y="648"/>
                    <a:pt x="240" y="576"/>
                  </a:cubicBezTo>
                  <a:cubicBezTo>
                    <a:pt x="56" y="504"/>
                    <a:pt x="0" y="240"/>
                    <a:pt x="48" y="144"/>
                  </a:cubicBezTo>
                  <a:cubicBezTo>
                    <a:pt x="96" y="48"/>
                    <a:pt x="312" y="24"/>
                    <a:pt x="528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8201" name="Text Box 9">
            <a:extLst>
              <a:ext uri="{FF2B5EF4-FFF2-40B4-BE49-F238E27FC236}">
                <a16:creationId xmlns:a16="http://schemas.microsoft.com/office/drawing/2014/main" id="{ABBCFC93-9D32-E8FC-F506-5DCF83FCE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800600"/>
            <a:ext cx="75438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latin typeface="Tahoma" panose="020B0604030504040204" pitchFamily="34" charset="0"/>
              </a:rPr>
              <a:t>No other pointer to this data, so can’</a:t>
            </a:r>
            <a:r>
              <a:rPr lang="en-US" altLang="ja-JP" sz="2000" b="1">
                <a:latin typeface="Tahoma" panose="020B0604030504040204" pitchFamily="34" charset="0"/>
              </a:rPr>
              <a:t>t refer to it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Symbol" panose="05050102010706020507" pitchFamily="18" charset="2"/>
              <a:buNone/>
            </a:pPr>
            <a:r>
              <a:rPr lang="en-US" altLang="en-US" b="1">
                <a:latin typeface="Tahoma" panose="020B0604030504040204" pitchFamily="34" charset="0"/>
              </a:rPr>
              <a:t>Count not zero, so never deallocated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Symbol" panose="05050102010706020507" pitchFamily="18" charset="2"/>
              <a:buNone/>
            </a:pPr>
            <a:r>
              <a:rPr lang="en-US" altLang="en-US" b="1">
                <a:latin typeface="Tahoma" panose="020B0604030504040204" pitchFamily="34" charset="0"/>
              </a:rPr>
              <a:t>Following does NOT hold:  Count is positive </a:t>
            </a:r>
            <a:r>
              <a:rPr lang="en-US" altLang="en-US" b="1">
                <a:latin typeface="Tahoma" panose="020B0604030504040204" pitchFamily="34" charset="0"/>
                <a:sym typeface="Symbol" panose="05050102010706020507" pitchFamily="18" charset="2"/>
              </a:rPr>
              <a:t> reachable</a:t>
            </a:r>
            <a:endParaRPr lang="en-US" altLang="en-US" b="1"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Symbol" panose="05050102010706020507" pitchFamily="18" charset="2"/>
              <a:buNone/>
            </a:pPr>
            <a:r>
              <a:rPr lang="en-US" altLang="en-US" sz="2000" b="1">
                <a:latin typeface="Tahoma" panose="020B0604030504040204" pitchFamily="34" charset="0"/>
              </a:rPr>
              <a:t>Can occur with any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201" grpId="0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Date Placeholder 3">
            <a:extLst>
              <a:ext uri="{FF2B5EF4-FFF2-40B4-BE49-F238E27FC236}">
                <a16:creationId xmlns:a16="http://schemas.microsoft.com/office/drawing/2014/main" id="{197152AB-CC73-7B9C-D684-FC635D0B65D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0979B-3010-732A-25FC-A38BB071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93187" name="Slide Number Placeholder 5">
            <a:extLst>
              <a:ext uri="{FF2B5EF4-FFF2-40B4-BE49-F238E27FC236}">
                <a16:creationId xmlns:a16="http://schemas.microsoft.com/office/drawing/2014/main" id="{E165EEFF-450D-D4BF-842B-573878B8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042F045-E043-4419-925F-2D9573627AC5}" type="slidenum">
              <a:rPr lang="en-US" altLang="en-US" smtClean="0">
                <a:latin typeface="Arial" panose="020B0604020202020204" pitchFamily="34" charset="0"/>
              </a:rPr>
              <a:pPr/>
              <a:t>69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3188" name="Rectangle 4">
            <a:extLst>
              <a:ext uri="{FF2B5EF4-FFF2-40B4-BE49-F238E27FC236}">
                <a16:creationId xmlns:a16="http://schemas.microsoft.com/office/drawing/2014/main" id="{B8A47761-B285-64C9-A41F-8C6A50228B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 Counting: Summary</a:t>
            </a:r>
          </a:p>
        </p:txBody>
      </p:sp>
      <p:sp>
        <p:nvSpPr>
          <p:cNvPr id="649221" name="Rectangle 5">
            <a:extLst>
              <a:ext uri="{FF2B5EF4-FFF2-40B4-BE49-F238E27FC236}">
                <a16:creationId xmlns:a16="http://schemas.microsoft.com/office/drawing/2014/main" id="{3D1170CE-5900-3710-39BB-D39737974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Disadvantages:</a:t>
            </a:r>
          </a:p>
          <a:p>
            <a:pPr lvl="1" eaLnBrk="1" hangingPunct="1"/>
            <a:r>
              <a:rPr lang="en-US" altLang="en-US"/>
              <a:t>Managing &amp; testing counts is generally expensive</a:t>
            </a:r>
          </a:p>
          <a:p>
            <a:pPr lvl="2" eaLnBrk="1" hangingPunct="1"/>
            <a:r>
              <a:rPr lang="en-US" altLang="en-US"/>
              <a:t>Can optimize</a:t>
            </a:r>
          </a:p>
          <a:p>
            <a:pPr lvl="1" eaLnBrk="1" hangingPunct="1"/>
            <a:r>
              <a:rPr lang="en-US" altLang="en-US"/>
              <a:t>Doesn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t work with cycles!</a:t>
            </a:r>
          </a:p>
          <a:p>
            <a:pPr lvl="2" eaLnBrk="1" hangingPunct="1"/>
            <a:r>
              <a:rPr lang="en-US" altLang="en-US"/>
              <a:t>Approach can be modified to work, with difficulty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Advantage:</a:t>
            </a:r>
          </a:p>
          <a:p>
            <a:pPr lvl="1" eaLnBrk="1" hangingPunct="1"/>
            <a:r>
              <a:rPr lang="en-US" altLang="en-US"/>
              <a:t>Simple</a:t>
            </a:r>
          </a:p>
          <a:p>
            <a:pPr lvl="2" eaLnBrk="1" hangingPunct="1"/>
            <a:r>
              <a:rPr lang="en-US" altLang="en-US"/>
              <a:t>Easily adapted, e.g., for parallel or distributed GC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Useful when cycles can</a:t>
            </a:r>
            <a:r>
              <a:rPr lang="ja-JP" altLang="en-US"/>
              <a:t>’</a:t>
            </a:r>
            <a:r>
              <a:rPr lang="en-US" altLang="ja-JP"/>
              <a:t>t happen</a:t>
            </a:r>
          </a:p>
          <a:p>
            <a:pPr lvl="1" eaLnBrk="1" hangingPunct="1"/>
            <a:r>
              <a:rPr lang="en-US" altLang="en-US"/>
              <a:t>E.g., UNIX hard 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92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92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2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>
            <a:extLst>
              <a:ext uri="{FF2B5EF4-FFF2-40B4-BE49-F238E27FC236}">
                <a16:creationId xmlns:a16="http://schemas.microsoft.com/office/drawing/2014/main" id="{B54C49D2-EBD3-BF56-3FB8-259C7C4F535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14806-D918-4522-EBB0-55D785EC2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23555" name="Slide Number Placeholder 5">
            <a:extLst>
              <a:ext uri="{FF2B5EF4-FFF2-40B4-BE49-F238E27FC236}">
                <a16:creationId xmlns:a16="http://schemas.microsoft.com/office/drawing/2014/main" id="{E8D77CC5-307B-E281-E796-BC0988B9A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FB964B8-F675-486C-9851-4D43EEF04FC4}" type="slidenum">
              <a:rPr lang="en-US" altLang="en-US" smtClean="0">
                <a:latin typeface="Arial" panose="020B0604020202020204" pitchFamily="34" charset="0"/>
              </a:rPr>
              <a:pPr/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15CA700A-6E49-E309-2E7E-AE164A44CC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Malloc Package</a:t>
            </a: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26A42FF7-161F-0B55-C486-5E5CD80471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#include &lt;stdlib.h&gt;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void *malloc(size_t size)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If successful: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Returns a pointer to a memory block of </a:t>
            </a:r>
            <a:r>
              <a:rPr lang="en-US" altLang="en-US" sz="1600" i="1"/>
              <a:t>at least</a:t>
            </a:r>
            <a:r>
              <a:rPr lang="en-US" altLang="en-US" sz="1600"/>
              <a:t> </a:t>
            </a:r>
            <a:r>
              <a:rPr lang="en-US" altLang="en-US" sz="1600">
                <a:latin typeface="Courier New" panose="02070309020205020404" pitchFamily="49" charset="0"/>
              </a:rPr>
              <a:t>size</a:t>
            </a:r>
            <a:r>
              <a:rPr lang="en-US" altLang="en-US" sz="1600"/>
              <a:t> bytes, aligned to </a:t>
            </a:r>
            <a:r>
              <a:rPr lang="en-US" altLang="en-US" sz="1600" i="1"/>
              <a:t>at least</a:t>
            </a:r>
            <a:r>
              <a:rPr lang="en-US" altLang="en-US" sz="1600"/>
              <a:t> an 8-byte boundary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If </a:t>
            </a:r>
            <a:r>
              <a:rPr lang="en-US" altLang="en-US" sz="1600">
                <a:latin typeface="Courier New" panose="02070309020205020404" pitchFamily="49" charset="0"/>
              </a:rPr>
              <a:t>size</a:t>
            </a:r>
            <a:r>
              <a:rPr lang="en-US" altLang="en-US" sz="1600"/>
              <a:t> == 0, returns NULL (or a unique pointer)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If unsuccessful: returns NULL (0)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void free(void *ptr)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Returns the block pointed at by </a:t>
            </a:r>
            <a:r>
              <a:rPr lang="en-US" altLang="en-US" sz="1800">
                <a:latin typeface="Courier New" panose="02070309020205020404" pitchFamily="49" charset="0"/>
              </a:rPr>
              <a:t>ptr</a:t>
            </a:r>
            <a:r>
              <a:rPr lang="en-US" altLang="en-US" sz="1800"/>
              <a:t> to pool of available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ptr</a:t>
            </a:r>
            <a:r>
              <a:rPr lang="en-US" altLang="en-US" sz="1800"/>
              <a:t> must come from a previous call to </a:t>
            </a:r>
            <a:r>
              <a:rPr lang="en-US" altLang="en-US" sz="1800">
                <a:latin typeface="Courier New" panose="02070309020205020404" pitchFamily="49" charset="0"/>
              </a:rPr>
              <a:t>malloc</a:t>
            </a:r>
            <a:r>
              <a:rPr lang="en-US" altLang="en-US" sz="1800"/>
              <a:t> or </a:t>
            </a:r>
            <a:r>
              <a:rPr lang="en-US" altLang="en-US" sz="1800">
                <a:latin typeface="Courier New" panose="02070309020205020404" pitchFamily="49" charset="0"/>
              </a:rPr>
              <a:t>realloc</a:t>
            </a:r>
            <a:endParaRPr lang="en-US" altLang="en-US" sz="1800"/>
          </a:p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void *realloc(void *ptr, size_t size)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Changes size of block pointed at by </a:t>
            </a:r>
            <a:r>
              <a:rPr lang="en-US" altLang="en-US" sz="1800">
                <a:latin typeface="Courier New" panose="02070309020205020404" pitchFamily="49" charset="0"/>
              </a:rPr>
              <a:t>ptr</a:t>
            </a:r>
            <a:r>
              <a:rPr lang="en-US" altLang="en-US" sz="1800"/>
              <a:t> and returns pointer to new block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Contents of new block unchanged up to the minimum of the old and new sizes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Date Placeholder 3">
            <a:extLst>
              <a:ext uri="{FF2B5EF4-FFF2-40B4-BE49-F238E27FC236}">
                <a16:creationId xmlns:a16="http://schemas.microsoft.com/office/drawing/2014/main" id="{13A74B57-2690-AE7C-E2D0-70068503356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D25D3-87DF-8FCD-234A-4DF949B5E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94211" name="Slide Number Placeholder 5">
            <a:extLst>
              <a:ext uri="{FF2B5EF4-FFF2-40B4-BE49-F238E27FC236}">
                <a16:creationId xmlns:a16="http://schemas.microsoft.com/office/drawing/2014/main" id="{3D089738-DBE7-12FC-9CF4-D2C7F9B3B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3C9C4CB-3201-4724-B7FF-F425CD219CC0}" type="slidenum">
              <a:rPr lang="en-US" altLang="en-US" smtClean="0">
                <a:latin typeface="Arial" panose="020B0604020202020204" pitchFamily="34" charset="0"/>
              </a:rPr>
              <a:pPr/>
              <a:t>70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4212" name="Rectangle 4">
            <a:extLst>
              <a:ext uri="{FF2B5EF4-FFF2-40B4-BE49-F238E27FC236}">
                <a16:creationId xmlns:a16="http://schemas.microsoft.com/office/drawing/2014/main" id="{B301F810-CB8B-D1C9-58EF-E5E451E982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GC Without Reference Counts</a:t>
            </a:r>
          </a:p>
        </p:txBody>
      </p:sp>
      <p:sp>
        <p:nvSpPr>
          <p:cNvPr id="94213" name="Rectangle 5">
            <a:extLst>
              <a:ext uri="{FF2B5EF4-FFF2-40B4-BE49-F238E27FC236}">
                <a16:creationId xmlns:a16="http://schemas.microsoft.com/office/drawing/2014/main" id="{BF78D652-F43B-473D-ACFB-F257339FDC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don’</a:t>
            </a:r>
            <a:r>
              <a:rPr lang="en-US" altLang="ja-JP"/>
              <a:t>t have counts, how to deallocate?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Determine reachability by traversing pointer graph directly</a:t>
            </a:r>
          </a:p>
          <a:p>
            <a:pPr lvl="1" eaLnBrk="1" hangingPunct="1"/>
            <a:r>
              <a:rPr lang="en-US" altLang="en-US"/>
              <a:t>Stop user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s computation periodically to compute reachability</a:t>
            </a:r>
          </a:p>
          <a:p>
            <a:pPr lvl="1" eaLnBrk="1" hangingPunct="1"/>
            <a:r>
              <a:rPr lang="en-US" altLang="en-US"/>
              <a:t>Deallocate anything unreachable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Date Placeholder 3">
            <a:extLst>
              <a:ext uri="{FF2B5EF4-FFF2-40B4-BE49-F238E27FC236}">
                <a16:creationId xmlns:a16="http://schemas.microsoft.com/office/drawing/2014/main" id="{C9053EC9-83CF-CC4D-3267-F6E919A3602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F173B-7902-4007-2E2B-66DA4E973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95235" name="Slide Number Placeholder 5">
            <a:extLst>
              <a:ext uri="{FF2B5EF4-FFF2-40B4-BE49-F238E27FC236}">
                <a16:creationId xmlns:a16="http://schemas.microsoft.com/office/drawing/2014/main" id="{823F9FFA-B5BC-C032-14B9-59A0E150F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391A3B1-15A8-4975-85C9-F78D9FA52B52}" type="slidenum">
              <a:rPr lang="en-US" altLang="en-US" smtClean="0">
                <a:latin typeface="Arial" panose="020B0604020202020204" pitchFamily="34" charset="0"/>
              </a:rPr>
              <a:pPr/>
              <a:t>71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5236" name="Rectangle 4">
            <a:extLst>
              <a:ext uri="{FF2B5EF4-FFF2-40B4-BE49-F238E27FC236}">
                <a16:creationId xmlns:a16="http://schemas.microsoft.com/office/drawing/2014/main" id="{383BEE4A-5C94-0A8A-A96A-34E89D6E0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Mark &amp; Sweep</a:t>
            </a:r>
          </a:p>
        </p:txBody>
      </p:sp>
      <p:sp>
        <p:nvSpPr>
          <p:cNvPr id="95237" name="Rectangle 5">
            <a:extLst>
              <a:ext uri="{FF2B5EF4-FFF2-40B4-BE49-F238E27FC236}">
                <a16:creationId xmlns:a16="http://schemas.microsoft.com/office/drawing/2014/main" id="{722EF201-0266-C6B7-6392-5B1096BC7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Overall idea</a:t>
            </a:r>
          </a:p>
          <a:p>
            <a:pPr lvl="1" eaLnBrk="1" hangingPunct="1"/>
            <a:r>
              <a:rPr lang="en-US" altLang="en-US"/>
              <a:t>Maintain a free list of unallocated blocks</a:t>
            </a:r>
          </a:p>
          <a:p>
            <a:pPr lvl="1" eaLnBrk="1" hangingPunct="1"/>
            <a:r>
              <a:rPr lang="en-US" altLang="en-US"/>
              <a:t>To allocate, grab a sufficiently large block from free list</a:t>
            </a:r>
          </a:p>
          <a:p>
            <a:pPr lvl="1" eaLnBrk="1" hangingPunct="1"/>
            <a:r>
              <a:rPr lang="en-US" altLang="en-US"/>
              <a:t>When no such block exists, GC</a:t>
            </a:r>
          </a:p>
          <a:p>
            <a:pPr lvl="2" eaLnBrk="1" hangingPunct="1"/>
            <a:r>
              <a:rPr lang="en-US" altLang="en-US"/>
              <a:t>Should find blocks &amp; put them on free list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Date Placeholder 3">
            <a:extLst>
              <a:ext uri="{FF2B5EF4-FFF2-40B4-BE49-F238E27FC236}">
                <a16:creationId xmlns:a16="http://schemas.microsoft.com/office/drawing/2014/main" id="{FCCEB8AB-AC8C-D08B-239E-BF70B529657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49C40-6683-24BE-AECE-FA1800910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96259" name="Slide Number Placeholder 5">
            <a:extLst>
              <a:ext uri="{FF2B5EF4-FFF2-40B4-BE49-F238E27FC236}">
                <a16:creationId xmlns:a16="http://schemas.microsoft.com/office/drawing/2014/main" id="{4C033A9B-DAA4-E4F7-1760-5B5738638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AA0F6FC-AA56-46B7-85EB-8E95A7E3E244}" type="slidenum">
              <a:rPr lang="en-US" altLang="en-US" smtClean="0">
                <a:latin typeface="Arial" panose="020B0604020202020204" pitchFamily="34" charset="0"/>
              </a:rPr>
              <a:pPr/>
              <a:t>72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6260" name="Rectangle 2">
            <a:extLst>
              <a:ext uri="{FF2B5EF4-FFF2-40B4-BE49-F238E27FC236}">
                <a16:creationId xmlns:a16="http://schemas.microsoft.com/office/drawing/2014/main" id="{258FC1EC-DF85-DF2B-3994-75B5B6A6DF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Mark &amp; Sweep: GC</a:t>
            </a:r>
          </a:p>
        </p:txBody>
      </p:sp>
      <p:sp>
        <p:nvSpPr>
          <p:cNvPr id="652291" name="Rectangle 3">
            <a:extLst>
              <a:ext uri="{FF2B5EF4-FFF2-40B4-BE49-F238E27FC236}">
                <a16:creationId xmlns:a16="http://schemas.microsoft.com/office/drawing/2014/main" id="{3EA71CCC-C38D-62E7-A259-516BCD3E58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en-US"/>
              <a:t>Follow all pointers, marking all reachable data</a:t>
            </a:r>
          </a:p>
          <a:p>
            <a:pPr marL="914400" lvl="1" indent="-457200" eaLnBrk="1" hangingPunct="1"/>
            <a:r>
              <a:rPr lang="en-US" altLang="en-US"/>
              <a:t>Use depth-first search</a:t>
            </a:r>
          </a:p>
          <a:p>
            <a:pPr marL="914400" lvl="1" indent="-457200" eaLnBrk="1" hangingPunct="1"/>
            <a:r>
              <a:rPr lang="en-US" altLang="en-US"/>
              <a:t>Data must be tagged with info about its type, so GC knows its size and can identify pointers</a:t>
            </a:r>
          </a:p>
          <a:p>
            <a:pPr marL="914400" lvl="1" indent="-457200" eaLnBrk="1" hangingPunct="1"/>
            <a:r>
              <a:rPr lang="en-US" altLang="en-US"/>
              <a:t>Each piece of data must have a mark bit</a:t>
            </a:r>
          </a:p>
          <a:p>
            <a:pPr marL="1295400" lvl="2" indent="-381000" eaLnBrk="1" hangingPunct="1"/>
            <a:r>
              <a:rPr lang="en-US" altLang="en-US"/>
              <a:t>Can alternate meaning of mark bit on each GC to avoid erasing mark bits</a:t>
            </a:r>
          </a:p>
          <a:p>
            <a:pPr marL="914400" lvl="1" indent="-457200" eaLnBrk="1" hangingPunct="1"/>
            <a:endParaRPr lang="en-US" altLang="en-US"/>
          </a:p>
          <a:p>
            <a:pPr marL="533400" indent="-533400" eaLnBrk="1" hangingPunct="1"/>
            <a:r>
              <a:rPr lang="en-US" altLang="en-US"/>
              <a:t>Sweep over all heap, putting all unmarked data into a free list</a:t>
            </a:r>
          </a:p>
          <a:p>
            <a:pPr marL="914400" lvl="1" indent="-457200" eaLnBrk="1" hangingPunct="1"/>
            <a:r>
              <a:rPr lang="en-US" altLang="en-US"/>
              <a:t>Again, same implementation issues for the free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291" grpId="0" build="p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Date Placeholder 3">
            <a:extLst>
              <a:ext uri="{FF2B5EF4-FFF2-40B4-BE49-F238E27FC236}">
                <a16:creationId xmlns:a16="http://schemas.microsoft.com/office/drawing/2014/main" id="{6FA51159-65D7-BC4E-8BEE-F478533C423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2" name="Footer Placeholder 4">
            <a:extLst>
              <a:ext uri="{FF2B5EF4-FFF2-40B4-BE49-F238E27FC236}">
                <a16:creationId xmlns:a16="http://schemas.microsoft.com/office/drawing/2014/main" id="{D60F8861-A9F3-56CF-58B0-5A16BD344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97283" name="Slide Number Placeholder 5">
            <a:extLst>
              <a:ext uri="{FF2B5EF4-FFF2-40B4-BE49-F238E27FC236}">
                <a16:creationId xmlns:a16="http://schemas.microsoft.com/office/drawing/2014/main" id="{BC1423AB-8B02-EBC9-1263-4514FE9DC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F21739B-CC61-4E28-9418-46DF76697037}" type="slidenum">
              <a:rPr lang="en-US" altLang="en-US" smtClean="0">
                <a:latin typeface="Arial" panose="020B0604020202020204" pitchFamily="34" charset="0"/>
              </a:rPr>
              <a:pPr/>
              <a:t>73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7284" name="Rectangle 2">
            <a:extLst>
              <a:ext uri="{FF2B5EF4-FFF2-40B4-BE49-F238E27FC236}">
                <a16:creationId xmlns:a16="http://schemas.microsoft.com/office/drawing/2014/main" id="{141A2431-5163-9E2E-F169-6A2800340B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Mark &amp; Sweep: GC Example</a:t>
            </a:r>
          </a:p>
        </p:txBody>
      </p:sp>
      <p:sp>
        <p:nvSpPr>
          <p:cNvPr id="97285" name="Rectangle 3">
            <a:extLst>
              <a:ext uri="{FF2B5EF4-FFF2-40B4-BE49-F238E27FC236}">
                <a16:creationId xmlns:a16="http://schemas.microsoft.com/office/drawing/2014/main" id="{0A8E6E9B-A32A-2671-6D19-E6DE6E34B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7286" name="Rectangle 4">
            <a:extLst>
              <a:ext uri="{FF2B5EF4-FFF2-40B4-BE49-F238E27FC236}">
                <a16:creationId xmlns:a16="http://schemas.microsoft.com/office/drawing/2014/main" id="{8D5EDDA2-F107-92FB-040A-45829AB00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7287" name="Rectangle 5">
            <a:extLst>
              <a:ext uri="{FF2B5EF4-FFF2-40B4-BE49-F238E27FC236}">
                <a16:creationId xmlns:a16="http://schemas.microsoft.com/office/drawing/2014/main" id="{13FEFE96-1C32-C61F-BDEC-4BA85AAAB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7288" name="Rectangle 6">
            <a:extLst>
              <a:ext uri="{FF2B5EF4-FFF2-40B4-BE49-F238E27FC236}">
                <a16:creationId xmlns:a16="http://schemas.microsoft.com/office/drawing/2014/main" id="{800C5198-CC22-2803-0A32-53F52ABBC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7289" name="Rectangle 7">
            <a:extLst>
              <a:ext uri="{FF2B5EF4-FFF2-40B4-BE49-F238E27FC236}">
                <a16:creationId xmlns:a16="http://schemas.microsoft.com/office/drawing/2014/main" id="{B4280F77-7666-137C-B1C2-70777386F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7290" name="Rectangle 8">
            <a:extLst>
              <a:ext uri="{FF2B5EF4-FFF2-40B4-BE49-F238E27FC236}">
                <a16:creationId xmlns:a16="http://schemas.microsoft.com/office/drawing/2014/main" id="{EB7D8095-CD44-DE85-E78B-9A001B0B3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7291" name="Rectangle 9">
            <a:extLst>
              <a:ext uri="{FF2B5EF4-FFF2-40B4-BE49-F238E27FC236}">
                <a16:creationId xmlns:a16="http://schemas.microsoft.com/office/drawing/2014/main" id="{762C9C2B-AEEF-94B5-72E9-124A41419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7292" name="Rectangle 10">
            <a:extLst>
              <a:ext uri="{FF2B5EF4-FFF2-40B4-BE49-F238E27FC236}">
                <a16:creationId xmlns:a16="http://schemas.microsoft.com/office/drawing/2014/main" id="{965FE886-8C5E-0AB8-CCCD-E57DD0AF5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7293" name="Rectangle 11">
            <a:extLst>
              <a:ext uri="{FF2B5EF4-FFF2-40B4-BE49-F238E27FC236}">
                <a16:creationId xmlns:a16="http://schemas.microsoft.com/office/drawing/2014/main" id="{1251F3A7-3806-882C-BC81-4012706B0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7294" name="Rectangle 12">
            <a:extLst>
              <a:ext uri="{FF2B5EF4-FFF2-40B4-BE49-F238E27FC236}">
                <a16:creationId xmlns:a16="http://schemas.microsoft.com/office/drawing/2014/main" id="{B401B9AD-A8EB-391F-233C-86DACA084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7295" name="Rectangle 13">
            <a:extLst>
              <a:ext uri="{FF2B5EF4-FFF2-40B4-BE49-F238E27FC236}">
                <a16:creationId xmlns:a16="http://schemas.microsoft.com/office/drawing/2014/main" id="{DB6372FB-94C3-B5B5-D816-3FF8E8D33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7296" name="Rectangle 14">
            <a:extLst>
              <a:ext uri="{FF2B5EF4-FFF2-40B4-BE49-F238E27FC236}">
                <a16:creationId xmlns:a16="http://schemas.microsoft.com/office/drawing/2014/main" id="{5FCED22E-31D2-7C2B-05E4-B72F36A9F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7297" name="Rectangle 15">
            <a:extLst>
              <a:ext uri="{FF2B5EF4-FFF2-40B4-BE49-F238E27FC236}">
                <a16:creationId xmlns:a16="http://schemas.microsoft.com/office/drawing/2014/main" id="{841688B7-C9F4-7502-81A8-1AB464E9B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7298" name="Rectangle 16">
            <a:extLst>
              <a:ext uri="{FF2B5EF4-FFF2-40B4-BE49-F238E27FC236}">
                <a16:creationId xmlns:a16="http://schemas.microsoft.com/office/drawing/2014/main" id="{2B675CFA-107D-7816-C308-5DB31296B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7299" name="Rectangle 17">
            <a:extLst>
              <a:ext uri="{FF2B5EF4-FFF2-40B4-BE49-F238E27FC236}">
                <a16:creationId xmlns:a16="http://schemas.microsoft.com/office/drawing/2014/main" id="{77B7ACC2-39F4-354B-E9F1-EC3841F84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7300" name="Rectangle 18">
            <a:extLst>
              <a:ext uri="{FF2B5EF4-FFF2-40B4-BE49-F238E27FC236}">
                <a16:creationId xmlns:a16="http://schemas.microsoft.com/office/drawing/2014/main" id="{2B7F396B-CC3A-6842-2577-8B7E4EF21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7301" name="Text Box 19">
            <a:extLst>
              <a:ext uri="{FF2B5EF4-FFF2-40B4-BE49-F238E27FC236}">
                <a16:creationId xmlns:a16="http://schemas.microsoft.com/office/drawing/2014/main" id="{9D14DA1F-2280-600C-B33E-02241E807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0"/>
            <a:ext cx="161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Root pointers:</a:t>
            </a:r>
          </a:p>
        </p:txBody>
      </p:sp>
      <p:sp>
        <p:nvSpPr>
          <p:cNvPr id="97302" name="Text Box 20">
            <a:extLst>
              <a:ext uri="{FF2B5EF4-FFF2-40B4-BE49-F238E27FC236}">
                <a16:creationId xmlns:a16="http://schemas.microsoft.com/office/drawing/2014/main" id="{C0FAAB7B-74AF-2340-0DD1-BACE75EDA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4235450"/>
            <a:ext cx="78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Heap:</a:t>
            </a:r>
          </a:p>
        </p:txBody>
      </p:sp>
      <p:sp>
        <p:nvSpPr>
          <p:cNvPr id="97303" name="Text Box 21">
            <a:extLst>
              <a:ext uri="{FF2B5EF4-FFF2-40B4-BE49-F238E27FC236}">
                <a16:creationId xmlns:a16="http://schemas.microsoft.com/office/drawing/2014/main" id="{133813F1-BDD6-8D27-4196-93E714B5B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5738" y="1600200"/>
            <a:ext cx="6319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Assume fixed-sized, single-pointer data blocks, for simplicity.</a:t>
            </a:r>
          </a:p>
        </p:txBody>
      </p:sp>
      <p:sp>
        <p:nvSpPr>
          <p:cNvPr id="97304" name="Line 22">
            <a:extLst>
              <a:ext uri="{FF2B5EF4-FFF2-40B4-BE49-F238E27FC236}">
                <a16:creationId xmlns:a16="http://schemas.microsoft.com/office/drawing/2014/main" id="{E3276707-9FF9-AA09-3F99-220661A1F5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657600"/>
            <a:ext cx="990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05" name="Line 23">
            <a:extLst>
              <a:ext uri="{FF2B5EF4-FFF2-40B4-BE49-F238E27FC236}">
                <a16:creationId xmlns:a16="http://schemas.microsoft.com/office/drawing/2014/main" id="{D35A032F-BEDF-C328-EB22-211E75DB44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657600"/>
            <a:ext cx="22860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06" name="Freeform 24">
            <a:extLst>
              <a:ext uri="{FF2B5EF4-FFF2-40B4-BE49-F238E27FC236}">
                <a16:creationId xmlns:a16="http://schemas.microsoft.com/office/drawing/2014/main" id="{5DA86059-19B2-890D-3616-DB75C4A0AC22}"/>
              </a:ext>
            </a:extLst>
          </p:cNvPr>
          <p:cNvSpPr>
            <a:spLocks/>
          </p:cNvSpPr>
          <p:nvPr/>
        </p:nvSpPr>
        <p:spPr bwMode="auto">
          <a:xfrm>
            <a:off x="6477000" y="4648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07" name="Freeform 25">
            <a:extLst>
              <a:ext uri="{FF2B5EF4-FFF2-40B4-BE49-F238E27FC236}">
                <a16:creationId xmlns:a16="http://schemas.microsoft.com/office/drawing/2014/main" id="{EFE554DB-8170-4A8F-1BFD-6F532C4BEF73}"/>
              </a:ext>
            </a:extLst>
          </p:cNvPr>
          <p:cNvSpPr>
            <a:spLocks/>
          </p:cNvSpPr>
          <p:nvPr/>
        </p:nvSpPr>
        <p:spPr bwMode="auto">
          <a:xfrm flipH="1">
            <a:off x="5334000" y="4648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08" name="Freeform 26">
            <a:extLst>
              <a:ext uri="{FF2B5EF4-FFF2-40B4-BE49-F238E27FC236}">
                <a16:creationId xmlns:a16="http://schemas.microsoft.com/office/drawing/2014/main" id="{D3972243-9E7B-F489-B272-1B41B4D4C7B7}"/>
              </a:ext>
            </a:extLst>
          </p:cNvPr>
          <p:cNvSpPr>
            <a:spLocks/>
          </p:cNvSpPr>
          <p:nvPr/>
        </p:nvSpPr>
        <p:spPr bwMode="auto">
          <a:xfrm>
            <a:off x="4572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09" name="Freeform 27">
            <a:extLst>
              <a:ext uri="{FF2B5EF4-FFF2-40B4-BE49-F238E27FC236}">
                <a16:creationId xmlns:a16="http://schemas.microsoft.com/office/drawing/2014/main" id="{57FB504B-B8E1-2853-6AA2-3F04F2E1D143}"/>
              </a:ext>
            </a:extLst>
          </p:cNvPr>
          <p:cNvSpPr>
            <a:spLocks/>
          </p:cNvSpPr>
          <p:nvPr/>
        </p:nvSpPr>
        <p:spPr bwMode="auto">
          <a:xfrm>
            <a:off x="4953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10" name="Freeform 28">
            <a:extLst>
              <a:ext uri="{FF2B5EF4-FFF2-40B4-BE49-F238E27FC236}">
                <a16:creationId xmlns:a16="http://schemas.microsoft.com/office/drawing/2014/main" id="{34AC7864-4ED0-6209-2CAB-4BB328A0C59A}"/>
              </a:ext>
            </a:extLst>
          </p:cNvPr>
          <p:cNvSpPr>
            <a:spLocks/>
          </p:cNvSpPr>
          <p:nvPr/>
        </p:nvSpPr>
        <p:spPr bwMode="auto">
          <a:xfrm>
            <a:off x="3429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11" name="Freeform 29">
            <a:extLst>
              <a:ext uri="{FF2B5EF4-FFF2-40B4-BE49-F238E27FC236}">
                <a16:creationId xmlns:a16="http://schemas.microsoft.com/office/drawing/2014/main" id="{AF53A046-156B-0F08-FE55-578C5F939451}"/>
              </a:ext>
            </a:extLst>
          </p:cNvPr>
          <p:cNvSpPr>
            <a:spLocks/>
          </p:cNvSpPr>
          <p:nvPr/>
        </p:nvSpPr>
        <p:spPr bwMode="auto">
          <a:xfrm>
            <a:off x="3810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12" name="Freeform 30">
            <a:extLst>
              <a:ext uri="{FF2B5EF4-FFF2-40B4-BE49-F238E27FC236}">
                <a16:creationId xmlns:a16="http://schemas.microsoft.com/office/drawing/2014/main" id="{0FD6EE1C-0620-3489-7663-50E62E44F630}"/>
              </a:ext>
            </a:extLst>
          </p:cNvPr>
          <p:cNvSpPr>
            <a:spLocks/>
          </p:cNvSpPr>
          <p:nvPr/>
        </p:nvSpPr>
        <p:spPr bwMode="auto">
          <a:xfrm>
            <a:off x="2057400" y="4648200"/>
            <a:ext cx="5105400" cy="965200"/>
          </a:xfrm>
          <a:custGeom>
            <a:avLst/>
            <a:gdLst>
              <a:gd name="T0" fmla="*/ 2147483646 w 3168"/>
              <a:gd name="T1" fmla="*/ 2147483646 h 608"/>
              <a:gd name="T2" fmla="*/ 2147483646 w 3168"/>
              <a:gd name="T3" fmla="*/ 2147483646 h 608"/>
              <a:gd name="T4" fmla="*/ 2147483646 w 3168"/>
              <a:gd name="T5" fmla="*/ 2147483646 h 608"/>
              <a:gd name="T6" fmla="*/ 2147483646 w 3168"/>
              <a:gd name="T7" fmla="*/ 0 h 608"/>
              <a:gd name="T8" fmla="*/ 0 60000 65536"/>
              <a:gd name="T9" fmla="*/ 0 60000 65536"/>
              <a:gd name="T10" fmla="*/ 0 60000 65536"/>
              <a:gd name="T11" fmla="*/ 0 60000 65536"/>
              <a:gd name="T12" fmla="*/ 0 w 3168"/>
              <a:gd name="T13" fmla="*/ 0 h 608"/>
              <a:gd name="T14" fmla="*/ 3168 w 3168"/>
              <a:gd name="T15" fmla="*/ 608 h 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8" h="608">
                <a:moveTo>
                  <a:pt x="3024" y="48"/>
                </a:moveTo>
                <a:cubicBezTo>
                  <a:pt x="3096" y="224"/>
                  <a:pt x="3168" y="400"/>
                  <a:pt x="2736" y="480"/>
                </a:cubicBezTo>
                <a:cubicBezTo>
                  <a:pt x="2304" y="560"/>
                  <a:pt x="864" y="608"/>
                  <a:pt x="432" y="528"/>
                </a:cubicBezTo>
                <a:cubicBezTo>
                  <a:pt x="0" y="448"/>
                  <a:pt x="72" y="224"/>
                  <a:pt x="144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13" name="Freeform 31">
            <a:extLst>
              <a:ext uri="{FF2B5EF4-FFF2-40B4-BE49-F238E27FC236}">
                <a16:creationId xmlns:a16="http://schemas.microsoft.com/office/drawing/2014/main" id="{477726C2-DA04-20FC-4E0A-014BA5FE9DF5}"/>
              </a:ext>
            </a:extLst>
          </p:cNvPr>
          <p:cNvSpPr>
            <a:spLocks/>
          </p:cNvSpPr>
          <p:nvPr/>
        </p:nvSpPr>
        <p:spPr bwMode="auto">
          <a:xfrm flipH="1">
            <a:off x="56388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14" name="Freeform 32">
            <a:extLst>
              <a:ext uri="{FF2B5EF4-FFF2-40B4-BE49-F238E27FC236}">
                <a16:creationId xmlns:a16="http://schemas.microsoft.com/office/drawing/2014/main" id="{E86EA736-289A-CEF0-356E-5CC2D1C7E917}"/>
              </a:ext>
            </a:extLst>
          </p:cNvPr>
          <p:cNvSpPr>
            <a:spLocks/>
          </p:cNvSpPr>
          <p:nvPr/>
        </p:nvSpPr>
        <p:spPr bwMode="auto">
          <a:xfrm flipH="1">
            <a:off x="2286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15" name="Freeform 33">
            <a:extLst>
              <a:ext uri="{FF2B5EF4-FFF2-40B4-BE49-F238E27FC236}">
                <a16:creationId xmlns:a16="http://schemas.microsoft.com/office/drawing/2014/main" id="{45D3E89B-1A38-D713-55B6-6CF3C4DFC2EF}"/>
              </a:ext>
            </a:extLst>
          </p:cNvPr>
          <p:cNvSpPr>
            <a:spLocks/>
          </p:cNvSpPr>
          <p:nvPr/>
        </p:nvSpPr>
        <p:spPr bwMode="auto">
          <a:xfrm>
            <a:off x="6477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16" name="Freeform 34">
            <a:extLst>
              <a:ext uri="{FF2B5EF4-FFF2-40B4-BE49-F238E27FC236}">
                <a16:creationId xmlns:a16="http://schemas.microsoft.com/office/drawing/2014/main" id="{35E5EBE9-A86F-1B55-9675-B448E66A140C}"/>
              </a:ext>
            </a:extLst>
          </p:cNvPr>
          <p:cNvSpPr>
            <a:spLocks/>
          </p:cNvSpPr>
          <p:nvPr/>
        </p:nvSpPr>
        <p:spPr bwMode="auto">
          <a:xfrm>
            <a:off x="1905000" y="4648200"/>
            <a:ext cx="1143000" cy="508000"/>
          </a:xfrm>
          <a:custGeom>
            <a:avLst/>
            <a:gdLst>
              <a:gd name="T0" fmla="*/ 2147483646 w 720"/>
              <a:gd name="T1" fmla="*/ 0 h 320"/>
              <a:gd name="T2" fmla="*/ 2147483646 w 720"/>
              <a:gd name="T3" fmla="*/ 2147483646 h 320"/>
              <a:gd name="T4" fmla="*/ 2147483646 w 720"/>
              <a:gd name="T5" fmla="*/ 2147483646 h 320"/>
              <a:gd name="T6" fmla="*/ 0 w 720"/>
              <a:gd name="T7" fmla="*/ 2147483646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320"/>
              <a:gd name="T14" fmla="*/ 720 w 720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320">
                <a:moveTo>
                  <a:pt x="720" y="0"/>
                </a:moveTo>
                <a:cubicBezTo>
                  <a:pt x="720" y="96"/>
                  <a:pt x="720" y="192"/>
                  <a:pt x="624" y="240"/>
                </a:cubicBezTo>
                <a:cubicBezTo>
                  <a:pt x="528" y="288"/>
                  <a:pt x="248" y="320"/>
                  <a:pt x="144" y="288"/>
                </a:cubicBezTo>
                <a:cubicBezTo>
                  <a:pt x="40" y="256"/>
                  <a:pt x="20" y="152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17" name="Freeform 35">
            <a:extLst>
              <a:ext uri="{FF2B5EF4-FFF2-40B4-BE49-F238E27FC236}">
                <a16:creationId xmlns:a16="http://schemas.microsoft.com/office/drawing/2014/main" id="{42F866EC-12B5-9ED5-BD81-2E924324AD39}"/>
              </a:ext>
            </a:extLst>
          </p:cNvPr>
          <p:cNvSpPr>
            <a:spLocks/>
          </p:cNvSpPr>
          <p:nvPr/>
        </p:nvSpPr>
        <p:spPr bwMode="auto">
          <a:xfrm>
            <a:off x="4584700" y="4724400"/>
            <a:ext cx="3035300" cy="609600"/>
          </a:xfrm>
          <a:custGeom>
            <a:avLst/>
            <a:gdLst>
              <a:gd name="T0" fmla="*/ 2147483646 w 1912"/>
              <a:gd name="T1" fmla="*/ 0 h 384"/>
              <a:gd name="T2" fmla="*/ 2147483646 w 1912"/>
              <a:gd name="T3" fmla="*/ 2147483646 h 384"/>
              <a:gd name="T4" fmla="*/ 2147483646 w 1912"/>
              <a:gd name="T5" fmla="*/ 2147483646 h 384"/>
              <a:gd name="T6" fmla="*/ 2147483646 w 191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912"/>
              <a:gd name="T13" fmla="*/ 0 h 384"/>
              <a:gd name="T14" fmla="*/ 1912 w 19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12" h="384">
                <a:moveTo>
                  <a:pt x="1672" y="0"/>
                </a:moveTo>
                <a:cubicBezTo>
                  <a:pt x="1792" y="116"/>
                  <a:pt x="1912" y="232"/>
                  <a:pt x="1672" y="288"/>
                </a:cubicBezTo>
                <a:cubicBezTo>
                  <a:pt x="1432" y="344"/>
                  <a:pt x="464" y="384"/>
                  <a:pt x="232" y="336"/>
                </a:cubicBezTo>
                <a:cubicBezTo>
                  <a:pt x="0" y="288"/>
                  <a:pt x="140" y="144"/>
                  <a:pt x="28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18" name="Freeform 36">
            <a:extLst>
              <a:ext uri="{FF2B5EF4-FFF2-40B4-BE49-F238E27FC236}">
                <a16:creationId xmlns:a16="http://schemas.microsoft.com/office/drawing/2014/main" id="{BAE81EBE-55F3-E28D-4950-C52B82098641}"/>
              </a:ext>
            </a:extLst>
          </p:cNvPr>
          <p:cNvSpPr>
            <a:spLocks/>
          </p:cNvSpPr>
          <p:nvPr/>
        </p:nvSpPr>
        <p:spPr bwMode="auto">
          <a:xfrm flipH="1">
            <a:off x="17526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19" name="Rectangle 37">
            <a:extLst>
              <a:ext uri="{FF2B5EF4-FFF2-40B4-BE49-F238E27FC236}">
                <a16:creationId xmlns:a16="http://schemas.microsoft.com/office/drawing/2014/main" id="{1B730DED-C1AB-3ED6-883B-3DC5AC1A7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09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7320" name="Text Box 38">
            <a:extLst>
              <a:ext uri="{FF2B5EF4-FFF2-40B4-BE49-F238E27FC236}">
                <a16:creationId xmlns:a16="http://schemas.microsoft.com/office/drawing/2014/main" id="{DE7C950B-6FAA-67FC-D14A-18037FAFA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2286000"/>
            <a:ext cx="1384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Unmarked=</a:t>
            </a:r>
          </a:p>
        </p:txBody>
      </p:sp>
      <p:sp>
        <p:nvSpPr>
          <p:cNvPr id="97321" name="Rectangle 39">
            <a:extLst>
              <a:ext uri="{FF2B5EF4-FFF2-40B4-BE49-F238E27FC236}">
                <a16:creationId xmlns:a16="http://schemas.microsoft.com/office/drawing/2014/main" id="{0F3EDCB4-E843-8A10-BF78-D57E53296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1738" y="2209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97322" name="Text Box 40">
            <a:extLst>
              <a:ext uri="{FF2B5EF4-FFF2-40B4-BE49-F238E27FC236}">
                <a16:creationId xmlns:a16="http://schemas.microsoft.com/office/drawing/2014/main" id="{2297C0A8-8D9E-2A6C-E8B9-191A688D4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588" y="2286000"/>
            <a:ext cx="109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Marked=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Date Placeholder 3">
            <a:extLst>
              <a:ext uri="{FF2B5EF4-FFF2-40B4-BE49-F238E27FC236}">
                <a16:creationId xmlns:a16="http://schemas.microsoft.com/office/drawing/2014/main" id="{97F5DB17-0D08-1EC7-42DE-344E0B3EC7B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AA4FC8A3-269E-2D22-CEB7-BE539844B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98307" name="Slide Number Placeholder 5">
            <a:extLst>
              <a:ext uri="{FF2B5EF4-FFF2-40B4-BE49-F238E27FC236}">
                <a16:creationId xmlns:a16="http://schemas.microsoft.com/office/drawing/2014/main" id="{704B4E90-4F34-81ED-0DBD-048BD7EA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DF8D437-69E7-4AB3-80A9-A88370BDDFFC}" type="slidenum">
              <a:rPr lang="en-US" altLang="en-US" smtClean="0">
                <a:latin typeface="Arial" panose="020B0604020202020204" pitchFamily="34" charset="0"/>
              </a:rPr>
              <a:pPr/>
              <a:t>74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8308" name="Rectangle 2">
            <a:extLst>
              <a:ext uri="{FF2B5EF4-FFF2-40B4-BE49-F238E27FC236}">
                <a16:creationId xmlns:a16="http://schemas.microsoft.com/office/drawing/2014/main" id="{9B465CBC-48F8-5A8C-8B89-252187138D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Mark &amp; Sweep: GC Example</a:t>
            </a:r>
          </a:p>
        </p:txBody>
      </p:sp>
      <p:sp>
        <p:nvSpPr>
          <p:cNvPr id="98309" name="Rectangle 3">
            <a:extLst>
              <a:ext uri="{FF2B5EF4-FFF2-40B4-BE49-F238E27FC236}">
                <a16:creationId xmlns:a16="http://schemas.microsoft.com/office/drawing/2014/main" id="{F8740E2E-FCDE-5EA4-CCE7-98CA4F42B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8310" name="Rectangle 4">
            <a:extLst>
              <a:ext uri="{FF2B5EF4-FFF2-40B4-BE49-F238E27FC236}">
                <a16:creationId xmlns:a16="http://schemas.microsoft.com/office/drawing/2014/main" id="{E04423DA-9D75-E9C6-BB28-70DA440B8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8311" name="Rectangle 5">
            <a:extLst>
              <a:ext uri="{FF2B5EF4-FFF2-40B4-BE49-F238E27FC236}">
                <a16:creationId xmlns:a16="http://schemas.microsoft.com/office/drawing/2014/main" id="{BE505C46-3448-2632-26E6-AF4F2E21F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8312" name="Rectangle 6">
            <a:extLst>
              <a:ext uri="{FF2B5EF4-FFF2-40B4-BE49-F238E27FC236}">
                <a16:creationId xmlns:a16="http://schemas.microsoft.com/office/drawing/2014/main" id="{3799F7BD-6D85-2746-E91F-780A684F2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8313" name="Rectangle 7">
            <a:extLst>
              <a:ext uri="{FF2B5EF4-FFF2-40B4-BE49-F238E27FC236}">
                <a16:creationId xmlns:a16="http://schemas.microsoft.com/office/drawing/2014/main" id="{C68E1E58-15E2-9604-4095-786B38306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8314" name="Rectangle 8">
            <a:extLst>
              <a:ext uri="{FF2B5EF4-FFF2-40B4-BE49-F238E27FC236}">
                <a16:creationId xmlns:a16="http://schemas.microsoft.com/office/drawing/2014/main" id="{80AEC394-A76C-1D19-79B0-99C720E82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8315" name="Rectangle 9">
            <a:extLst>
              <a:ext uri="{FF2B5EF4-FFF2-40B4-BE49-F238E27FC236}">
                <a16:creationId xmlns:a16="http://schemas.microsoft.com/office/drawing/2014/main" id="{E434626A-75B3-4406-32D8-078D44CD8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8316" name="Rectangle 10">
            <a:extLst>
              <a:ext uri="{FF2B5EF4-FFF2-40B4-BE49-F238E27FC236}">
                <a16:creationId xmlns:a16="http://schemas.microsoft.com/office/drawing/2014/main" id="{BDEFB0AF-B440-E409-908B-374EDCAA9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8317" name="Rectangle 11">
            <a:extLst>
              <a:ext uri="{FF2B5EF4-FFF2-40B4-BE49-F238E27FC236}">
                <a16:creationId xmlns:a16="http://schemas.microsoft.com/office/drawing/2014/main" id="{E1807C18-CCD7-8FAE-24D6-94B9AABCA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8318" name="Rectangle 12">
            <a:extLst>
              <a:ext uri="{FF2B5EF4-FFF2-40B4-BE49-F238E27FC236}">
                <a16:creationId xmlns:a16="http://schemas.microsoft.com/office/drawing/2014/main" id="{396CB8A9-EE5F-68A7-62E5-8507D1CCB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8319" name="Rectangle 13">
            <a:extLst>
              <a:ext uri="{FF2B5EF4-FFF2-40B4-BE49-F238E27FC236}">
                <a16:creationId xmlns:a16="http://schemas.microsoft.com/office/drawing/2014/main" id="{9961C8C0-878D-9526-BD9E-C37BBDFAA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8320" name="Rectangle 14">
            <a:extLst>
              <a:ext uri="{FF2B5EF4-FFF2-40B4-BE49-F238E27FC236}">
                <a16:creationId xmlns:a16="http://schemas.microsoft.com/office/drawing/2014/main" id="{8AA6FABD-0EF1-B0D1-8F6C-D3347185A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8321" name="Rectangle 15">
            <a:extLst>
              <a:ext uri="{FF2B5EF4-FFF2-40B4-BE49-F238E27FC236}">
                <a16:creationId xmlns:a16="http://schemas.microsoft.com/office/drawing/2014/main" id="{2B732271-FF19-CAD4-5669-1BE736E0C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8322" name="Rectangle 16">
            <a:extLst>
              <a:ext uri="{FF2B5EF4-FFF2-40B4-BE49-F238E27FC236}">
                <a16:creationId xmlns:a16="http://schemas.microsoft.com/office/drawing/2014/main" id="{3A11831E-6142-2641-F9F2-AD14A8FFE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8323" name="Rectangle 17">
            <a:extLst>
              <a:ext uri="{FF2B5EF4-FFF2-40B4-BE49-F238E27FC236}">
                <a16:creationId xmlns:a16="http://schemas.microsoft.com/office/drawing/2014/main" id="{8BD6E5CC-5B7C-F1A2-8783-401785723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8324" name="Rectangle 18">
            <a:extLst>
              <a:ext uri="{FF2B5EF4-FFF2-40B4-BE49-F238E27FC236}">
                <a16:creationId xmlns:a16="http://schemas.microsoft.com/office/drawing/2014/main" id="{55CAE0A1-0DE4-C509-A506-6BEDD8B92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8325" name="Text Box 19">
            <a:extLst>
              <a:ext uri="{FF2B5EF4-FFF2-40B4-BE49-F238E27FC236}">
                <a16:creationId xmlns:a16="http://schemas.microsoft.com/office/drawing/2014/main" id="{3648B087-9DDA-A1B6-403D-A9F2D84C8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0"/>
            <a:ext cx="161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Root pointers:</a:t>
            </a:r>
          </a:p>
        </p:txBody>
      </p:sp>
      <p:sp>
        <p:nvSpPr>
          <p:cNvPr id="98326" name="Text Box 20">
            <a:extLst>
              <a:ext uri="{FF2B5EF4-FFF2-40B4-BE49-F238E27FC236}">
                <a16:creationId xmlns:a16="http://schemas.microsoft.com/office/drawing/2014/main" id="{807C27DB-86D4-9265-7283-37AD2BB43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4235450"/>
            <a:ext cx="78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Heap:</a:t>
            </a:r>
          </a:p>
        </p:txBody>
      </p:sp>
      <p:sp>
        <p:nvSpPr>
          <p:cNvPr id="98327" name="Rectangle 21">
            <a:extLst>
              <a:ext uri="{FF2B5EF4-FFF2-40B4-BE49-F238E27FC236}">
                <a16:creationId xmlns:a16="http://schemas.microsoft.com/office/drawing/2014/main" id="{31DFB601-7374-7D4A-B65F-AA55BE5D1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09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8328" name="Text Box 22">
            <a:extLst>
              <a:ext uri="{FF2B5EF4-FFF2-40B4-BE49-F238E27FC236}">
                <a16:creationId xmlns:a16="http://schemas.microsoft.com/office/drawing/2014/main" id="{46817BEA-EA60-D446-71A1-FAE41B098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2286000"/>
            <a:ext cx="1384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Unmarked=</a:t>
            </a:r>
          </a:p>
        </p:txBody>
      </p:sp>
      <p:sp>
        <p:nvSpPr>
          <p:cNvPr id="98329" name="Rectangle 23">
            <a:extLst>
              <a:ext uri="{FF2B5EF4-FFF2-40B4-BE49-F238E27FC236}">
                <a16:creationId xmlns:a16="http://schemas.microsoft.com/office/drawing/2014/main" id="{7B2EE701-9226-61E7-0078-48771801D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1738" y="2209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98330" name="Text Box 24">
            <a:extLst>
              <a:ext uri="{FF2B5EF4-FFF2-40B4-BE49-F238E27FC236}">
                <a16:creationId xmlns:a16="http://schemas.microsoft.com/office/drawing/2014/main" id="{CA64D908-0B8A-6B53-4F73-9E2109526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588" y="2286000"/>
            <a:ext cx="109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Marked=</a:t>
            </a:r>
          </a:p>
        </p:txBody>
      </p:sp>
      <p:sp>
        <p:nvSpPr>
          <p:cNvPr id="98331" name="Line 25">
            <a:extLst>
              <a:ext uri="{FF2B5EF4-FFF2-40B4-BE49-F238E27FC236}">
                <a16:creationId xmlns:a16="http://schemas.microsoft.com/office/drawing/2014/main" id="{C5CC5427-24E5-57BC-B8C5-B9E55BCE33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657600"/>
            <a:ext cx="990600" cy="6096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32" name="Line 26">
            <a:extLst>
              <a:ext uri="{FF2B5EF4-FFF2-40B4-BE49-F238E27FC236}">
                <a16:creationId xmlns:a16="http://schemas.microsoft.com/office/drawing/2014/main" id="{D56B6B51-0832-544E-A8F6-AE4050C1CC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657600"/>
            <a:ext cx="22860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33" name="Freeform 27">
            <a:extLst>
              <a:ext uri="{FF2B5EF4-FFF2-40B4-BE49-F238E27FC236}">
                <a16:creationId xmlns:a16="http://schemas.microsoft.com/office/drawing/2014/main" id="{CC7A02B3-A0C2-F65C-5FB1-C42A4138D66F}"/>
              </a:ext>
            </a:extLst>
          </p:cNvPr>
          <p:cNvSpPr>
            <a:spLocks/>
          </p:cNvSpPr>
          <p:nvPr/>
        </p:nvSpPr>
        <p:spPr bwMode="auto">
          <a:xfrm>
            <a:off x="6477000" y="4648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34" name="Freeform 28">
            <a:extLst>
              <a:ext uri="{FF2B5EF4-FFF2-40B4-BE49-F238E27FC236}">
                <a16:creationId xmlns:a16="http://schemas.microsoft.com/office/drawing/2014/main" id="{7CB3A230-FF20-9CF9-C090-AC98C589C878}"/>
              </a:ext>
            </a:extLst>
          </p:cNvPr>
          <p:cNvSpPr>
            <a:spLocks/>
          </p:cNvSpPr>
          <p:nvPr/>
        </p:nvSpPr>
        <p:spPr bwMode="auto">
          <a:xfrm flipH="1">
            <a:off x="5334000" y="4648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35" name="Freeform 29">
            <a:extLst>
              <a:ext uri="{FF2B5EF4-FFF2-40B4-BE49-F238E27FC236}">
                <a16:creationId xmlns:a16="http://schemas.microsoft.com/office/drawing/2014/main" id="{B1081817-BE60-0CEC-FD60-B480EFC2FF82}"/>
              </a:ext>
            </a:extLst>
          </p:cNvPr>
          <p:cNvSpPr>
            <a:spLocks/>
          </p:cNvSpPr>
          <p:nvPr/>
        </p:nvSpPr>
        <p:spPr bwMode="auto">
          <a:xfrm>
            <a:off x="4572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36" name="Freeform 30">
            <a:extLst>
              <a:ext uri="{FF2B5EF4-FFF2-40B4-BE49-F238E27FC236}">
                <a16:creationId xmlns:a16="http://schemas.microsoft.com/office/drawing/2014/main" id="{A0F12FAB-6232-6FB2-4331-259A9089906A}"/>
              </a:ext>
            </a:extLst>
          </p:cNvPr>
          <p:cNvSpPr>
            <a:spLocks/>
          </p:cNvSpPr>
          <p:nvPr/>
        </p:nvSpPr>
        <p:spPr bwMode="auto">
          <a:xfrm>
            <a:off x="4953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37" name="Freeform 31">
            <a:extLst>
              <a:ext uri="{FF2B5EF4-FFF2-40B4-BE49-F238E27FC236}">
                <a16:creationId xmlns:a16="http://schemas.microsoft.com/office/drawing/2014/main" id="{262E0753-D53B-D818-D916-1C28AFAD86DB}"/>
              </a:ext>
            </a:extLst>
          </p:cNvPr>
          <p:cNvSpPr>
            <a:spLocks/>
          </p:cNvSpPr>
          <p:nvPr/>
        </p:nvSpPr>
        <p:spPr bwMode="auto">
          <a:xfrm>
            <a:off x="3429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38" name="Freeform 32">
            <a:extLst>
              <a:ext uri="{FF2B5EF4-FFF2-40B4-BE49-F238E27FC236}">
                <a16:creationId xmlns:a16="http://schemas.microsoft.com/office/drawing/2014/main" id="{26DF4949-6BAF-B81E-B58E-7BCC8B7A3767}"/>
              </a:ext>
            </a:extLst>
          </p:cNvPr>
          <p:cNvSpPr>
            <a:spLocks/>
          </p:cNvSpPr>
          <p:nvPr/>
        </p:nvSpPr>
        <p:spPr bwMode="auto">
          <a:xfrm>
            <a:off x="3810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39" name="Freeform 33">
            <a:extLst>
              <a:ext uri="{FF2B5EF4-FFF2-40B4-BE49-F238E27FC236}">
                <a16:creationId xmlns:a16="http://schemas.microsoft.com/office/drawing/2014/main" id="{68E29391-255B-DAC2-E81E-8ABFEB7A5E45}"/>
              </a:ext>
            </a:extLst>
          </p:cNvPr>
          <p:cNvSpPr>
            <a:spLocks/>
          </p:cNvSpPr>
          <p:nvPr/>
        </p:nvSpPr>
        <p:spPr bwMode="auto">
          <a:xfrm>
            <a:off x="2057400" y="4648200"/>
            <a:ext cx="5105400" cy="965200"/>
          </a:xfrm>
          <a:custGeom>
            <a:avLst/>
            <a:gdLst>
              <a:gd name="T0" fmla="*/ 2147483646 w 3168"/>
              <a:gd name="T1" fmla="*/ 2147483646 h 608"/>
              <a:gd name="T2" fmla="*/ 2147483646 w 3168"/>
              <a:gd name="T3" fmla="*/ 2147483646 h 608"/>
              <a:gd name="T4" fmla="*/ 2147483646 w 3168"/>
              <a:gd name="T5" fmla="*/ 2147483646 h 608"/>
              <a:gd name="T6" fmla="*/ 2147483646 w 3168"/>
              <a:gd name="T7" fmla="*/ 0 h 608"/>
              <a:gd name="T8" fmla="*/ 0 60000 65536"/>
              <a:gd name="T9" fmla="*/ 0 60000 65536"/>
              <a:gd name="T10" fmla="*/ 0 60000 65536"/>
              <a:gd name="T11" fmla="*/ 0 60000 65536"/>
              <a:gd name="T12" fmla="*/ 0 w 3168"/>
              <a:gd name="T13" fmla="*/ 0 h 608"/>
              <a:gd name="T14" fmla="*/ 3168 w 3168"/>
              <a:gd name="T15" fmla="*/ 608 h 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8" h="608">
                <a:moveTo>
                  <a:pt x="3024" y="48"/>
                </a:moveTo>
                <a:cubicBezTo>
                  <a:pt x="3096" y="224"/>
                  <a:pt x="3168" y="400"/>
                  <a:pt x="2736" y="480"/>
                </a:cubicBezTo>
                <a:cubicBezTo>
                  <a:pt x="2304" y="560"/>
                  <a:pt x="864" y="608"/>
                  <a:pt x="432" y="528"/>
                </a:cubicBezTo>
                <a:cubicBezTo>
                  <a:pt x="0" y="448"/>
                  <a:pt x="72" y="224"/>
                  <a:pt x="144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40" name="Freeform 34">
            <a:extLst>
              <a:ext uri="{FF2B5EF4-FFF2-40B4-BE49-F238E27FC236}">
                <a16:creationId xmlns:a16="http://schemas.microsoft.com/office/drawing/2014/main" id="{C3817131-6F9C-F296-7FD8-A820C23B86E7}"/>
              </a:ext>
            </a:extLst>
          </p:cNvPr>
          <p:cNvSpPr>
            <a:spLocks/>
          </p:cNvSpPr>
          <p:nvPr/>
        </p:nvSpPr>
        <p:spPr bwMode="auto">
          <a:xfrm flipH="1">
            <a:off x="56388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41" name="Freeform 35">
            <a:extLst>
              <a:ext uri="{FF2B5EF4-FFF2-40B4-BE49-F238E27FC236}">
                <a16:creationId xmlns:a16="http://schemas.microsoft.com/office/drawing/2014/main" id="{4528812D-BDAD-3F8A-7666-A71693E861F7}"/>
              </a:ext>
            </a:extLst>
          </p:cNvPr>
          <p:cNvSpPr>
            <a:spLocks/>
          </p:cNvSpPr>
          <p:nvPr/>
        </p:nvSpPr>
        <p:spPr bwMode="auto">
          <a:xfrm flipH="1">
            <a:off x="2286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42" name="Freeform 36">
            <a:extLst>
              <a:ext uri="{FF2B5EF4-FFF2-40B4-BE49-F238E27FC236}">
                <a16:creationId xmlns:a16="http://schemas.microsoft.com/office/drawing/2014/main" id="{36CB02C8-3656-1574-2385-B02CBB3B53FF}"/>
              </a:ext>
            </a:extLst>
          </p:cNvPr>
          <p:cNvSpPr>
            <a:spLocks/>
          </p:cNvSpPr>
          <p:nvPr/>
        </p:nvSpPr>
        <p:spPr bwMode="auto">
          <a:xfrm>
            <a:off x="6477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43" name="Freeform 37">
            <a:extLst>
              <a:ext uri="{FF2B5EF4-FFF2-40B4-BE49-F238E27FC236}">
                <a16:creationId xmlns:a16="http://schemas.microsoft.com/office/drawing/2014/main" id="{AD0C0EF1-2E00-A12E-91A9-D0DB9F286E79}"/>
              </a:ext>
            </a:extLst>
          </p:cNvPr>
          <p:cNvSpPr>
            <a:spLocks/>
          </p:cNvSpPr>
          <p:nvPr/>
        </p:nvSpPr>
        <p:spPr bwMode="auto">
          <a:xfrm>
            <a:off x="1905000" y="4648200"/>
            <a:ext cx="1143000" cy="508000"/>
          </a:xfrm>
          <a:custGeom>
            <a:avLst/>
            <a:gdLst>
              <a:gd name="T0" fmla="*/ 2147483646 w 720"/>
              <a:gd name="T1" fmla="*/ 0 h 320"/>
              <a:gd name="T2" fmla="*/ 2147483646 w 720"/>
              <a:gd name="T3" fmla="*/ 2147483646 h 320"/>
              <a:gd name="T4" fmla="*/ 2147483646 w 720"/>
              <a:gd name="T5" fmla="*/ 2147483646 h 320"/>
              <a:gd name="T6" fmla="*/ 0 w 720"/>
              <a:gd name="T7" fmla="*/ 2147483646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320"/>
              <a:gd name="T14" fmla="*/ 720 w 720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320">
                <a:moveTo>
                  <a:pt x="720" y="0"/>
                </a:moveTo>
                <a:cubicBezTo>
                  <a:pt x="720" y="96"/>
                  <a:pt x="720" y="192"/>
                  <a:pt x="624" y="240"/>
                </a:cubicBezTo>
                <a:cubicBezTo>
                  <a:pt x="528" y="288"/>
                  <a:pt x="248" y="320"/>
                  <a:pt x="144" y="288"/>
                </a:cubicBezTo>
                <a:cubicBezTo>
                  <a:pt x="40" y="256"/>
                  <a:pt x="20" y="152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44" name="Freeform 38">
            <a:extLst>
              <a:ext uri="{FF2B5EF4-FFF2-40B4-BE49-F238E27FC236}">
                <a16:creationId xmlns:a16="http://schemas.microsoft.com/office/drawing/2014/main" id="{1EE6CD39-2BDF-391C-B820-67D8BB2F1F95}"/>
              </a:ext>
            </a:extLst>
          </p:cNvPr>
          <p:cNvSpPr>
            <a:spLocks/>
          </p:cNvSpPr>
          <p:nvPr/>
        </p:nvSpPr>
        <p:spPr bwMode="auto">
          <a:xfrm>
            <a:off x="4584700" y="4724400"/>
            <a:ext cx="3035300" cy="609600"/>
          </a:xfrm>
          <a:custGeom>
            <a:avLst/>
            <a:gdLst>
              <a:gd name="T0" fmla="*/ 2147483646 w 1912"/>
              <a:gd name="T1" fmla="*/ 0 h 384"/>
              <a:gd name="T2" fmla="*/ 2147483646 w 1912"/>
              <a:gd name="T3" fmla="*/ 2147483646 h 384"/>
              <a:gd name="T4" fmla="*/ 2147483646 w 1912"/>
              <a:gd name="T5" fmla="*/ 2147483646 h 384"/>
              <a:gd name="T6" fmla="*/ 2147483646 w 191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912"/>
              <a:gd name="T13" fmla="*/ 0 h 384"/>
              <a:gd name="T14" fmla="*/ 1912 w 19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12" h="384">
                <a:moveTo>
                  <a:pt x="1672" y="0"/>
                </a:moveTo>
                <a:cubicBezTo>
                  <a:pt x="1792" y="116"/>
                  <a:pt x="1912" y="232"/>
                  <a:pt x="1672" y="288"/>
                </a:cubicBezTo>
                <a:cubicBezTo>
                  <a:pt x="1432" y="344"/>
                  <a:pt x="464" y="384"/>
                  <a:pt x="232" y="336"/>
                </a:cubicBezTo>
                <a:cubicBezTo>
                  <a:pt x="0" y="288"/>
                  <a:pt x="140" y="144"/>
                  <a:pt x="28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45" name="Freeform 39">
            <a:extLst>
              <a:ext uri="{FF2B5EF4-FFF2-40B4-BE49-F238E27FC236}">
                <a16:creationId xmlns:a16="http://schemas.microsoft.com/office/drawing/2014/main" id="{3F5FA32F-EF5B-10A7-965C-55CD7E8E9EB5}"/>
              </a:ext>
            </a:extLst>
          </p:cNvPr>
          <p:cNvSpPr>
            <a:spLocks/>
          </p:cNvSpPr>
          <p:nvPr/>
        </p:nvSpPr>
        <p:spPr bwMode="auto">
          <a:xfrm flipH="1">
            <a:off x="17526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Date Placeholder 3">
            <a:extLst>
              <a:ext uri="{FF2B5EF4-FFF2-40B4-BE49-F238E27FC236}">
                <a16:creationId xmlns:a16="http://schemas.microsoft.com/office/drawing/2014/main" id="{33089E07-9945-890C-0189-16D492905EB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615B7440-6FC8-85E8-188B-BAD8230EC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99331" name="Slide Number Placeholder 5">
            <a:extLst>
              <a:ext uri="{FF2B5EF4-FFF2-40B4-BE49-F238E27FC236}">
                <a16:creationId xmlns:a16="http://schemas.microsoft.com/office/drawing/2014/main" id="{B7543027-A74D-85B4-9E4F-052D1A53E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348641D-E8EC-42A7-B833-6A1A352611E0}" type="slidenum">
              <a:rPr lang="en-US" altLang="en-US" smtClean="0">
                <a:latin typeface="Arial" panose="020B0604020202020204" pitchFamily="34" charset="0"/>
              </a:rPr>
              <a:pPr/>
              <a:t>75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9332" name="Rectangle 2">
            <a:extLst>
              <a:ext uri="{FF2B5EF4-FFF2-40B4-BE49-F238E27FC236}">
                <a16:creationId xmlns:a16="http://schemas.microsoft.com/office/drawing/2014/main" id="{BD852263-0DC1-E656-BB6E-2E7E5B0B3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Mark &amp; Sweep: GC Example</a:t>
            </a:r>
          </a:p>
        </p:txBody>
      </p:sp>
      <p:sp>
        <p:nvSpPr>
          <p:cNvPr id="99333" name="Rectangle 3">
            <a:extLst>
              <a:ext uri="{FF2B5EF4-FFF2-40B4-BE49-F238E27FC236}">
                <a16:creationId xmlns:a16="http://schemas.microsoft.com/office/drawing/2014/main" id="{5594AAE7-34E1-7F2B-AA46-D122914A6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9334" name="Rectangle 4">
            <a:extLst>
              <a:ext uri="{FF2B5EF4-FFF2-40B4-BE49-F238E27FC236}">
                <a16:creationId xmlns:a16="http://schemas.microsoft.com/office/drawing/2014/main" id="{5A286D33-DB47-71B7-99C3-247324A89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9335" name="Rectangle 5">
            <a:extLst>
              <a:ext uri="{FF2B5EF4-FFF2-40B4-BE49-F238E27FC236}">
                <a16:creationId xmlns:a16="http://schemas.microsoft.com/office/drawing/2014/main" id="{4AE2802E-F870-0168-D487-2E4FEAA69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9336" name="Rectangle 6">
            <a:extLst>
              <a:ext uri="{FF2B5EF4-FFF2-40B4-BE49-F238E27FC236}">
                <a16:creationId xmlns:a16="http://schemas.microsoft.com/office/drawing/2014/main" id="{1F6405B0-36A5-1BDA-13EF-B317AE142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9337" name="Rectangle 7">
            <a:extLst>
              <a:ext uri="{FF2B5EF4-FFF2-40B4-BE49-F238E27FC236}">
                <a16:creationId xmlns:a16="http://schemas.microsoft.com/office/drawing/2014/main" id="{86F496DE-0A65-8116-625D-F53C49934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9338" name="Rectangle 8">
            <a:extLst>
              <a:ext uri="{FF2B5EF4-FFF2-40B4-BE49-F238E27FC236}">
                <a16:creationId xmlns:a16="http://schemas.microsoft.com/office/drawing/2014/main" id="{33DA5DFE-A515-7864-B0F5-C174291EF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9339" name="Rectangle 9">
            <a:extLst>
              <a:ext uri="{FF2B5EF4-FFF2-40B4-BE49-F238E27FC236}">
                <a16:creationId xmlns:a16="http://schemas.microsoft.com/office/drawing/2014/main" id="{3531000F-F266-520F-59EC-FEAC60189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9340" name="Rectangle 10">
            <a:extLst>
              <a:ext uri="{FF2B5EF4-FFF2-40B4-BE49-F238E27FC236}">
                <a16:creationId xmlns:a16="http://schemas.microsoft.com/office/drawing/2014/main" id="{7DAE3B54-32F1-4905-4F67-600B143E8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9341" name="Rectangle 11">
            <a:extLst>
              <a:ext uri="{FF2B5EF4-FFF2-40B4-BE49-F238E27FC236}">
                <a16:creationId xmlns:a16="http://schemas.microsoft.com/office/drawing/2014/main" id="{F114006B-EBD4-1D23-60B6-1BA3EE448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9342" name="Rectangle 12">
            <a:extLst>
              <a:ext uri="{FF2B5EF4-FFF2-40B4-BE49-F238E27FC236}">
                <a16:creationId xmlns:a16="http://schemas.microsoft.com/office/drawing/2014/main" id="{09181AB5-67F6-1729-1AE0-D9C35F1F3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9343" name="Rectangle 13">
            <a:extLst>
              <a:ext uri="{FF2B5EF4-FFF2-40B4-BE49-F238E27FC236}">
                <a16:creationId xmlns:a16="http://schemas.microsoft.com/office/drawing/2014/main" id="{0A2D3CBC-DE31-95CB-2CAF-4D99C153F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9344" name="Rectangle 14">
            <a:extLst>
              <a:ext uri="{FF2B5EF4-FFF2-40B4-BE49-F238E27FC236}">
                <a16:creationId xmlns:a16="http://schemas.microsoft.com/office/drawing/2014/main" id="{012CC526-F348-9AD8-C26F-DEF1067CF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9345" name="Rectangle 15">
            <a:extLst>
              <a:ext uri="{FF2B5EF4-FFF2-40B4-BE49-F238E27FC236}">
                <a16:creationId xmlns:a16="http://schemas.microsoft.com/office/drawing/2014/main" id="{4F9F15EA-5678-B955-0B4C-809CE821A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9346" name="Rectangle 16">
            <a:extLst>
              <a:ext uri="{FF2B5EF4-FFF2-40B4-BE49-F238E27FC236}">
                <a16:creationId xmlns:a16="http://schemas.microsoft.com/office/drawing/2014/main" id="{1AE2FEEC-6960-3B46-3758-A24A5E953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9347" name="Rectangle 17">
            <a:extLst>
              <a:ext uri="{FF2B5EF4-FFF2-40B4-BE49-F238E27FC236}">
                <a16:creationId xmlns:a16="http://schemas.microsoft.com/office/drawing/2014/main" id="{478D25BE-2DB7-0ACE-4FBA-412047837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9348" name="Rectangle 18">
            <a:extLst>
              <a:ext uri="{FF2B5EF4-FFF2-40B4-BE49-F238E27FC236}">
                <a16:creationId xmlns:a16="http://schemas.microsoft.com/office/drawing/2014/main" id="{AE71208E-9B96-BD12-F426-BCCAD5167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9349" name="Text Box 19">
            <a:extLst>
              <a:ext uri="{FF2B5EF4-FFF2-40B4-BE49-F238E27FC236}">
                <a16:creationId xmlns:a16="http://schemas.microsoft.com/office/drawing/2014/main" id="{A2A5325E-BB12-23D8-6CBF-85F991093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0"/>
            <a:ext cx="161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Root pointers:</a:t>
            </a:r>
          </a:p>
        </p:txBody>
      </p:sp>
      <p:sp>
        <p:nvSpPr>
          <p:cNvPr id="99350" name="Text Box 20">
            <a:extLst>
              <a:ext uri="{FF2B5EF4-FFF2-40B4-BE49-F238E27FC236}">
                <a16:creationId xmlns:a16="http://schemas.microsoft.com/office/drawing/2014/main" id="{EE0B0D05-08B4-1932-93BD-A236A2F71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4235450"/>
            <a:ext cx="78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Heap:</a:t>
            </a:r>
          </a:p>
        </p:txBody>
      </p:sp>
      <p:sp>
        <p:nvSpPr>
          <p:cNvPr id="99351" name="Rectangle 21">
            <a:extLst>
              <a:ext uri="{FF2B5EF4-FFF2-40B4-BE49-F238E27FC236}">
                <a16:creationId xmlns:a16="http://schemas.microsoft.com/office/drawing/2014/main" id="{323E7436-6B8F-0C6E-03D2-AC28AEF7B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09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9352" name="Text Box 22">
            <a:extLst>
              <a:ext uri="{FF2B5EF4-FFF2-40B4-BE49-F238E27FC236}">
                <a16:creationId xmlns:a16="http://schemas.microsoft.com/office/drawing/2014/main" id="{70BC0FE1-13B9-D5BF-35A9-C66861A3D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2286000"/>
            <a:ext cx="1384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Unmarked=</a:t>
            </a:r>
          </a:p>
        </p:txBody>
      </p:sp>
      <p:sp>
        <p:nvSpPr>
          <p:cNvPr id="99353" name="Rectangle 23">
            <a:extLst>
              <a:ext uri="{FF2B5EF4-FFF2-40B4-BE49-F238E27FC236}">
                <a16:creationId xmlns:a16="http://schemas.microsoft.com/office/drawing/2014/main" id="{485441A2-0E40-0935-B460-B84739287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1738" y="2209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99354" name="Text Box 24">
            <a:extLst>
              <a:ext uri="{FF2B5EF4-FFF2-40B4-BE49-F238E27FC236}">
                <a16:creationId xmlns:a16="http://schemas.microsoft.com/office/drawing/2014/main" id="{7D511A63-C7A3-4721-915B-0335B72AF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588" y="2286000"/>
            <a:ext cx="109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Marked=</a:t>
            </a:r>
          </a:p>
        </p:txBody>
      </p:sp>
      <p:sp>
        <p:nvSpPr>
          <p:cNvPr id="99355" name="Line 25">
            <a:extLst>
              <a:ext uri="{FF2B5EF4-FFF2-40B4-BE49-F238E27FC236}">
                <a16:creationId xmlns:a16="http://schemas.microsoft.com/office/drawing/2014/main" id="{7FC9CFD3-360C-9071-EDE7-BF7655A85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657600"/>
            <a:ext cx="990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56" name="Line 26">
            <a:extLst>
              <a:ext uri="{FF2B5EF4-FFF2-40B4-BE49-F238E27FC236}">
                <a16:creationId xmlns:a16="http://schemas.microsoft.com/office/drawing/2014/main" id="{F8F02CEB-DD7E-DB7C-6419-67D80B299F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657600"/>
            <a:ext cx="22860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57" name="Freeform 27">
            <a:extLst>
              <a:ext uri="{FF2B5EF4-FFF2-40B4-BE49-F238E27FC236}">
                <a16:creationId xmlns:a16="http://schemas.microsoft.com/office/drawing/2014/main" id="{5747F9F4-661D-68EA-82AB-C316A66E5A8B}"/>
              </a:ext>
            </a:extLst>
          </p:cNvPr>
          <p:cNvSpPr>
            <a:spLocks/>
          </p:cNvSpPr>
          <p:nvPr/>
        </p:nvSpPr>
        <p:spPr bwMode="auto">
          <a:xfrm>
            <a:off x="6477000" y="4648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58" name="Freeform 28">
            <a:extLst>
              <a:ext uri="{FF2B5EF4-FFF2-40B4-BE49-F238E27FC236}">
                <a16:creationId xmlns:a16="http://schemas.microsoft.com/office/drawing/2014/main" id="{79109023-C494-FE4A-A861-B662C0D274C7}"/>
              </a:ext>
            </a:extLst>
          </p:cNvPr>
          <p:cNvSpPr>
            <a:spLocks/>
          </p:cNvSpPr>
          <p:nvPr/>
        </p:nvSpPr>
        <p:spPr bwMode="auto">
          <a:xfrm flipH="1">
            <a:off x="5334000" y="4648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59" name="Freeform 29">
            <a:extLst>
              <a:ext uri="{FF2B5EF4-FFF2-40B4-BE49-F238E27FC236}">
                <a16:creationId xmlns:a16="http://schemas.microsoft.com/office/drawing/2014/main" id="{4574264D-2D2B-EE1D-9903-B049A50F72E0}"/>
              </a:ext>
            </a:extLst>
          </p:cNvPr>
          <p:cNvSpPr>
            <a:spLocks/>
          </p:cNvSpPr>
          <p:nvPr/>
        </p:nvSpPr>
        <p:spPr bwMode="auto">
          <a:xfrm>
            <a:off x="4572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60" name="Freeform 30">
            <a:extLst>
              <a:ext uri="{FF2B5EF4-FFF2-40B4-BE49-F238E27FC236}">
                <a16:creationId xmlns:a16="http://schemas.microsoft.com/office/drawing/2014/main" id="{CC58E61B-09E0-9AE8-8E44-94755E2D9780}"/>
              </a:ext>
            </a:extLst>
          </p:cNvPr>
          <p:cNvSpPr>
            <a:spLocks/>
          </p:cNvSpPr>
          <p:nvPr/>
        </p:nvSpPr>
        <p:spPr bwMode="auto">
          <a:xfrm>
            <a:off x="4953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61" name="Freeform 31">
            <a:extLst>
              <a:ext uri="{FF2B5EF4-FFF2-40B4-BE49-F238E27FC236}">
                <a16:creationId xmlns:a16="http://schemas.microsoft.com/office/drawing/2014/main" id="{F7B2C99D-5153-5299-3325-3C0FC28E43E8}"/>
              </a:ext>
            </a:extLst>
          </p:cNvPr>
          <p:cNvSpPr>
            <a:spLocks/>
          </p:cNvSpPr>
          <p:nvPr/>
        </p:nvSpPr>
        <p:spPr bwMode="auto">
          <a:xfrm>
            <a:off x="3429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62" name="Freeform 32">
            <a:extLst>
              <a:ext uri="{FF2B5EF4-FFF2-40B4-BE49-F238E27FC236}">
                <a16:creationId xmlns:a16="http://schemas.microsoft.com/office/drawing/2014/main" id="{3438EFE8-2EC7-20E1-C31D-0DD6CA418038}"/>
              </a:ext>
            </a:extLst>
          </p:cNvPr>
          <p:cNvSpPr>
            <a:spLocks/>
          </p:cNvSpPr>
          <p:nvPr/>
        </p:nvSpPr>
        <p:spPr bwMode="auto">
          <a:xfrm>
            <a:off x="3810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63" name="Freeform 33">
            <a:extLst>
              <a:ext uri="{FF2B5EF4-FFF2-40B4-BE49-F238E27FC236}">
                <a16:creationId xmlns:a16="http://schemas.microsoft.com/office/drawing/2014/main" id="{C12749D1-7456-AA60-9B1D-497907F6551B}"/>
              </a:ext>
            </a:extLst>
          </p:cNvPr>
          <p:cNvSpPr>
            <a:spLocks/>
          </p:cNvSpPr>
          <p:nvPr/>
        </p:nvSpPr>
        <p:spPr bwMode="auto">
          <a:xfrm>
            <a:off x="2057400" y="4648200"/>
            <a:ext cx="5105400" cy="965200"/>
          </a:xfrm>
          <a:custGeom>
            <a:avLst/>
            <a:gdLst>
              <a:gd name="T0" fmla="*/ 2147483646 w 3168"/>
              <a:gd name="T1" fmla="*/ 2147483646 h 608"/>
              <a:gd name="T2" fmla="*/ 2147483646 w 3168"/>
              <a:gd name="T3" fmla="*/ 2147483646 h 608"/>
              <a:gd name="T4" fmla="*/ 2147483646 w 3168"/>
              <a:gd name="T5" fmla="*/ 2147483646 h 608"/>
              <a:gd name="T6" fmla="*/ 2147483646 w 3168"/>
              <a:gd name="T7" fmla="*/ 0 h 608"/>
              <a:gd name="T8" fmla="*/ 0 60000 65536"/>
              <a:gd name="T9" fmla="*/ 0 60000 65536"/>
              <a:gd name="T10" fmla="*/ 0 60000 65536"/>
              <a:gd name="T11" fmla="*/ 0 60000 65536"/>
              <a:gd name="T12" fmla="*/ 0 w 3168"/>
              <a:gd name="T13" fmla="*/ 0 h 608"/>
              <a:gd name="T14" fmla="*/ 3168 w 3168"/>
              <a:gd name="T15" fmla="*/ 608 h 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8" h="608">
                <a:moveTo>
                  <a:pt x="3024" y="48"/>
                </a:moveTo>
                <a:cubicBezTo>
                  <a:pt x="3096" y="224"/>
                  <a:pt x="3168" y="400"/>
                  <a:pt x="2736" y="480"/>
                </a:cubicBezTo>
                <a:cubicBezTo>
                  <a:pt x="2304" y="560"/>
                  <a:pt x="864" y="608"/>
                  <a:pt x="432" y="528"/>
                </a:cubicBezTo>
                <a:cubicBezTo>
                  <a:pt x="0" y="448"/>
                  <a:pt x="72" y="224"/>
                  <a:pt x="144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64" name="Freeform 34">
            <a:extLst>
              <a:ext uri="{FF2B5EF4-FFF2-40B4-BE49-F238E27FC236}">
                <a16:creationId xmlns:a16="http://schemas.microsoft.com/office/drawing/2014/main" id="{9844F931-0B8B-86E3-8EF8-5C3C5075DE86}"/>
              </a:ext>
            </a:extLst>
          </p:cNvPr>
          <p:cNvSpPr>
            <a:spLocks/>
          </p:cNvSpPr>
          <p:nvPr/>
        </p:nvSpPr>
        <p:spPr bwMode="auto">
          <a:xfrm flipH="1">
            <a:off x="56388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65" name="Freeform 35">
            <a:extLst>
              <a:ext uri="{FF2B5EF4-FFF2-40B4-BE49-F238E27FC236}">
                <a16:creationId xmlns:a16="http://schemas.microsoft.com/office/drawing/2014/main" id="{331BB96A-E610-0846-0CAA-F70F11A5E088}"/>
              </a:ext>
            </a:extLst>
          </p:cNvPr>
          <p:cNvSpPr>
            <a:spLocks/>
          </p:cNvSpPr>
          <p:nvPr/>
        </p:nvSpPr>
        <p:spPr bwMode="auto">
          <a:xfrm flipH="1">
            <a:off x="2286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66" name="Freeform 36">
            <a:extLst>
              <a:ext uri="{FF2B5EF4-FFF2-40B4-BE49-F238E27FC236}">
                <a16:creationId xmlns:a16="http://schemas.microsoft.com/office/drawing/2014/main" id="{698C5232-AB6C-5291-FC7E-D1EA7B7B8BC6}"/>
              </a:ext>
            </a:extLst>
          </p:cNvPr>
          <p:cNvSpPr>
            <a:spLocks/>
          </p:cNvSpPr>
          <p:nvPr/>
        </p:nvSpPr>
        <p:spPr bwMode="auto">
          <a:xfrm>
            <a:off x="6477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67" name="Freeform 37">
            <a:extLst>
              <a:ext uri="{FF2B5EF4-FFF2-40B4-BE49-F238E27FC236}">
                <a16:creationId xmlns:a16="http://schemas.microsoft.com/office/drawing/2014/main" id="{750284A8-4215-E5D1-1CC8-08417B329ECC}"/>
              </a:ext>
            </a:extLst>
          </p:cNvPr>
          <p:cNvSpPr>
            <a:spLocks/>
          </p:cNvSpPr>
          <p:nvPr/>
        </p:nvSpPr>
        <p:spPr bwMode="auto">
          <a:xfrm>
            <a:off x="1905000" y="4648200"/>
            <a:ext cx="1143000" cy="508000"/>
          </a:xfrm>
          <a:custGeom>
            <a:avLst/>
            <a:gdLst>
              <a:gd name="T0" fmla="*/ 2147483646 w 720"/>
              <a:gd name="T1" fmla="*/ 0 h 320"/>
              <a:gd name="T2" fmla="*/ 2147483646 w 720"/>
              <a:gd name="T3" fmla="*/ 2147483646 h 320"/>
              <a:gd name="T4" fmla="*/ 2147483646 w 720"/>
              <a:gd name="T5" fmla="*/ 2147483646 h 320"/>
              <a:gd name="T6" fmla="*/ 0 w 720"/>
              <a:gd name="T7" fmla="*/ 2147483646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320"/>
              <a:gd name="T14" fmla="*/ 720 w 720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320">
                <a:moveTo>
                  <a:pt x="720" y="0"/>
                </a:moveTo>
                <a:cubicBezTo>
                  <a:pt x="720" y="96"/>
                  <a:pt x="720" y="192"/>
                  <a:pt x="624" y="240"/>
                </a:cubicBezTo>
                <a:cubicBezTo>
                  <a:pt x="528" y="288"/>
                  <a:pt x="248" y="320"/>
                  <a:pt x="144" y="288"/>
                </a:cubicBezTo>
                <a:cubicBezTo>
                  <a:pt x="40" y="256"/>
                  <a:pt x="20" y="152"/>
                  <a:pt x="0" y="48"/>
                </a:cubicBezTo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68" name="Freeform 38">
            <a:extLst>
              <a:ext uri="{FF2B5EF4-FFF2-40B4-BE49-F238E27FC236}">
                <a16:creationId xmlns:a16="http://schemas.microsoft.com/office/drawing/2014/main" id="{46E2384B-A783-6DEF-25C1-C9968C1C7814}"/>
              </a:ext>
            </a:extLst>
          </p:cNvPr>
          <p:cNvSpPr>
            <a:spLocks/>
          </p:cNvSpPr>
          <p:nvPr/>
        </p:nvSpPr>
        <p:spPr bwMode="auto">
          <a:xfrm>
            <a:off x="4584700" y="4724400"/>
            <a:ext cx="3035300" cy="609600"/>
          </a:xfrm>
          <a:custGeom>
            <a:avLst/>
            <a:gdLst>
              <a:gd name="T0" fmla="*/ 2147483646 w 1912"/>
              <a:gd name="T1" fmla="*/ 0 h 384"/>
              <a:gd name="T2" fmla="*/ 2147483646 w 1912"/>
              <a:gd name="T3" fmla="*/ 2147483646 h 384"/>
              <a:gd name="T4" fmla="*/ 2147483646 w 1912"/>
              <a:gd name="T5" fmla="*/ 2147483646 h 384"/>
              <a:gd name="T6" fmla="*/ 2147483646 w 191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912"/>
              <a:gd name="T13" fmla="*/ 0 h 384"/>
              <a:gd name="T14" fmla="*/ 1912 w 19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12" h="384">
                <a:moveTo>
                  <a:pt x="1672" y="0"/>
                </a:moveTo>
                <a:cubicBezTo>
                  <a:pt x="1792" y="116"/>
                  <a:pt x="1912" y="232"/>
                  <a:pt x="1672" y="288"/>
                </a:cubicBezTo>
                <a:cubicBezTo>
                  <a:pt x="1432" y="344"/>
                  <a:pt x="464" y="384"/>
                  <a:pt x="232" y="336"/>
                </a:cubicBezTo>
                <a:cubicBezTo>
                  <a:pt x="0" y="288"/>
                  <a:pt x="140" y="144"/>
                  <a:pt x="28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69" name="Freeform 39">
            <a:extLst>
              <a:ext uri="{FF2B5EF4-FFF2-40B4-BE49-F238E27FC236}">
                <a16:creationId xmlns:a16="http://schemas.microsoft.com/office/drawing/2014/main" id="{B3FB1D8E-7A0D-7167-34A2-237BEC4447E7}"/>
              </a:ext>
            </a:extLst>
          </p:cNvPr>
          <p:cNvSpPr>
            <a:spLocks/>
          </p:cNvSpPr>
          <p:nvPr/>
        </p:nvSpPr>
        <p:spPr bwMode="auto">
          <a:xfrm flipH="1">
            <a:off x="17526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Date Placeholder 3">
            <a:extLst>
              <a:ext uri="{FF2B5EF4-FFF2-40B4-BE49-F238E27FC236}">
                <a16:creationId xmlns:a16="http://schemas.microsoft.com/office/drawing/2014/main" id="{5AB6B1ED-0254-E30E-ADC9-F42D8EFA1C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BED4EBE7-C219-4A81-0B75-03DF2578B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00355" name="Slide Number Placeholder 5">
            <a:extLst>
              <a:ext uri="{FF2B5EF4-FFF2-40B4-BE49-F238E27FC236}">
                <a16:creationId xmlns:a16="http://schemas.microsoft.com/office/drawing/2014/main" id="{DC8AE67D-7154-C97A-93CF-390FEE284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B358286-71A1-4A44-8A5C-A88F784F4D72}" type="slidenum">
              <a:rPr lang="en-US" altLang="en-US" smtClean="0">
                <a:latin typeface="Arial" panose="020B0604020202020204" pitchFamily="34" charset="0"/>
              </a:rPr>
              <a:pPr/>
              <a:t>76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0356" name="Rectangle 2">
            <a:extLst>
              <a:ext uri="{FF2B5EF4-FFF2-40B4-BE49-F238E27FC236}">
                <a16:creationId xmlns:a16="http://schemas.microsoft.com/office/drawing/2014/main" id="{03B37425-E7E5-0816-57A9-2FCE674C2B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Mark &amp; Sweep: GC Example</a:t>
            </a:r>
          </a:p>
        </p:txBody>
      </p:sp>
      <p:sp>
        <p:nvSpPr>
          <p:cNvPr id="100357" name="Rectangle 3">
            <a:extLst>
              <a:ext uri="{FF2B5EF4-FFF2-40B4-BE49-F238E27FC236}">
                <a16:creationId xmlns:a16="http://schemas.microsoft.com/office/drawing/2014/main" id="{D446D824-CD39-6961-3946-D79CD3258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58" name="Rectangle 4">
            <a:extLst>
              <a:ext uri="{FF2B5EF4-FFF2-40B4-BE49-F238E27FC236}">
                <a16:creationId xmlns:a16="http://schemas.microsoft.com/office/drawing/2014/main" id="{12C01F8F-D79A-C5A7-5C72-93359CFFE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59" name="Rectangle 5">
            <a:extLst>
              <a:ext uri="{FF2B5EF4-FFF2-40B4-BE49-F238E27FC236}">
                <a16:creationId xmlns:a16="http://schemas.microsoft.com/office/drawing/2014/main" id="{A928811F-7D89-BE98-7773-D5143899B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60" name="Rectangle 6">
            <a:extLst>
              <a:ext uri="{FF2B5EF4-FFF2-40B4-BE49-F238E27FC236}">
                <a16:creationId xmlns:a16="http://schemas.microsoft.com/office/drawing/2014/main" id="{1F09B18E-F6ED-2B3B-0C7B-A5F10AD61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61" name="Rectangle 7">
            <a:extLst>
              <a:ext uri="{FF2B5EF4-FFF2-40B4-BE49-F238E27FC236}">
                <a16:creationId xmlns:a16="http://schemas.microsoft.com/office/drawing/2014/main" id="{25D538F6-FADD-998F-2B42-C892DD532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62" name="Rectangle 8">
            <a:extLst>
              <a:ext uri="{FF2B5EF4-FFF2-40B4-BE49-F238E27FC236}">
                <a16:creationId xmlns:a16="http://schemas.microsoft.com/office/drawing/2014/main" id="{D72ED0A5-F684-BACD-A2CA-151004C43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63" name="Rectangle 9">
            <a:extLst>
              <a:ext uri="{FF2B5EF4-FFF2-40B4-BE49-F238E27FC236}">
                <a16:creationId xmlns:a16="http://schemas.microsoft.com/office/drawing/2014/main" id="{BA89A1F5-F7CA-9C13-5C09-9F9963380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64" name="Rectangle 10">
            <a:extLst>
              <a:ext uri="{FF2B5EF4-FFF2-40B4-BE49-F238E27FC236}">
                <a16:creationId xmlns:a16="http://schemas.microsoft.com/office/drawing/2014/main" id="{93BED058-61CF-FC96-6D4E-DE535B860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65" name="Rectangle 11">
            <a:extLst>
              <a:ext uri="{FF2B5EF4-FFF2-40B4-BE49-F238E27FC236}">
                <a16:creationId xmlns:a16="http://schemas.microsoft.com/office/drawing/2014/main" id="{BFF0EC65-36CA-7D1A-D70C-E6A3F3FF9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66" name="Rectangle 12">
            <a:extLst>
              <a:ext uri="{FF2B5EF4-FFF2-40B4-BE49-F238E27FC236}">
                <a16:creationId xmlns:a16="http://schemas.microsoft.com/office/drawing/2014/main" id="{CDBA4BEC-3425-0850-994D-4A6AE77F2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67" name="Rectangle 13">
            <a:extLst>
              <a:ext uri="{FF2B5EF4-FFF2-40B4-BE49-F238E27FC236}">
                <a16:creationId xmlns:a16="http://schemas.microsoft.com/office/drawing/2014/main" id="{5607C3F3-AD15-4996-AEBB-5B589BAF0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68" name="Rectangle 14">
            <a:extLst>
              <a:ext uri="{FF2B5EF4-FFF2-40B4-BE49-F238E27FC236}">
                <a16:creationId xmlns:a16="http://schemas.microsoft.com/office/drawing/2014/main" id="{BECB5653-5281-77CA-2A67-347F22E96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69" name="Rectangle 15">
            <a:extLst>
              <a:ext uri="{FF2B5EF4-FFF2-40B4-BE49-F238E27FC236}">
                <a16:creationId xmlns:a16="http://schemas.microsoft.com/office/drawing/2014/main" id="{5543D7B2-3ED9-44D3-70C4-3922B44F9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70" name="Rectangle 16">
            <a:extLst>
              <a:ext uri="{FF2B5EF4-FFF2-40B4-BE49-F238E27FC236}">
                <a16:creationId xmlns:a16="http://schemas.microsoft.com/office/drawing/2014/main" id="{9173EA94-1820-9F47-B9C3-91639CA22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71" name="Rectangle 17">
            <a:extLst>
              <a:ext uri="{FF2B5EF4-FFF2-40B4-BE49-F238E27FC236}">
                <a16:creationId xmlns:a16="http://schemas.microsoft.com/office/drawing/2014/main" id="{7FDACEE1-7126-70F6-FFC3-4F7D99096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72" name="Rectangle 18">
            <a:extLst>
              <a:ext uri="{FF2B5EF4-FFF2-40B4-BE49-F238E27FC236}">
                <a16:creationId xmlns:a16="http://schemas.microsoft.com/office/drawing/2014/main" id="{92F89DA9-41B9-C50A-6081-C15C87B0F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73" name="Text Box 19">
            <a:extLst>
              <a:ext uri="{FF2B5EF4-FFF2-40B4-BE49-F238E27FC236}">
                <a16:creationId xmlns:a16="http://schemas.microsoft.com/office/drawing/2014/main" id="{DBE180E7-57D2-945D-CD96-736F3630D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0"/>
            <a:ext cx="161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Root pointers:</a:t>
            </a:r>
          </a:p>
        </p:txBody>
      </p:sp>
      <p:sp>
        <p:nvSpPr>
          <p:cNvPr id="100374" name="Text Box 20">
            <a:extLst>
              <a:ext uri="{FF2B5EF4-FFF2-40B4-BE49-F238E27FC236}">
                <a16:creationId xmlns:a16="http://schemas.microsoft.com/office/drawing/2014/main" id="{1D7D1B02-7585-48A3-D1CE-55A796665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4235450"/>
            <a:ext cx="78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Heap:</a:t>
            </a:r>
          </a:p>
        </p:txBody>
      </p:sp>
      <p:sp>
        <p:nvSpPr>
          <p:cNvPr id="100375" name="Rectangle 21">
            <a:extLst>
              <a:ext uri="{FF2B5EF4-FFF2-40B4-BE49-F238E27FC236}">
                <a16:creationId xmlns:a16="http://schemas.microsoft.com/office/drawing/2014/main" id="{938569E1-AC54-D2E4-01A6-1E4D0A789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09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76" name="Text Box 22">
            <a:extLst>
              <a:ext uri="{FF2B5EF4-FFF2-40B4-BE49-F238E27FC236}">
                <a16:creationId xmlns:a16="http://schemas.microsoft.com/office/drawing/2014/main" id="{5A99978F-DB64-6BAD-9BAD-450F2D8B2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2286000"/>
            <a:ext cx="1384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Unmarked=</a:t>
            </a:r>
          </a:p>
        </p:txBody>
      </p:sp>
      <p:sp>
        <p:nvSpPr>
          <p:cNvPr id="100377" name="Rectangle 23">
            <a:extLst>
              <a:ext uri="{FF2B5EF4-FFF2-40B4-BE49-F238E27FC236}">
                <a16:creationId xmlns:a16="http://schemas.microsoft.com/office/drawing/2014/main" id="{7F2E751C-AB7D-5DE8-EF56-9CC279FBA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1738" y="2209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100378" name="Text Box 24">
            <a:extLst>
              <a:ext uri="{FF2B5EF4-FFF2-40B4-BE49-F238E27FC236}">
                <a16:creationId xmlns:a16="http://schemas.microsoft.com/office/drawing/2014/main" id="{EA323FFE-1163-FA55-B263-CDD26EEB2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588" y="2286000"/>
            <a:ext cx="109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Marked=</a:t>
            </a:r>
          </a:p>
        </p:txBody>
      </p:sp>
      <p:sp>
        <p:nvSpPr>
          <p:cNvPr id="100379" name="Line 25">
            <a:extLst>
              <a:ext uri="{FF2B5EF4-FFF2-40B4-BE49-F238E27FC236}">
                <a16:creationId xmlns:a16="http://schemas.microsoft.com/office/drawing/2014/main" id="{3AC09713-47C3-470C-6E40-9A213C233C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657600"/>
            <a:ext cx="990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80" name="Line 26">
            <a:extLst>
              <a:ext uri="{FF2B5EF4-FFF2-40B4-BE49-F238E27FC236}">
                <a16:creationId xmlns:a16="http://schemas.microsoft.com/office/drawing/2014/main" id="{D3677D32-34B3-922F-EB84-548D4E813A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657600"/>
            <a:ext cx="2286000" cy="6096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81" name="Freeform 27">
            <a:extLst>
              <a:ext uri="{FF2B5EF4-FFF2-40B4-BE49-F238E27FC236}">
                <a16:creationId xmlns:a16="http://schemas.microsoft.com/office/drawing/2014/main" id="{8D5B7041-3E11-90D4-4822-8818D9E79281}"/>
              </a:ext>
            </a:extLst>
          </p:cNvPr>
          <p:cNvSpPr>
            <a:spLocks/>
          </p:cNvSpPr>
          <p:nvPr/>
        </p:nvSpPr>
        <p:spPr bwMode="auto">
          <a:xfrm>
            <a:off x="6477000" y="4648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82" name="Freeform 28">
            <a:extLst>
              <a:ext uri="{FF2B5EF4-FFF2-40B4-BE49-F238E27FC236}">
                <a16:creationId xmlns:a16="http://schemas.microsoft.com/office/drawing/2014/main" id="{C4B6BBE8-DF3F-2B63-02B4-D47F5E686DA9}"/>
              </a:ext>
            </a:extLst>
          </p:cNvPr>
          <p:cNvSpPr>
            <a:spLocks/>
          </p:cNvSpPr>
          <p:nvPr/>
        </p:nvSpPr>
        <p:spPr bwMode="auto">
          <a:xfrm flipH="1">
            <a:off x="5334000" y="4648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83" name="Freeform 29">
            <a:extLst>
              <a:ext uri="{FF2B5EF4-FFF2-40B4-BE49-F238E27FC236}">
                <a16:creationId xmlns:a16="http://schemas.microsoft.com/office/drawing/2014/main" id="{87613C2F-E3E9-1FEC-7EB2-346B03F3E44C}"/>
              </a:ext>
            </a:extLst>
          </p:cNvPr>
          <p:cNvSpPr>
            <a:spLocks/>
          </p:cNvSpPr>
          <p:nvPr/>
        </p:nvSpPr>
        <p:spPr bwMode="auto">
          <a:xfrm>
            <a:off x="4572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84" name="Freeform 30">
            <a:extLst>
              <a:ext uri="{FF2B5EF4-FFF2-40B4-BE49-F238E27FC236}">
                <a16:creationId xmlns:a16="http://schemas.microsoft.com/office/drawing/2014/main" id="{8522FF63-88E5-A3ED-6F4E-259DE97D680D}"/>
              </a:ext>
            </a:extLst>
          </p:cNvPr>
          <p:cNvSpPr>
            <a:spLocks/>
          </p:cNvSpPr>
          <p:nvPr/>
        </p:nvSpPr>
        <p:spPr bwMode="auto">
          <a:xfrm>
            <a:off x="4953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85" name="Freeform 31">
            <a:extLst>
              <a:ext uri="{FF2B5EF4-FFF2-40B4-BE49-F238E27FC236}">
                <a16:creationId xmlns:a16="http://schemas.microsoft.com/office/drawing/2014/main" id="{D8C0A984-9DD4-D065-3AF5-1C4B9BCAE869}"/>
              </a:ext>
            </a:extLst>
          </p:cNvPr>
          <p:cNvSpPr>
            <a:spLocks/>
          </p:cNvSpPr>
          <p:nvPr/>
        </p:nvSpPr>
        <p:spPr bwMode="auto">
          <a:xfrm>
            <a:off x="3429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86" name="Freeform 32">
            <a:extLst>
              <a:ext uri="{FF2B5EF4-FFF2-40B4-BE49-F238E27FC236}">
                <a16:creationId xmlns:a16="http://schemas.microsoft.com/office/drawing/2014/main" id="{61BDC015-B997-526F-87E2-7732D75E4F5F}"/>
              </a:ext>
            </a:extLst>
          </p:cNvPr>
          <p:cNvSpPr>
            <a:spLocks/>
          </p:cNvSpPr>
          <p:nvPr/>
        </p:nvSpPr>
        <p:spPr bwMode="auto">
          <a:xfrm>
            <a:off x="3810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87" name="Freeform 33">
            <a:extLst>
              <a:ext uri="{FF2B5EF4-FFF2-40B4-BE49-F238E27FC236}">
                <a16:creationId xmlns:a16="http://schemas.microsoft.com/office/drawing/2014/main" id="{8739F838-AC16-BA1F-8D18-7029458C25C8}"/>
              </a:ext>
            </a:extLst>
          </p:cNvPr>
          <p:cNvSpPr>
            <a:spLocks/>
          </p:cNvSpPr>
          <p:nvPr/>
        </p:nvSpPr>
        <p:spPr bwMode="auto">
          <a:xfrm>
            <a:off x="2057400" y="4648200"/>
            <a:ext cx="5105400" cy="965200"/>
          </a:xfrm>
          <a:custGeom>
            <a:avLst/>
            <a:gdLst>
              <a:gd name="T0" fmla="*/ 2147483646 w 3168"/>
              <a:gd name="T1" fmla="*/ 2147483646 h 608"/>
              <a:gd name="T2" fmla="*/ 2147483646 w 3168"/>
              <a:gd name="T3" fmla="*/ 2147483646 h 608"/>
              <a:gd name="T4" fmla="*/ 2147483646 w 3168"/>
              <a:gd name="T5" fmla="*/ 2147483646 h 608"/>
              <a:gd name="T6" fmla="*/ 2147483646 w 3168"/>
              <a:gd name="T7" fmla="*/ 0 h 608"/>
              <a:gd name="T8" fmla="*/ 0 60000 65536"/>
              <a:gd name="T9" fmla="*/ 0 60000 65536"/>
              <a:gd name="T10" fmla="*/ 0 60000 65536"/>
              <a:gd name="T11" fmla="*/ 0 60000 65536"/>
              <a:gd name="T12" fmla="*/ 0 w 3168"/>
              <a:gd name="T13" fmla="*/ 0 h 608"/>
              <a:gd name="T14" fmla="*/ 3168 w 3168"/>
              <a:gd name="T15" fmla="*/ 608 h 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8" h="608">
                <a:moveTo>
                  <a:pt x="3024" y="48"/>
                </a:moveTo>
                <a:cubicBezTo>
                  <a:pt x="3096" y="224"/>
                  <a:pt x="3168" y="400"/>
                  <a:pt x="2736" y="480"/>
                </a:cubicBezTo>
                <a:cubicBezTo>
                  <a:pt x="2304" y="560"/>
                  <a:pt x="864" y="608"/>
                  <a:pt x="432" y="528"/>
                </a:cubicBezTo>
                <a:cubicBezTo>
                  <a:pt x="0" y="448"/>
                  <a:pt x="72" y="224"/>
                  <a:pt x="144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88" name="Freeform 34">
            <a:extLst>
              <a:ext uri="{FF2B5EF4-FFF2-40B4-BE49-F238E27FC236}">
                <a16:creationId xmlns:a16="http://schemas.microsoft.com/office/drawing/2014/main" id="{E68ACD9B-1A5E-CBAC-3EFE-672B453E2FA9}"/>
              </a:ext>
            </a:extLst>
          </p:cNvPr>
          <p:cNvSpPr>
            <a:spLocks/>
          </p:cNvSpPr>
          <p:nvPr/>
        </p:nvSpPr>
        <p:spPr bwMode="auto">
          <a:xfrm flipH="1">
            <a:off x="56388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89" name="Freeform 35">
            <a:extLst>
              <a:ext uri="{FF2B5EF4-FFF2-40B4-BE49-F238E27FC236}">
                <a16:creationId xmlns:a16="http://schemas.microsoft.com/office/drawing/2014/main" id="{36509497-7FF1-0742-96E3-0196F18250C3}"/>
              </a:ext>
            </a:extLst>
          </p:cNvPr>
          <p:cNvSpPr>
            <a:spLocks/>
          </p:cNvSpPr>
          <p:nvPr/>
        </p:nvSpPr>
        <p:spPr bwMode="auto">
          <a:xfrm flipH="1">
            <a:off x="2286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90" name="Freeform 36">
            <a:extLst>
              <a:ext uri="{FF2B5EF4-FFF2-40B4-BE49-F238E27FC236}">
                <a16:creationId xmlns:a16="http://schemas.microsoft.com/office/drawing/2014/main" id="{5F5500D9-0488-D9C3-0211-E3F18AB3BCCE}"/>
              </a:ext>
            </a:extLst>
          </p:cNvPr>
          <p:cNvSpPr>
            <a:spLocks/>
          </p:cNvSpPr>
          <p:nvPr/>
        </p:nvSpPr>
        <p:spPr bwMode="auto">
          <a:xfrm>
            <a:off x="6477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91" name="Freeform 37">
            <a:extLst>
              <a:ext uri="{FF2B5EF4-FFF2-40B4-BE49-F238E27FC236}">
                <a16:creationId xmlns:a16="http://schemas.microsoft.com/office/drawing/2014/main" id="{0C9F23E0-3BBC-C945-34FC-A454F584BA0A}"/>
              </a:ext>
            </a:extLst>
          </p:cNvPr>
          <p:cNvSpPr>
            <a:spLocks/>
          </p:cNvSpPr>
          <p:nvPr/>
        </p:nvSpPr>
        <p:spPr bwMode="auto">
          <a:xfrm>
            <a:off x="1905000" y="4648200"/>
            <a:ext cx="1143000" cy="508000"/>
          </a:xfrm>
          <a:custGeom>
            <a:avLst/>
            <a:gdLst>
              <a:gd name="T0" fmla="*/ 2147483646 w 720"/>
              <a:gd name="T1" fmla="*/ 0 h 320"/>
              <a:gd name="T2" fmla="*/ 2147483646 w 720"/>
              <a:gd name="T3" fmla="*/ 2147483646 h 320"/>
              <a:gd name="T4" fmla="*/ 2147483646 w 720"/>
              <a:gd name="T5" fmla="*/ 2147483646 h 320"/>
              <a:gd name="T6" fmla="*/ 0 w 720"/>
              <a:gd name="T7" fmla="*/ 2147483646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320"/>
              <a:gd name="T14" fmla="*/ 720 w 720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320">
                <a:moveTo>
                  <a:pt x="720" y="0"/>
                </a:moveTo>
                <a:cubicBezTo>
                  <a:pt x="720" y="96"/>
                  <a:pt x="720" y="192"/>
                  <a:pt x="624" y="240"/>
                </a:cubicBezTo>
                <a:cubicBezTo>
                  <a:pt x="528" y="288"/>
                  <a:pt x="248" y="320"/>
                  <a:pt x="144" y="288"/>
                </a:cubicBezTo>
                <a:cubicBezTo>
                  <a:pt x="40" y="256"/>
                  <a:pt x="20" y="152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92" name="Freeform 38">
            <a:extLst>
              <a:ext uri="{FF2B5EF4-FFF2-40B4-BE49-F238E27FC236}">
                <a16:creationId xmlns:a16="http://schemas.microsoft.com/office/drawing/2014/main" id="{306FCDAE-6CC9-7D9F-1B95-DFEC579F542D}"/>
              </a:ext>
            </a:extLst>
          </p:cNvPr>
          <p:cNvSpPr>
            <a:spLocks/>
          </p:cNvSpPr>
          <p:nvPr/>
        </p:nvSpPr>
        <p:spPr bwMode="auto">
          <a:xfrm>
            <a:off x="4584700" y="4724400"/>
            <a:ext cx="3035300" cy="609600"/>
          </a:xfrm>
          <a:custGeom>
            <a:avLst/>
            <a:gdLst>
              <a:gd name="T0" fmla="*/ 2147483646 w 1912"/>
              <a:gd name="T1" fmla="*/ 0 h 384"/>
              <a:gd name="T2" fmla="*/ 2147483646 w 1912"/>
              <a:gd name="T3" fmla="*/ 2147483646 h 384"/>
              <a:gd name="T4" fmla="*/ 2147483646 w 1912"/>
              <a:gd name="T5" fmla="*/ 2147483646 h 384"/>
              <a:gd name="T6" fmla="*/ 2147483646 w 191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912"/>
              <a:gd name="T13" fmla="*/ 0 h 384"/>
              <a:gd name="T14" fmla="*/ 1912 w 19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12" h="384">
                <a:moveTo>
                  <a:pt x="1672" y="0"/>
                </a:moveTo>
                <a:cubicBezTo>
                  <a:pt x="1792" y="116"/>
                  <a:pt x="1912" y="232"/>
                  <a:pt x="1672" y="288"/>
                </a:cubicBezTo>
                <a:cubicBezTo>
                  <a:pt x="1432" y="344"/>
                  <a:pt x="464" y="384"/>
                  <a:pt x="232" y="336"/>
                </a:cubicBezTo>
                <a:cubicBezTo>
                  <a:pt x="0" y="288"/>
                  <a:pt x="140" y="144"/>
                  <a:pt x="28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93" name="Freeform 39">
            <a:extLst>
              <a:ext uri="{FF2B5EF4-FFF2-40B4-BE49-F238E27FC236}">
                <a16:creationId xmlns:a16="http://schemas.microsoft.com/office/drawing/2014/main" id="{46E3E74D-9081-82AC-64CB-C4C5F5B39FBF}"/>
              </a:ext>
            </a:extLst>
          </p:cNvPr>
          <p:cNvSpPr>
            <a:spLocks/>
          </p:cNvSpPr>
          <p:nvPr/>
        </p:nvSpPr>
        <p:spPr bwMode="auto">
          <a:xfrm flipH="1">
            <a:off x="17526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Date Placeholder 3">
            <a:extLst>
              <a:ext uri="{FF2B5EF4-FFF2-40B4-BE49-F238E27FC236}">
                <a16:creationId xmlns:a16="http://schemas.microsoft.com/office/drawing/2014/main" id="{25E727E9-2F42-06D6-D015-5091BE62307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E749084B-5BC6-D1FD-8260-0C65AE2EA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01379" name="Slide Number Placeholder 5">
            <a:extLst>
              <a:ext uri="{FF2B5EF4-FFF2-40B4-BE49-F238E27FC236}">
                <a16:creationId xmlns:a16="http://schemas.microsoft.com/office/drawing/2014/main" id="{C4488CF8-8869-5B4A-E3EC-CDACD0ED7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5C27DB8-1D7E-4DC4-A581-BE77B412CECF}" type="slidenum">
              <a:rPr lang="en-US" altLang="en-US" smtClean="0">
                <a:latin typeface="Arial" panose="020B0604020202020204" pitchFamily="34" charset="0"/>
              </a:rPr>
              <a:pPr/>
              <a:t>77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1380" name="Rectangle 2">
            <a:extLst>
              <a:ext uri="{FF2B5EF4-FFF2-40B4-BE49-F238E27FC236}">
                <a16:creationId xmlns:a16="http://schemas.microsoft.com/office/drawing/2014/main" id="{79D9661C-3F13-7A22-FF99-F75CE3A26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Mark &amp; Sweep: GC Example</a:t>
            </a:r>
          </a:p>
        </p:txBody>
      </p:sp>
      <p:sp>
        <p:nvSpPr>
          <p:cNvPr id="101381" name="Rectangle 3">
            <a:extLst>
              <a:ext uri="{FF2B5EF4-FFF2-40B4-BE49-F238E27FC236}">
                <a16:creationId xmlns:a16="http://schemas.microsoft.com/office/drawing/2014/main" id="{B136C815-8079-AD2E-7F14-184316ECE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1382" name="Rectangle 4">
            <a:extLst>
              <a:ext uri="{FF2B5EF4-FFF2-40B4-BE49-F238E27FC236}">
                <a16:creationId xmlns:a16="http://schemas.microsoft.com/office/drawing/2014/main" id="{D23FC741-B583-568C-271B-602646EB6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1383" name="Rectangle 5">
            <a:extLst>
              <a:ext uri="{FF2B5EF4-FFF2-40B4-BE49-F238E27FC236}">
                <a16:creationId xmlns:a16="http://schemas.microsoft.com/office/drawing/2014/main" id="{C7119878-1376-A54C-F238-A4679C104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1384" name="Rectangle 6">
            <a:extLst>
              <a:ext uri="{FF2B5EF4-FFF2-40B4-BE49-F238E27FC236}">
                <a16:creationId xmlns:a16="http://schemas.microsoft.com/office/drawing/2014/main" id="{D8979B2C-F0E5-C22A-621C-5A4B3557C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1385" name="Rectangle 7">
            <a:extLst>
              <a:ext uri="{FF2B5EF4-FFF2-40B4-BE49-F238E27FC236}">
                <a16:creationId xmlns:a16="http://schemas.microsoft.com/office/drawing/2014/main" id="{542E317D-2A89-8A5B-61C1-CA61EE076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1386" name="Rectangle 8">
            <a:extLst>
              <a:ext uri="{FF2B5EF4-FFF2-40B4-BE49-F238E27FC236}">
                <a16:creationId xmlns:a16="http://schemas.microsoft.com/office/drawing/2014/main" id="{1459BDF9-BE4B-EA44-2DD9-0FEAEB019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1387" name="Rectangle 9">
            <a:extLst>
              <a:ext uri="{FF2B5EF4-FFF2-40B4-BE49-F238E27FC236}">
                <a16:creationId xmlns:a16="http://schemas.microsoft.com/office/drawing/2014/main" id="{15D287B4-AAEA-3D63-4300-B05706EE8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1388" name="Rectangle 10">
            <a:extLst>
              <a:ext uri="{FF2B5EF4-FFF2-40B4-BE49-F238E27FC236}">
                <a16:creationId xmlns:a16="http://schemas.microsoft.com/office/drawing/2014/main" id="{D069D283-D8FD-DD21-6C4A-3A105507E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1389" name="Rectangle 11">
            <a:extLst>
              <a:ext uri="{FF2B5EF4-FFF2-40B4-BE49-F238E27FC236}">
                <a16:creationId xmlns:a16="http://schemas.microsoft.com/office/drawing/2014/main" id="{CCECE922-B2A7-3520-2508-E252F9455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1390" name="Rectangle 12">
            <a:extLst>
              <a:ext uri="{FF2B5EF4-FFF2-40B4-BE49-F238E27FC236}">
                <a16:creationId xmlns:a16="http://schemas.microsoft.com/office/drawing/2014/main" id="{AC0BE627-9877-C1A2-6B81-B749717BF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1391" name="Rectangle 13">
            <a:extLst>
              <a:ext uri="{FF2B5EF4-FFF2-40B4-BE49-F238E27FC236}">
                <a16:creationId xmlns:a16="http://schemas.microsoft.com/office/drawing/2014/main" id="{D941D88F-C9B3-5B58-E05A-B6E62CC7D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1392" name="Rectangle 14">
            <a:extLst>
              <a:ext uri="{FF2B5EF4-FFF2-40B4-BE49-F238E27FC236}">
                <a16:creationId xmlns:a16="http://schemas.microsoft.com/office/drawing/2014/main" id="{22527FFD-ACB7-BFF5-2AF7-5C45C24AB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1393" name="Rectangle 15">
            <a:extLst>
              <a:ext uri="{FF2B5EF4-FFF2-40B4-BE49-F238E27FC236}">
                <a16:creationId xmlns:a16="http://schemas.microsoft.com/office/drawing/2014/main" id="{39ABC6E5-4F8B-BC69-12EA-2AB25DCBB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1394" name="Rectangle 16">
            <a:extLst>
              <a:ext uri="{FF2B5EF4-FFF2-40B4-BE49-F238E27FC236}">
                <a16:creationId xmlns:a16="http://schemas.microsoft.com/office/drawing/2014/main" id="{3CC9A80C-34DC-4EAE-72AF-01DC08C87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1395" name="Rectangle 17">
            <a:extLst>
              <a:ext uri="{FF2B5EF4-FFF2-40B4-BE49-F238E27FC236}">
                <a16:creationId xmlns:a16="http://schemas.microsoft.com/office/drawing/2014/main" id="{40011941-793C-1AC3-BAA9-0EC46AEA0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1396" name="Rectangle 18">
            <a:extLst>
              <a:ext uri="{FF2B5EF4-FFF2-40B4-BE49-F238E27FC236}">
                <a16:creationId xmlns:a16="http://schemas.microsoft.com/office/drawing/2014/main" id="{76E64B0B-2977-2D46-F952-32CC6350E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1397" name="Text Box 19">
            <a:extLst>
              <a:ext uri="{FF2B5EF4-FFF2-40B4-BE49-F238E27FC236}">
                <a16:creationId xmlns:a16="http://schemas.microsoft.com/office/drawing/2014/main" id="{68BBCAD2-40E3-604E-0273-9D4CC1784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0"/>
            <a:ext cx="161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Root pointers:</a:t>
            </a:r>
          </a:p>
        </p:txBody>
      </p:sp>
      <p:sp>
        <p:nvSpPr>
          <p:cNvPr id="101398" name="Text Box 20">
            <a:extLst>
              <a:ext uri="{FF2B5EF4-FFF2-40B4-BE49-F238E27FC236}">
                <a16:creationId xmlns:a16="http://schemas.microsoft.com/office/drawing/2014/main" id="{9494A9E9-80DE-3CB3-9668-E6917A2D1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4235450"/>
            <a:ext cx="78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Heap:</a:t>
            </a:r>
          </a:p>
        </p:txBody>
      </p:sp>
      <p:sp>
        <p:nvSpPr>
          <p:cNvPr id="101399" name="Rectangle 21">
            <a:extLst>
              <a:ext uri="{FF2B5EF4-FFF2-40B4-BE49-F238E27FC236}">
                <a16:creationId xmlns:a16="http://schemas.microsoft.com/office/drawing/2014/main" id="{1DA46728-6F0D-AE40-63D6-BA3D6ABF9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09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1400" name="Text Box 22">
            <a:extLst>
              <a:ext uri="{FF2B5EF4-FFF2-40B4-BE49-F238E27FC236}">
                <a16:creationId xmlns:a16="http://schemas.microsoft.com/office/drawing/2014/main" id="{B11A39F8-A6BA-9DDE-9C88-166B1518D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2286000"/>
            <a:ext cx="1384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Unmarked=</a:t>
            </a:r>
          </a:p>
        </p:txBody>
      </p:sp>
      <p:sp>
        <p:nvSpPr>
          <p:cNvPr id="101401" name="Rectangle 23">
            <a:extLst>
              <a:ext uri="{FF2B5EF4-FFF2-40B4-BE49-F238E27FC236}">
                <a16:creationId xmlns:a16="http://schemas.microsoft.com/office/drawing/2014/main" id="{4D649008-7B22-408E-F6FD-AC9A98BF9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1738" y="2209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101402" name="Text Box 24">
            <a:extLst>
              <a:ext uri="{FF2B5EF4-FFF2-40B4-BE49-F238E27FC236}">
                <a16:creationId xmlns:a16="http://schemas.microsoft.com/office/drawing/2014/main" id="{347FA981-1A53-0E3E-4518-1C1C1D8A7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588" y="2286000"/>
            <a:ext cx="109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Marked=</a:t>
            </a:r>
          </a:p>
        </p:txBody>
      </p:sp>
      <p:sp>
        <p:nvSpPr>
          <p:cNvPr id="101403" name="Line 25">
            <a:extLst>
              <a:ext uri="{FF2B5EF4-FFF2-40B4-BE49-F238E27FC236}">
                <a16:creationId xmlns:a16="http://schemas.microsoft.com/office/drawing/2014/main" id="{7B96826C-B9B4-6F88-79B9-DDD74B7FF8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657600"/>
            <a:ext cx="990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04" name="Line 26">
            <a:extLst>
              <a:ext uri="{FF2B5EF4-FFF2-40B4-BE49-F238E27FC236}">
                <a16:creationId xmlns:a16="http://schemas.microsoft.com/office/drawing/2014/main" id="{195ACDAA-B928-B290-3CE7-5DC048861E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657600"/>
            <a:ext cx="22860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05" name="Freeform 27">
            <a:extLst>
              <a:ext uri="{FF2B5EF4-FFF2-40B4-BE49-F238E27FC236}">
                <a16:creationId xmlns:a16="http://schemas.microsoft.com/office/drawing/2014/main" id="{4341E1D6-B115-8FBA-79B1-BA8EC573D1A9}"/>
              </a:ext>
            </a:extLst>
          </p:cNvPr>
          <p:cNvSpPr>
            <a:spLocks/>
          </p:cNvSpPr>
          <p:nvPr/>
        </p:nvSpPr>
        <p:spPr bwMode="auto">
          <a:xfrm>
            <a:off x="6477000" y="4648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06" name="Freeform 28">
            <a:extLst>
              <a:ext uri="{FF2B5EF4-FFF2-40B4-BE49-F238E27FC236}">
                <a16:creationId xmlns:a16="http://schemas.microsoft.com/office/drawing/2014/main" id="{CC71698E-B38B-92A3-E5E9-4BACB6287D66}"/>
              </a:ext>
            </a:extLst>
          </p:cNvPr>
          <p:cNvSpPr>
            <a:spLocks/>
          </p:cNvSpPr>
          <p:nvPr/>
        </p:nvSpPr>
        <p:spPr bwMode="auto">
          <a:xfrm flipH="1">
            <a:off x="5334000" y="4648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07" name="Freeform 29">
            <a:extLst>
              <a:ext uri="{FF2B5EF4-FFF2-40B4-BE49-F238E27FC236}">
                <a16:creationId xmlns:a16="http://schemas.microsoft.com/office/drawing/2014/main" id="{59AAEF65-7859-4D1F-0558-C9C7BE70B0FA}"/>
              </a:ext>
            </a:extLst>
          </p:cNvPr>
          <p:cNvSpPr>
            <a:spLocks/>
          </p:cNvSpPr>
          <p:nvPr/>
        </p:nvSpPr>
        <p:spPr bwMode="auto">
          <a:xfrm>
            <a:off x="4572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08" name="Freeform 30">
            <a:extLst>
              <a:ext uri="{FF2B5EF4-FFF2-40B4-BE49-F238E27FC236}">
                <a16:creationId xmlns:a16="http://schemas.microsoft.com/office/drawing/2014/main" id="{9E3F2CE1-91B5-85B4-750A-44C9599DC8E9}"/>
              </a:ext>
            </a:extLst>
          </p:cNvPr>
          <p:cNvSpPr>
            <a:spLocks/>
          </p:cNvSpPr>
          <p:nvPr/>
        </p:nvSpPr>
        <p:spPr bwMode="auto">
          <a:xfrm>
            <a:off x="4953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09" name="Freeform 31">
            <a:extLst>
              <a:ext uri="{FF2B5EF4-FFF2-40B4-BE49-F238E27FC236}">
                <a16:creationId xmlns:a16="http://schemas.microsoft.com/office/drawing/2014/main" id="{E99FEF89-1BBA-081F-B856-2C72D2D6260F}"/>
              </a:ext>
            </a:extLst>
          </p:cNvPr>
          <p:cNvSpPr>
            <a:spLocks/>
          </p:cNvSpPr>
          <p:nvPr/>
        </p:nvSpPr>
        <p:spPr bwMode="auto">
          <a:xfrm>
            <a:off x="3429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10" name="Freeform 32">
            <a:extLst>
              <a:ext uri="{FF2B5EF4-FFF2-40B4-BE49-F238E27FC236}">
                <a16:creationId xmlns:a16="http://schemas.microsoft.com/office/drawing/2014/main" id="{ACA39C81-F8B0-509D-35A4-A430B89EBBE4}"/>
              </a:ext>
            </a:extLst>
          </p:cNvPr>
          <p:cNvSpPr>
            <a:spLocks/>
          </p:cNvSpPr>
          <p:nvPr/>
        </p:nvSpPr>
        <p:spPr bwMode="auto">
          <a:xfrm>
            <a:off x="3810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11" name="Freeform 33">
            <a:extLst>
              <a:ext uri="{FF2B5EF4-FFF2-40B4-BE49-F238E27FC236}">
                <a16:creationId xmlns:a16="http://schemas.microsoft.com/office/drawing/2014/main" id="{0BA0494C-4AEF-7D09-6C99-87C8AD23C692}"/>
              </a:ext>
            </a:extLst>
          </p:cNvPr>
          <p:cNvSpPr>
            <a:spLocks/>
          </p:cNvSpPr>
          <p:nvPr/>
        </p:nvSpPr>
        <p:spPr bwMode="auto">
          <a:xfrm>
            <a:off x="2057400" y="4648200"/>
            <a:ext cx="5105400" cy="965200"/>
          </a:xfrm>
          <a:custGeom>
            <a:avLst/>
            <a:gdLst>
              <a:gd name="T0" fmla="*/ 2147483646 w 3168"/>
              <a:gd name="T1" fmla="*/ 2147483646 h 608"/>
              <a:gd name="T2" fmla="*/ 2147483646 w 3168"/>
              <a:gd name="T3" fmla="*/ 2147483646 h 608"/>
              <a:gd name="T4" fmla="*/ 2147483646 w 3168"/>
              <a:gd name="T5" fmla="*/ 2147483646 h 608"/>
              <a:gd name="T6" fmla="*/ 2147483646 w 3168"/>
              <a:gd name="T7" fmla="*/ 0 h 608"/>
              <a:gd name="T8" fmla="*/ 0 60000 65536"/>
              <a:gd name="T9" fmla="*/ 0 60000 65536"/>
              <a:gd name="T10" fmla="*/ 0 60000 65536"/>
              <a:gd name="T11" fmla="*/ 0 60000 65536"/>
              <a:gd name="T12" fmla="*/ 0 w 3168"/>
              <a:gd name="T13" fmla="*/ 0 h 608"/>
              <a:gd name="T14" fmla="*/ 3168 w 3168"/>
              <a:gd name="T15" fmla="*/ 608 h 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8" h="608">
                <a:moveTo>
                  <a:pt x="3024" y="48"/>
                </a:moveTo>
                <a:cubicBezTo>
                  <a:pt x="3096" y="224"/>
                  <a:pt x="3168" y="400"/>
                  <a:pt x="2736" y="480"/>
                </a:cubicBezTo>
                <a:cubicBezTo>
                  <a:pt x="2304" y="560"/>
                  <a:pt x="864" y="608"/>
                  <a:pt x="432" y="528"/>
                </a:cubicBezTo>
                <a:cubicBezTo>
                  <a:pt x="0" y="448"/>
                  <a:pt x="72" y="224"/>
                  <a:pt x="144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12" name="Freeform 34">
            <a:extLst>
              <a:ext uri="{FF2B5EF4-FFF2-40B4-BE49-F238E27FC236}">
                <a16:creationId xmlns:a16="http://schemas.microsoft.com/office/drawing/2014/main" id="{20F4DD4F-46E7-523B-48A7-061CD4144944}"/>
              </a:ext>
            </a:extLst>
          </p:cNvPr>
          <p:cNvSpPr>
            <a:spLocks/>
          </p:cNvSpPr>
          <p:nvPr/>
        </p:nvSpPr>
        <p:spPr bwMode="auto">
          <a:xfrm flipH="1">
            <a:off x="56388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13" name="Freeform 35">
            <a:extLst>
              <a:ext uri="{FF2B5EF4-FFF2-40B4-BE49-F238E27FC236}">
                <a16:creationId xmlns:a16="http://schemas.microsoft.com/office/drawing/2014/main" id="{E0D35C9F-54E9-02A6-646F-57F86AE41F97}"/>
              </a:ext>
            </a:extLst>
          </p:cNvPr>
          <p:cNvSpPr>
            <a:spLocks/>
          </p:cNvSpPr>
          <p:nvPr/>
        </p:nvSpPr>
        <p:spPr bwMode="auto">
          <a:xfrm flipH="1">
            <a:off x="2286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14" name="Freeform 36">
            <a:extLst>
              <a:ext uri="{FF2B5EF4-FFF2-40B4-BE49-F238E27FC236}">
                <a16:creationId xmlns:a16="http://schemas.microsoft.com/office/drawing/2014/main" id="{62D4D5BA-C2EC-D04F-EE3F-196E397EC5C1}"/>
              </a:ext>
            </a:extLst>
          </p:cNvPr>
          <p:cNvSpPr>
            <a:spLocks/>
          </p:cNvSpPr>
          <p:nvPr/>
        </p:nvSpPr>
        <p:spPr bwMode="auto">
          <a:xfrm>
            <a:off x="6477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15" name="Freeform 37">
            <a:extLst>
              <a:ext uri="{FF2B5EF4-FFF2-40B4-BE49-F238E27FC236}">
                <a16:creationId xmlns:a16="http://schemas.microsoft.com/office/drawing/2014/main" id="{4B384F3A-5C8B-A12D-1F66-4B750A29BFB3}"/>
              </a:ext>
            </a:extLst>
          </p:cNvPr>
          <p:cNvSpPr>
            <a:spLocks/>
          </p:cNvSpPr>
          <p:nvPr/>
        </p:nvSpPr>
        <p:spPr bwMode="auto">
          <a:xfrm>
            <a:off x="1905000" y="4648200"/>
            <a:ext cx="1143000" cy="508000"/>
          </a:xfrm>
          <a:custGeom>
            <a:avLst/>
            <a:gdLst>
              <a:gd name="T0" fmla="*/ 2147483646 w 720"/>
              <a:gd name="T1" fmla="*/ 0 h 320"/>
              <a:gd name="T2" fmla="*/ 2147483646 w 720"/>
              <a:gd name="T3" fmla="*/ 2147483646 h 320"/>
              <a:gd name="T4" fmla="*/ 2147483646 w 720"/>
              <a:gd name="T5" fmla="*/ 2147483646 h 320"/>
              <a:gd name="T6" fmla="*/ 0 w 720"/>
              <a:gd name="T7" fmla="*/ 2147483646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320"/>
              <a:gd name="T14" fmla="*/ 720 w 720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320">
                <a:moveTo>
                  <a:pt x="720" y="0"/>
                </a:moveTo>
                <a:cubicBezTo>
                  <a:pt x="720" y="96"/>
                  <a:pt x="720" y="192"/>
                  <a:pt x="624" y="240"/>
                </a:cubicBezTo>
                <a:cubicBezTo>
                  <a:pt x="528" y="288"/>
                  <a:pt x="248" y="320"/>
                  <a:pt x="144" y="288"/>
                </a:cubicBezTo>
                <a:cubicBezTo>
                  <a:pt x="40" y="256"/>
                  <a:pt x="20" y="152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16" name="Freeform 38">
            <a:extLst>
              <a:ext uri="{FF2B5EF4-FFF2-40B4-BE49-F238E27FC236}">
                <a16:creationId xmlns:a16="http://schemas.microsoft.com/office/drawing/2014/main" id="{8DA41CB5-BD14-240A-9B7C-30C0E9B15A52}"/>
              </a:ext>
            </a:extLst>
          </p:cNvPr>
          <p:cNvSpPr>
            <a:spLocks/>
          </p:cNvSpPr>
          <p:nvPr/>
        </p:nvSpPr>
        <p:spPr bwMode="auto">
          <a:xfrm>
            <a:off x="4584700" y="4724400"/>
            <a:ext cx="3035300" cy="609600"/>
          </a:xfrm>
          <a:custGeom>
            <a:avLst/>
            <a:gdLst>
              <a:gd name="T0" fmla="*/ 2147483646 w 1912"/>
              <a:gd name="T1" fmla="*/ 0 h 384"/>
              <a:gd name="T2" fmla="*/ 2147483646 w 1912"/>
              <a:gd name="T3" fmla="*/ 2147483646 h 384"/>
              <a:gd name="T4" fmla="*/ 2147483646 w 1912"/>
              <a:gd name="T5" fmla="*/ 2147483646 h 384"/>
              <a:gd name="T6" fmla="*/ 2147483646 w 191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912"/>
              <a:gd name="T13" fmla="*/ 0 h 384"/>
              <a:gd name="T14" fmla="*/ 1912 w 19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12" h="384">
                <a:moveTo>
                  <a:pt x="1672" y="0"/>
                </a:moveTo>
                <a:cubicBezTo>
                  <a:pt x="1792" y="116"/>
                  <a:pt x="1912" y="232"/>
                  <a:pt x="1672" y="288"/>
                </a:cubicBezTo>
                <a:cubicBezTo>
                  <a:pt x="1432" y="344"/>
                  <a:pt x="464" y="384"/>
                  <a:pt x="232" y="336"/>
                </a:cubicBezTo>
                <a:cubicBezTo>
                  <a:pt x="0" y="288"/>
                  <a:pt x="140" y="144"/>
                  <a:pt x="28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17" name="Freeform 39">
            <a:extLst>
              <a:ext uri="{FF2B5EF4-FFF2-40B4-BE49-F238E27FC236}">
                <a16:creationId xmlns:a16="http://schemas.microsoft.com/office/drawing/2014/main" id="{819F3718-38B1-CE51-FCD5-487088F67A71}"/>
              </a:ext>
            </a:extLst>
          </p:cNvPr>
          <p:cNvSpPr>
            <a:spLocks/>
          </p:cNvSpPr>
          <p:nvPr/>
        </p:nvSpPr>
        <p:spPr bwMode="auto">
          <a:xfrm flipH="1">
            <a:off x="17526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Date Placeholder 3">
            <a:extLst>
              <a:ext uri="{FF2B5EF4-FFF2-40B4-BE49-F238E27FC236}">
                <a16:creationId xmlns:a16="http://schemas.microsoft.com/office/drawing/2014/main" id="{F973107C-4C16-99CF-CCA5-015A9E84459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A161B83F-A64D-0EBA-B295-7A138AA62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02403" name="Slide Number Placeholder 5">
            <a:extLst>
              <a:ext uri="{FF2B5EF4-FFF2-40B4-BE49-F238E27FC236}">
                <a16:creationId xmlns:a16="http://schemas.microsoft.com/office/drawing/2014/main" id="{BF831B5B-EB3A-1BF2-A559-E305C6660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F73DCD6-CAC9-42F7-8DF1-DE349C727877}" type="slidenum">
              <a:rPr lang="en-US" altLang="en-US" smtClean="0">
                <a:latin typeface="Arial" panose="020B0604020202020204" pitchFamily="34" charset="0"/>
              </a:rPr>
              <a:pPr/>
              <a:t>78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04" name="Rectangle 2">
            <a:extLst>
              <a:ext uri="{FF2B5EF4-FFF2-40B4-BE49-F238E27FC236}">
                <a16:creationId xmlns:a16="http://schemas.microsoft.com/office/drawing/2014/main" id="{CACC9A1B-FF18-1F6D-E7DA-61FE3E82A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Mark &amp; Sweep: GC Example</a:t>
            </a:r>
          </a:p>
        </p:txBody>
      </p:sp>
      <p:sp>
        <p:nvSpPr>
          <p:cNvPr id="102405" name="Rectangle 3">
            <a:extLst>
              <a:ext uri="{FF2B5EF4-FFF2-40B4-BE49-F238E27FC236}">
                <a16:creationId xmlns:a16="http://schemas.microsoft.com/office/drawing/2014/main" id="{FC49B015-BFA4-25EE-8341-894A3E8B8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2406" name="Rectangle 4">
            <a:extLst>
              <a:ext uri="{FF2B5EF4-FFF2-40B4-BE49-F238E27FC236}">
                <a16:creationId xmlns:a16="http://schemas.microsoft.com/office/drawing/2014/main" id="{5E405C4E-26D1-1039-5024-7A3199D08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2407" name="Rectangle 5">
            <a:extLst>
              <a:ext uri="{FF2B5EF4-FFF2-40B4-BE49-F238E27FC236}">
                <a16:creationId xmlns:a16="http://schemas.microsoft.com/office/drawing/2014/main" id="{66C3BA21-6739-A998-B8FE-BFBF91B50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2408" name="Rectangle 6">
            <a:extLst>
              <a:ext uri="{FF2B5EF4-FFF2-40B4-BE49-F238E27FC236}">
                <a16:creationId xmlns:a16="http://schemas.microsoft.com/office/drawing/2014/main" id="{70A886A2-DE0A-1A4A-968E-0CE98D80D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2409" name="Rectangle 7">
            <a:extLst>
              <a:ext uri="{FF2B5EF4-FFF2-40B4-BE49-F238E27FC236}">
                <a16:creationId xmlns:a16="http://schemas.microsoft.com/office/drawing/2014/main" id="{6B17E867-25D8-52A1-1842-9F7853801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2410" name="Rectangle 8">
            <a:extLst>
              <a:ext uri="{FF2B5EF4-FFF2-40B4-BE49-F238E27FC236}">
                <a16:creationId xmlns:a16="http://schemas.microsoft.com/office/drawing/2014/main" id="{E6AFFDD0-7956-CA69-0D2E-7F957A720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2411" name="Rectangle 9">
            <a:extLst>
              <a:ext uri="{FF2B5EF4-FFF2-40B4-BE49-F238E27FC236}">
                <a16:creationId xmlns:a16="http://schemas.microsoft.com/office/drawing/2014/main" id="{B38E1234-2E05-84E3-1FEB-02CAFAA61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2412" name="Rectangle 10">
            <a:extLst>
              <a:ext uri="{FF2B5EF4-FFF2-40B4-BE49-F238E27FC236}">
                <a16:creationId xmlns:a16="http://schemas.microsoft.com/office/drawing/2014/main" id="{4E46DA37-3A33-F1FF-B390-77A2AD3CB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2413" name="Rectangle 11">
            <a:extLst>
              <a:ext uri="{FF2B5EF4-FFF2-40B4-BE49-F238E27FC236}">
                <a16:creationId xmlns:a16="http://schemas.microsoft.com/office/drawing/2014/main" id="{E3529EA9-6D7B-A1E7-CBD0-60EDF7B2B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2414" name="Rectangle 12">
            <a:extLst>
              <a:ext uri="{FF2B5EF4-FFF2-40B4-BE49-F238E27FC236}">
                <a16:creationId xmlns:a16="http://schemas.microsoft.com/office/drawing/2014/main" id="{8C72990C-B58B-8E5B-A221-4383E2A8B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102415" name="Rectangle 13">
            <a:extLst>
              <a:ext uri="{FF2B5EF4-FFF2-40B4-BE49-F238E27FC236}">
                <a16:creationId xmlns:a16="http://schemas.microsoft.com/office/drawing/2014/main" id="{A899CED5-82BA-EF5A-757C-CF48D5BEC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2416" name="Rectangle 14">
            <a:extLst>
              <a:ext uri="{FF2B5EF4-FFF2-40B4-BE49-F238E27FC236}">
                <a16:creationId xmlns:a16="http://schemas.microsoft.com/office/drawing/2014/main" id="{7473A94E-D59E-8D2C-01D7-31A0C9ABD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2417" name="Rectangle 15">
            <a:extLst>
              <a:ext uri="{FF2B5EF4-FFF2-40B4-BE49-F238E27FC236}">
                <a16:creationId xmlns:a16="http://schemas.microsoft.com/office/drawing/2014/main" id="{0DA4D77A-D663-92DF-8FAB-DE9B44D96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2418" name="Rectangle 16">
            <a:extLst>
              <a:ext uri="{FF2B5EF4-FFF2-40B4-BE49-F238E27FC236}">
                <a16:creationId xmlns:a16="http://schemas.microsoft.com/office/drawing/2014/main" id="{75B4D5B4-F20D-65EB-4C4E-9371C676F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2419" name="Rectangle 17">
            <a:extLst>
              <a:ext uri="{FF2B5EF4-FFF2-40B4-BE49-F238E27FC236}">
                <a16:creationId xmlns:a16="http://schemas.microsoft.com/office/drawing/2014/main" id="{3815EB88-B928-F289-FC1A-396177913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2420" name="Rectangle 18">
            <a:extLst>
              <a:ext uri="{FF2B5EF4-FFF2-40B4-BE49-F238E27FC236}">
                <a16:creationId xmlns:a16="http://schemas.microsoft.com/office/drawing/2014/main" id="{799D0F01-EBFF-D816-3D96-6DA127E79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2421" name="Text Box 19">
            <a:extLst>
              <a:ext uri="{FF2B5EF4-FFF2-40B4-BE49-F238E27FC236}">
                <a16:creationId xmlns:a16="http://schemas.microsoft.com/office/drawing/2014/main" id="{5FA53F5D-6D80-F155-5EAB-1CBD9E8B3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0"/>
            <a:ext cx="161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Root pointers:</a:t>
            </a:r>
          </a:p>
        </p:txBody>
      </p:sp>
      <p:sp>
        <p:nvSpPr>
          <p:cNvPr id="102422" name="Text Box 20">
            <a:extLst>
              <a:ext uri="{FF2B5EF4-FFF2-40B4-BE49-F238E27FC236}">
                <a16:creationId xmlns:a16="http://schemas.microsoft.com/office/drawing/2014/main" id="{D1C09196-6F07-A8CD-698B-280BC6707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4235450"/>
            <a:ext cx="78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Heap:</a:t>
            </a:r>
          </a:p>
        </p:txBody>
      </p:sp>
      <p:sp>
        <p:nvSpPr>
          <p:cNvPr id="102423" name="Rectangle 21">
            <a:extLst>
              <a:ext uri="{FF2B5EF4-FFF2-40B4-BE49-F238E27FC236}">
                <a16:creationId xmlns:a16="http://schemas.microsoft.com/office/drawing/2014/main" id="{D675F301-ADFE-D4FE-9767-0B5DD1CC2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09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2424" name="Text Box 22">
            <a:extLst>
              <a:ext uri="{FF2B5EF4-FFF2-40B4-BE49-F238E27FC236}">
                <a16:creationId xmlns:a16="http://schemas.microsoft.com/office/drawing/2014/main" id="{F4584DDE-91CA-19C7-93B5-3FFB2AFA6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2286000"/>
            <a:ext cx="1384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Unmarked=</a:t>
            </a:r>
          </a:p>
        </p:txBody>
      </p:sp>
      <p:sp>
        <p:nvSpPr>
          <p:cNvPr id="102425" name="Rectangle 23">
            <a:extLst>
              <a:ext uri="{FF2B5EF4-FFF2-40B4-BE49-F238E27FC236}">
                <a16:creationId xmlns:a16="http://schemas.microsoft.com/office/drawing/2014/main" id="{DC710DF2-D7D0-71C0-EFC5-8061767C1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1738" y="2209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102426" name="Text Box 24">
            <a:extLst>
              <a:ext uri="{FF2B5EF4-FFF2-40B4-BE49-F238E27FC236}">
                <a16:creationId xmlns:a16="http://schemas.microsoft.com/office/drawing/2014/main" id="{F9A572FB-A729-98DF-F114-F7D35DEC1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588" y="2286000"/>
            <a:ext cx="109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Marked=</a:t>
            </a:r>
          </a:p>
        </p:txBody>
      </p:sp>
      <p:sp>
        <p:nvSpPr>
          <p:cNvPr id="102427" name="Line 25">
            <a:extLst>
              <a:ext uri="{FF2B5EF4-FFF2-40B4-BE49-F238E27FC236}">
                <a16:creationId xmlns:a16="http://schemas.microsoft.com/office/drawing/2014/main" id="{5357ACB6-20BB-04D7-ABD7-DE9C555B6B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657600"/>
            <a:ext cx="990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8" name="Line 26">
            <a:extLst>
              <a:ext uri="{FF2B5EF4-FFF2-40B4-BE49-F238E27FC236}">
                <a16:creationId xmlns:a16="http://schemas.microsoft.com/office/drawing/2014/main" id="{CF205687-8BDF-4192-DE71-77835AE00F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657600"/>
            <a:ext cx="22860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9" name="Freeform 27">
            <a:extLst>
              <a:ext uri="{FF2B5EF4-FFF2-40B4-BE49-F238E27FC236}">
                <a16:creationId xmlns:a16="http://schemas.microsoft.com/office/drawing/2014/main" id="{60A4F68D-AF19-5BC2-A363-E8C7F110AFD8}"/>
              </a:ext>
            </a:extLst>
          </p:cNvPr>
          <p:cNvSpPr>
            <a:spLocks/>
          </p:cNvSpPr>
          <p:nvPr/>
        </p:nvSpPr>
        <p:spPr bwMode="auto">
          <a:xfrm>
            <a:off x="6477000" y="4648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0" name="Freeform 28">
            <a:extLst>
              <a:ext uri="{FF2B5EF4-FFF2-40B4-BE49-F238E27FC236}">
                <a16:creationId xmlns:a16="http://schemas.microsoft.com/office/drawing/2014/main" id="{504ED4ED-F09E-5B62-F200-54AA7DCB104B}"/>
              </a:ext>
            </a:extLst>
          </p:cNvPr>
          <p:cNvSpPr>
            <a:spLocks/>
          </p:cNvSpPr>
          <p:nvPr/>
        </p:nvSpPr>
        <p:spPr bwMode="auto">
          <a:xfrm flipH="1">
            <a:off x="5334000" y="4648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1" name="Freeform 29">
            <a:extLst>
              <a:ext uri="{FF2B5EF4-FFF2-40B4-BE49-F238E27FC236}">
                <a16:creationId xmlns:a16="http://schemas.microsoft.com/office/drawing/2014/main" id="{6A7F022C-0A96-07D3-55CD-AC5BC674CE6F}"/>
              </a:ext>
            </a:extLst>
          </p:cNvPr>
          <p:cNvSpPr>
            <a:spLocks/>
          </p:cNvSpPr>
          <p:nvPr/>
        </p:nvSpPr>
        <p:spPr bwMode="auto">
          <a:xfrm>
            <a:off x="4572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2" name="Freeform 30">
            <a:extLst>
              <a:ext uri="{FF2B5EF4-FFF2-40B4-BE49-F238E27FC236}">
                <a16:creationId xmlns:a16="http://schemas.microsoft.com/office/drawing/2014/main" id="{1300466A-58BC-5BF7-72E9-FD9E6E0F8D73}"/>
              </a:ext>
            </a:extLst>
          </p:cNvPr>
          <p:cNvSpPr>
            <a:spLocks/>
          </p:cNvSpPr>
          <p:nvPr/>
        </p:nvSpPr>
        <p:spPr bwMode="auto">
          <a:xfrm>
            <a:off x="4953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3" name="Freeform 31">
            <a:extLst>
              <a:ext uri="{FF2B5EF4-FFF2-40B4-BE49-F238E27FC236}">
                <a16:creationId xmlns:a16="http://schemas.microsoft.com/office/drawing/2014/main" id="{541B6C72-FCD8-91EC-7350-738724F3F11C}"/>
              </a:ext>
            </a:extLst>
          </p:cNvPr>
          <p:cNvSpPr>
            <a:spLocks/>
          </p:cNvSpPr>
          <p:nvPr/>
        </p:nvSpPr>
        <p:spPr bwMode="auto">
          <a:xfrm>
            <a:off x="3429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4" name="Freeform 32">
            <a:extLst>
              <a:ext uri="{FF2B5EF4-FFF2-40B4-BE49-F238E27FC236}">
                <a16:creationId xmlns:a16="http://schemas.microsoft.com/office/drawing/2014/main" id="{541831C7-36E7-F84E-81A2-4A90492CC8F3}"/>
              </a:ext>
            </a:extLst>
          </p:cNvPr>
          <p:cNvSpPr>
            <a:spLocks/>
          </p:cNvSpPr>
          <p:nvPr/>
        </p:nvSpPr>
        <p:spPr bwMode="auto">
          <a:xfrm>
            <a:off x="3810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5" name="Freeform 33">
            <a:extLst>
              <a:ext uri="{FF2B5EF4-FFF2-40B4-BE49-F238E27FC236}">
                <a16:creationId xmlns:a16="http://schemas.microsoft.com/office/drawing/2014/main" id="{BD48031C-8542-809D-C70D-379039709A1B}"/>
              </a:ext>
            </a:extLst>
          </p:cNvPr>
          <p:cNvSpPr>
            <a:spLocks/>
          </p:cNvSpPr>
          <p:nvPr/>
        </p:nvSpPr>
        <p:spPr bwMode="auto">
          <a:xfrm>
            <a:off x="2057400" y="4648200"/>
            <a:ext cx="5105400" cy="965200"/>
          </a:xfrm>
          <a:custGeom>
            <a:avLst/>
            <a:gdLst>
              <a:gd name="T0" fmla="*/ 2147483646 w 3168"/>
              <a:gd name="T1" fmla="*/ 2147483646 h 608"/>
              <a:gd name="T2" fmla="*/ 2147483646 w 3168"/>
              <a:gd name="T3" fmla="*/ 2147483646 h 608"/>
              <a:gd name="T4" fmla="*/ 2147483646 w 3168"/>
              <a:gd name="T5" fmla="*/ 2147483646 h 608"/>
              <a:gd name="T6" fmla="*/ 2147483646 w 3168"/>
              <a:gd name="T7" fmla="*/ 0 h 608"/>
              <a:gd name="T8" fmla="*/ 0 60000 65536"/>
              <a:gd name="T9" fmla="*/ 0 60000 65536"/>
              <a:gd name="T10" fmla="*/ 0 60000 65536"/>
              <a:gd name="T11" fmla="*/ 0 60000 65536"/>
              <a:gd name="T12" fmla="*/ 0 w 3168"/>
              <a:gd name="T13" fmla="*/ 0 h 608"/>
              <a:gd name="T14" fmla="*/ 3168 w 3168"/>
              <a:gd name="T15" fmla="*/ 608 h 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8" h="608">
                <a:moveTo>
                  <a:pt x="3024" y="48"/>
                </a:moveTo>
                <a:cubicBezTo>
                  <a:pt x="3096" y="224"/>
                  <a:pt x="3168" y="400"/>
                  <a:pt x="2736" y="480"/>
                </a:cubicBezTo>
                <a:cubicBezTo>
                  <a:pt x="2304" y="560"/>
                  <a:pt x="864" y="608"/>
                  <a:pt x="432" y="528"/>
                </a:cubicBezTo>
                <a:cubicBezTo>
                  <a:pt x="0" y="448"/>
                  <a:pt x="72" y="224"/>
                  <a:pt x="144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6" name="Freeform 34">
            <a:extLst>
              <a:ext uri="{FF2B5EF4-FFF2-40B4-BE49-F238E27FC236}">
                <a16:creationId xmlns:a16="http://schemas.microsoft.com/office/drawing/2014/main" id="{BDB5B11C-125C-8EAB-ADEF-91CB9106BBCB}"/>
              </a:ext>
            </a:extLst>
          </p:cNvPr>
          <p:cNvSpPr>
            <a:spLocks/>
          </p:cNvSpPr>
          <p:nvPr/>
        </p:nvSpPr>
        <p:spPr bwMode="auto">
          <a:xfrm flipH="1">
            <a:off x="56388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7" name="Freeform 35">
            <a:extLst>
              <a:ext uri="{FF2B5EF4-FFF2-40B4-BE49-F238E27FC236}">
                <a16:creationId xmlns:a16="http://schemas.microsoft.com/office/drawing/2014/main" id="{49480435-3BA4-2ACA-A3CE-7BCFD920A737}"/>
              </a:ext>
            </a:extLst>
          </p:cNvPr>
          <p:cNvSpPr>
            <a:spLocks/>
          </p:cNvSpPr>
          <p:nvPr/>
        </p:nvSpPr>
        <p:spPr bwMode="auto">
          <a:xfrm flipH="1">
            <a:off x="2286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8" name="Freeform 36">
            <a:extLst>
              <a:ext uri="{FF2B5EF4-FFF2-40B4-BE49-F238E27FC236}">
                <a16:creationId xmlns:a16="http://schemas.microsoft.com/office/drawing/2014/main" id="{9A6148E4-2BE2-23BE-78EB-0F8C35A13EBD}"/>
              </a:ext>
            </a:extLst>
          </p:cNvPr>
          <p:cNvSpPr>
            <a:spLocks/>
          </p:cNvSpPr>
          <p:nvPr/>
        </p:nvSpPr>
        <p:spPr bwMode="auto">
          <a:xfrm>
            <a:off x="6477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9" name="Freeform 37">
            <a:extLst>
              <a:ext uri="{FF2B5EF4-FFF2-40B4-BE49-F238E27FC236}">
                <a16:creationId xmlns:a16="http://schemas.microsoft.com/office/drawing/2014/main" id="{4194199F-372D-3613-1B1E-FF212F6AC3AC}"/>
              </a:ext>
            </a:extLst>
          </p:cNvPr>
          <p:cNvSpPr>
            <a:spLocks/>
          </p:cNvSpPr>
          <p:nvPr/>
        </p:nvSpPr>
        <p:spPr bwMode="auto">
          <a:xfrm>
            <a:off x="1905000" y="4648200"/>
            <a:ext cx="1143000" cy="508000"/>
          </a:xfrm>
          <a:custGeom>
            <a:avLst/>
            <a:gdLst>
              <a:gd name="T0" fmla="*/ 2147483646 w 720"/>
              <a:gd name="T1" fmla="*/ 0 h 320"/>
              <a:gd name="T2" fmla="*/ 2147483646 w 720"/>
              <a:gd name="T3" fmla="*/ 2147483646 h 320"/>
              <a:gd name="T4" fmla="*/ 2147483646 w 720"/>
              <a:gd name="T5" fmla="*/ 2147483646 h 320"/>
              <a:gd name="T6" fmla="*/ 0 w 720"/>
              <a:gd name="T7" fmla="*/ 2147483646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320"/>
              <a:gd name="T14" fmla="*/ 720 w 720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320">
                <a:moveTo>
                  <a:pt x="720" y="0"/>
                </a:moveTo>
                <a:cubicBezTo>
                  <a:pt x="720" y="96"/>
                  <a:pt x="720" y="192"/>
                  <a:pt x="624" y="240"/>
                </a:cubicBezTo>
                <a:cubicBezTo>
                  <a:pt x="528" y="288"/>
                  <a:pt x="248" y="320"/>
                  <a:pt x="144" y="288"/>
                </a:cubicBezTo>
                <a:cubicBezTo>
                  <a:pt x="40" y="256"/>
                  <a:pt x="20" y="152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0" name="Freeform 38">
            <a:extLst>
              <a:ext uri="{FF2B5EF4-FFF2-40B4-BE49-F238E27FC236}">
                <a16:creationId xmlns:a16="http://schemas.microsoft.com/office/drawing/2014/main" id="{44466A23-9EB3-1079-CA20-27DDAD8630D6}"/>
              </a:ext>
            </a:extLst>
          </p:cNvPr>
          <p:cNvSpPr>
            <a:spLocks/>
          </p:cNvSpPr>
          <p:nvPr/>
        </p:nvSpPr>
        <p:spPr bwMode="auto">
          <a:xfrm>
            <a:off x="4584700" y="4724400"/>
            <a:ext cx="3035300" cy="609600"/>
          </a:xfrm>
          <a:custGeom>
            <a:avLst/>
            <a:gdLst>
              <a:gd name="T0" fmla="*/ 2147483646 w 1912"/>
              <a:gd name="T1" fmla="*/ 0 h 384"/>
              <a:gd name="T2" fmla="*/ 2147483646 w 1912"/>
              <a:gd name="T3" fmla="*/ 2147483646 h 384"/>
              <a:gd name="T4" fmla="*/ 2147483646 w 1912"/>
              <a:gd name="T5" fmla="*/ 2147483646 h 384"/>
              <a:gd name="T6" fmla="*/ 2147483646 w 191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912"/>
              <a:gd name="T13" fmla="*/ 0 h 384"/>
              <a:gd name="T14" fmla="*/ 1912 w 19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12" h="384">
                <a:moveTo>
                  <a:pt x="1672" y="0"/>
                </a:moveTo>
                <a:cubicBezTo>
                  <a:pt x="1792" y="116"/>
                  <a:pt x="1912" y="232"/>
                  <a:pt x="1672" y="288"/>
                </a:cubicBezTo>
                <a:cubicBezTo>
                  <a:pt x="1432" y="344"/>
                  <a:pt x="464" y="384"/>
                  <a:pt x="232" y="336"/>
                </a:cubicBezTo>
                <a:cubicBezTo>
                  <a:pt x="0" y="288"/>
                  <a:pt x="140" y="144"/>
                  <a:pt x="28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1" name="Freeform 39">
            <a:extLst>
              <a:ext uri="{FF2B5EF4-FFF2-40B4-BE49-F238E27FC236}">
                <a16:creationId xmlns:a16="http://schemas.microsoft.com/office/drawing/2014/main" id="{1728097C-FAE0-3485-E6AC-CD00ABAD3080}"/>
              </a:ext>
            </a:extLst>
          </p:cNvPr>
          <p:cNvSpPr>
            <a:spLocks/>
          </p:cNvSpPr>
          <p:nvPr/>
        </p:nvSpPr>
        <p:spPr bwMode="auto">
          <a:xfrm flipH="1">
            <a:off x="17526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Date Placeholder 3">
            <a:extLst>
              <a:ext uri="{FF2B5EF4-FFF2-40B4-BE49-F238E27FC236}">
                <a16:creationId xmlns:a16="http://schemas.microsoft.com/office/drawing/2014/main" id="{0416EEA1-2341-C8A5-AF6E-4E3798864F0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1DF86976-4CEE-1357-E4B1-50A307F38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03427" name="Slide Number Placeholder 5">
            <a:extLst>
              <a:ext uri="{FF2B5EF4-FFF2-40B4-BE49-F238E27FC236}">
                <a16:creationId xmlns:a16="http://schemas.microsoft.com/office/drawing/2014/main" id="{A03DAB91-4EF1-EF90-4914-A2BD2A1DB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5837681-557D-469B-993A-FB49B2E9B609}" type="slidenum">
              <a:rPr lang="en-US" altLang="en-US" smtClean="0">
                <a:latin typeface="Arial" panose="020B0604020202020204" pitchFamily="34" charset="0"/>
              </a:rPr>
              <a:pPr/>
              <a:t>79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3428" name="Rectangle 2">
            <a:extLst>
              <a:ext uri="{FF2B5EF4-FFF2-40B4-BE49-F238E27FC236}">
                <a16:creationId xmlns:a16="http://schemas.microsoft.com/office/drawing/2014/main" id="{64147641-B3E4-DB1E-005A-963F646A0D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Mark &amp; Sweep: GC Example</a:t>
            </a:r>
          </a:p>
        </p:txBody>
      </p:sp>
      <p:sp>
        <p:nvSpPr>
          <p:cNvPr id="103429" name="Rectangle 3">
            <a:extLst>
              <a:ext uri="{FF2B5EF4-FFF2-40B4-BE49-F238E27FC236}">
                <a16:creationId xmlns:a16="http://schemas.microsoft.com/office/drawing/2014/main" id="{F83D3B7F-8ADC-930D-A5A3-9A45DDEEF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3430" name="Rectangle 4">
            <a:extLst>
              <a:ext uri="{FF2B5EF4-FFF2-40B4-BE49-F238E27FC236}">
                <a16:creationId xmlns:a16="http://schemas.microsoft.com/office/drawing/2014/main" id="{D95E7E37-C569-8A23-9F33-89B16DF8C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3431" name="Rectangle 5">
            <a:extLst>
              <a:ext uri="{FF2B5EF4-FFF2-40B4-BE49-F238E27FC236}">
                <a16:creationId xmlns:a16="http://schemas.microsoft.com/office/drawing/2014/main" id="{770FF455-93C0-56D8-2F75-818CFCAFA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3432" name="Rectangle 6">
            <a:extLst>
              <a:ext uri="{FF2B5EF4-FFF2-40B4-BE49-F238E27FC236}">
                <a16:creationId xmlns:a16="http://schemas.microsoft.com/office/drawing/2014/main" id="{F2EE457F-6466-829A-64FD-ED1467EB5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3433" name="Rectangle 7">
            <a:extLst>
              <a:ext uri="{FF2B5EF4-FFF2-40B4-BE49-F238E27FC236}">
                <a16:creationId xmlns:a16="http://schemas.microsoft.com/office/drawing/2014/main" id="{5BE3FCCA-368F-3CE6-7757-E1CBF22D6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3434" name="Rectangle 8">
            <a:extLst>
              <a:ext uri="{FF2B5EF4-FFF2-40B4-BE49-F238E27FC236}">
                <a16:creationId xmlns:a16="http://schemas.microsoft.com/office/drawing/2014/main" id="{F2E24ABD-B717-7C47-AFD4-B48070D06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3435" name="Rectangle 9">
            <a:extLst>
              <a:ext uri="{FF2B5EF4-FFF2-40B4-BE49-F238E27FC236}">
                <a16:creationId xmlns:a16="http://schemas.microsoft.com/office/drawing/2014/main" id="{AA8FA465-5D0D-2363-6172-AA23C71A6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3436" name="Rectangle 10">
            <a:extLst>
              <a:ext uri="{FF2B5EF4-FFF2-40B4-BE49-F238E27FC236}">
                <a16:creationId xmlns:a16="http://schemas.microsoft.com/office/drawing/2014/main" id="{660C3A63-FA70-DD65-9B09-96F33024D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3437" name="Rectangle 11">
            <a:extLst>
              <a:ext uri="{FF2B5EF4-FFF2-40B4-BE49-F238E27FC236}">
                <a16:creationId xmlns:a16="http://schemas.microsoft.com/office/drawing/2014/main" id="{FB57B582-CBD1-11DB-1093-9C2B1D29E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3438" name="Rectangle 12">
            <a:extLst>
              <a:ext uri="{FF2B5EF4-FFF2-40B4-BE49-F238E27FC236}">
                <a16:creationId xmlns:a16="http://schemas.microsoft.com/office/drawing/2014/main" id="{5A327007-7CED-B1D9-1285-CAD234691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103439" name="Rectangle 13">
            <a:extLst>
              <a:ext uri="{FF2B5EF4-FFF2-40B4-BE49-F238E27FC236}">
                <a16:creationId xmlns:a16="http://schemas.microsoft.com/office/drawing/2014/main" id="{6680310C-55B7-FAA8-9FA4-89A0EF578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3440" name="Rectangle 14">
            <a:extLst>
              <a:ext uri="{FF2B5EF4-FFF2-40B4-BE49-F238E27FC236}">
                <a16:creationId xmlns:a16="http://schemas.microsoft.com/office/drawing/2014/main" id="{6B389C6E-CBC8-C0B4-7578-BE0E267B0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3441" name="Rectangle 15">
            <a:extLst>
              <a:ext uri="{FF2B5EF4-FFF2-40B4-BE49-F238E27FC236}">
                <a16:creationId xmlns:a16="http://schemas.microsoft.com/office/drawing/2014/main" id="{79673538-9906-0F17-7932-CFFC2E6C4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3442" name="Rectangle 16">
            <a:extLst>
              <a:ext uri="{FF2B5EF4-FFF2-40B4-BE49-F238E27FC236}">
                <a16:creationId xmlns:a16="http://schemas.microsoft.com/office/drawing/2014/main" id="{04EC5724-C68B-C721-DE71-668D3AE1B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3443" name="Rectangle 17">
            <a:extLst>
              <a:ext uri="{FF2B5EF4-FFF2-40B4-BE49-F238E27FC236}">
                <a16:creationId xmlns:a16="http://schemas.microsoft.com/office/drawing/2014/main" id="{EBFE704E-EA40-23B6-88A1-3DAB6DCF6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3444" name="Rectangle 18">
            <a:extLst>
              <a:ext uri="{FF2B5EF4-FFF2-40B4-BE49-F238E27FC236}">
                <a16:creationId xmlns:a16="http://schemas.microsoft.com/office/drawing/2014/main" id="{84D0B119-6F08-5175-9FCF-1DFAA4E41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3445" name="Text Box 19">
            <a:extLst>
              <a:ext uri="{FF2B5EF4-FFF2-40B4-BE49-F238E27FC236}">
                <a16:creationId xmlns:a16="http://schemas.microsoft.com/office/drawing/2014/main" id="{E0057289-C5E1-DF98-E730-8AFE4346B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0"/>
            <a:ext cx="161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Root pointers:</a:t>
            </a:r>
          </a:p>
        </p:txBody>
      </p:sp>
      <p:sp>
        <p:nvSpPr>
          <p:cNvPr id="103446" name="Text Box 20">
            <a:extLst>
              <a:ext uri="{FF2B5EF4-FFF2-40B4-BE49-F238E27FC236}">
                <a16:creationId xmlns:a16="http://schemas.microsoft.com/office/drawing/2014/main" id="{54EB7550-6E5D-3FEF-9147-7560559FC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4235450"/>
            <a:ext cx="78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Heap:</a:t>
            </a:r>
          </a:p>
        </p:txBody>
      </p:sp>
      <p:sp>
        <p:nvSpPr>
          <p:cNvPr id="103447" name="Rectangle 21">
            <a:extLst>
              <a:ext uri="{FF2B5EF4-FFF2-40B4-BE49-F238E27FC236}">
                <a16:creationId xmlns:a16="http://schemas.microsoft.com/office/drawing/2014/main" id="{3B0B01D8-135D-D8B1-8200-9F717D716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09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3448" name="Text Box 22">
            <a:extLst>
              <a:ext uri="{FF2B5EF4-FFF2-40B4-BE49-F238E27FC236}">
                <a16:creationId xmlns:a16="http://schemas.microsoft.com/office/drawing/2014/main" id="{C4343D90-308B-438C-4A83-563B9D540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2286000"/>
            <a:ext cx="1384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Unmarked=</a:t>
            </a:r>
          </a:p>
        </p:txBody>
      </p:sp>
      <p:sp>
        <p:nvSpPr>
          <p:cNvPr id="103449" name="Rectangle 23">
            <a:extLst>
              <a:ext uri="{FF2B5EF4-FFF2-40B4-BE49-F238E27FC236}">
                <a16:creationId xmlns:a16="http://schemas.microsoft.com/office/drawing/2014/main" id="{C43F7AAC-573F-A37E-3200-33FB66E69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1738" y="2209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103450" name="Text Box 24">
            <a:extLst>
              <a:ext uri="{FF2B5EF4-FFF2-40B4-BE49-F238E27FC236}">
                <a16:creationId xmlns:a16="http://schemas.microsoft.com/office/drawing/2014/main" id="{51C71FAC-2717-4722-45CD-DA9A6E282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588" y="2286000"/>
            <a:ext cx="109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Marked=</a:t>
            </a:r>
          </a:p>
        </p:txBody>
      </p:sp>
      <p:sp>
        <p:nvSpPr>
          <p:cNvPr id="103451" name="Line 25">
            <a:extLst>
              <a:ext uri="{FF2B5EF4-FFF2-40B4-BE49-F238E27FC236}">
                <a16:creationId xmlns:a16="http://schemas.microsoft.com/office/drawing/2014/main" id="{AB09A28F-3927-BF7B-B64F-4C530677DA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657600"/>
            <a:ext cx="990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52" name="Line 26">
            <a:extLst>
              <a:ext uri="{FF2B5EF4-FFF2-40B4-BE49-F238E27FC236}">
                <a16:creationId xmlns:a16="http://schemas.microsoft.com/office/drawing/2014/main" id="{50CF430A-0396-6597-149C-874AAEA077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657600"/>
            <a:ext cx="22860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53" name="Freeform 27">
            <a:extLst>
              <a:ext uri="{FF2B5EF4-FFF2-40B4-BE49-F238E27FC236}">
                <a16:creationId xmlns:a16="http://schemas.microsoft.com/office/drawing/2014/main" id="{ACB04FA6-9A0E-BB86-E980-E07F7CD69D9E}"/>
              </a:ext>
            </a:extLst>
          </p:cNvPr>
          <p:cNvSpPr>
            <a:spLocks/>
          </p:cNvSpPr>
          <p:nvPr/>
        </p:nvSpPr>
        <p:spPr bwMode="auto">
          <a:xfrm>
            <a:off x="6477000" y="4648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54" name="Freeform 28">
            <a:extLst>
              <a:ext uri="{FF2B5EF4-FFF2-40B4-BE49-F238E27FC236}">
                <a16:creationId xmlns:a16="http://schemas.microsoft.com/office/drawing/2014/main" id="{97DBA5B4-0012-8A48-1F42-C255824FA1B5}"/>
              </a:ext>
            </a:extLst>
          </p:cNvPr>
          <p:cNvSpPr>
            <a:spLocks/>
          </p:cNvSpPr>
          <p:nvPr/>
        </p:nvSpPr>
        <p:spPr bwMode="auto">
          <a:xfrm flipH="1">
            <a:off x="5334000" y="4648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55" name="Freeform 29">
            <a:extLst>
              <a:ext uri="{FF2B5EF4-FFF2-40B4-BE49-F238E27FC236}">
                <a16:creationId xmlns:a16="http://schemas.microsoft.com/office/drawing/2014/main" id="{60CB56E1-0FD9-4806-2565-2BB2FE57017F}"/>
              </a:ext>
            </a:extLst>
          </p:cNvPr>
          <p:cNvSpPr>
            <a:spLocks/>
          </p:cNvSpPr>
          <p:nvPr/>
        </p:nvSpPr>
        <p:spPr bwMode="auto">
          <a:xfrm>
            <a:off x="4572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56" name="Freeform 30">
            <a:extLst>
              <a:ext uri="{FF2B5EF4-FFF2-40B4-BE49-F238E27FC236}">
                <a16:creationId xmlns:a16="http://schemas.microsoft.com/office/drawing/2014/main" id="{6EFA15AF-8DE5-3596-84BD-BB385572A1D4}"/>
              </a:ext>
            </a:extLst>
          </p:cNvPr>
          <p:cNvSpPr>
            <a:spLocks/>
          </p:cNvSpPr>
          <p:nvPr/>
        </p:nvSpPr>
        <p:spPr bwMode="auto">
          <a:xfrm>
            <a:off x="4953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57" name="Freeform 31">
            <a:extLst>
              <a:ext uri="{FF2B5EF4-FFF2-40B4-BE49-F238E27FC236}">
                <a16:creationId xmlns:a16="http://schemas.microsoft.com/office/drawing/2014/main" id="{4F40B535-8FF1-F94F-8140-B3291487803C}"/>
              </a:ext>
            </a:extLst>
          </p:cNvPr>
          <p:cNvSpPr>
            <a:spLocks/>
          </p:cNvSpPr>
          <p:nvPr/>
        </p:nvSpPr>
        <p:spPr bwMode="auto">
          <a:xfrm>
            <a:off x="3429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58" name="Freeform 32">
            <a:extLst>
              <a:ext uri="{FF2B5EF4-FFF2-40B4-BE49-F238E27FC236}">
                <a16:creationId xmlns:a16="http://schemas.microsoft.com/office/drawing/2014/main" id="{BFBA6D92-A77D-E382-4D20-ABEC87CEA2C4}"/>
              </a:ext>
            </a:extLst>
          </p:cNvPr>
          <p:cNvSpPr>
            <a:spLocks/>
          </p:cNvSpPr>
          <p:nvPr/>
        </p:nvSpPr>
        <p:spPr bwMode="auto">
          <a:xfrm>
            <a:off x="3810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59" name="Freeform 33">
            <a:extLst>
              <a:ext uri="{FF2B5EF4-FFF2-40B4-BE49-F238E27FC236}">
                <a16:creationId xmlns:a16="http://schemas.microsoft.com/office/drawing/2014/main" id="{0B28F79E-37BA-61EA-9FB4-2B0D736C1F0A}"/>
              </a:ext>
            </a:extLst>
          </p:cNvPr>
          <p:cNvSpPr>
            <a:spLocks/>
          </p:cNvSpPr>
          <p:nvPr/>
        </p:nvSpPr>
        <p:spPr bwMode="auto">
          <a:xfrm>
            <a:off x="2057400" y="4648200"/>
            <a:ext cx="5105400" cy="965200"/>
          </a:xfrm>
          <a:custGeom>
            <a:avLst/>
            <a:gdLst>
              <a:gd name="T0" fmla="*/ 2147483646 w 3168"/>
              <a:gd name="T1" fmla="*/ 2147483646 h 608"/>
              <a:gd name="T2" fmla="*/ 2147483646 w 3168"/>
              <a:gd name="T3" fmla="*/ 2147483646 h 608"/>
              <a:gd name="T4" fmla="*/ 2147483646 w 3168"/>
              <a:gd name="T5" fmla="*/ 2147483646 h 608"/>
              <a:gd name="T6" fmla="*/ 2147483646 w 3168"/>
              <a:gd name="T7" fmla="*/ 0 h 608"/>
              <a:gd name="T8" fmla="*/ 0 60000 65536"/>
              <a:gd name="T9" fmla="*/ 0 60000 65536"/>
              <a:gd name="T10" fmla="*/ 0 60000 65536"/>
              <a:gd name="T11" fmla="*/ 0 60000 65536"/>
              <a:gd name="T12" fmla="*/ 0 w 3168"/>
              <a:gd name="T13" fmla="*/ 0 h 608"/>
              <a:gd name="T14" fmla="*/ 3168 w 3168"/>
              <a:gd name="T15" fmla="*/ 608 h 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8" h="608">
                <a:moveTo>
                  <a:pt x="3024" y="48"/>
                </a:moveTo>
                <a:cubicBezTo>
                  <a:pt x="3096" y="224"/>
                  <a:pt x="3168" y="400"/>
                  <a:pt x="2736" y="480"/>
                </a:cubicBezTo>
                <a:cubicBezTo>
                  <a:pt x="2304" y="560"/>
                  <a:pt x="864" y="608"/>
                  <a:pt x="432" y="528"/>
                </a:cubicBezTo>
                <a:cubicBezTo>
                  <a:pt x="0" y="448"/>
                  <a:pt x="72" y="224"/>
                  <a:pt x="144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60" name="Freeform 34">
            <a:extLst>
              <a:ext uri="{FF2B5EF4-FFF2-40B4-BE49-F238E27FC236}">
                <a16:creationId xmlns:a16="http://schemas.microsoft.com/office/drawing/2014/main" id="{D3349D82-147D-674E-7945-E8C0B3D08D14}"/>
              </a:ext>
            </a:extLst>
          </p:cNvPr>
          <p:cNvSpPr>
            <a:spLocks/>
          </p:cNvSpPr>
          <p:nvPr/>
        </p:nvSpPr>
        <p:spPr bwMode="auto">
          <a:xfrm flipH="1">
            <a:off x="56388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61" name="Freeform 35">
            <a:extLst>
              <a:ext uri="{FF2B5EF4-FFF2-40B4-BE49-F238E27FC236}">
                <a16:creationId xmlns:a16="http://schemas.microsoft.com/office/drawing/2014/main" id="{BA4652E4-E8BB-82E1-343A-20FCD7C17985}"/>
              </a:ext>
            </a:extLst>
          </p:cNvPr>
          <p:cNvSpPr>
            <a:spLocks/>
          </p:cNvSpPr>
          <p:nvPr/>
        </p:nvSpPr>
        <p:spPr bwMode="auto">
          <a:xfrm flipH="1">
            <a:off x="2286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62" name="Freeform 36">
            <a:extLst>
              <a:ext uri="{FF2B5EF4-FFF2-40B4-BE49-F238E27FC236}">
                <a16:creationId xmlns:a16="http://schemas.microsoft.com/office/drawing/2014/main" id="{06BD3B8B-1D55-311D-4765-6205DEF3B6D6}"/>
              </a:ext>
            </a:extLst>
          </p:cNvPr>
          <p:cNvSpPr>
            <a:spLocks/>
          </p:cNvSpPr>
          <p:nvPr/>
        </p:nvSpPr>
        <p:spPr bwMode="auto">
          <a:xfrm>
            <a:off x="6477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63" name="Freeform 37">
            <a:extLst>
              <a:ext uri="{FF2B5EF4-FFF2-40B4-BE49-F238E27FC236}">
                <a16:creationId xmlns:a16="http://schemas.microsoft.com/office/drawing/2014/main" id="{C86C5DC5-C7EF-6821-D4E9-0A7D4156F5DB}"/>
              </a:ext>
            </a:extLst>
          </p:cNvPr>
          <p:cNvSpPr>
            <a:spLocks/>
          </p:cNvSpPr>
          <p:nvPr/>
        </p:nvSpPr>
        <p:spPr bwMode="auto">
          <a:xfrm>
            <a:off x="1905000" y="4648200"/>
            <a:ext cx="1143000" cy="508000"/>
          </a:xfrm>
          <a:custGeom>
            <a:avLst/>
            <a:gdLst>
              <a:gd name="T0" fmla="*/ 2147483646 w 720"/>
              <a:gd name="T1" fmla="*/ 0 h 320"/>
              <a:gd name="T2" fmla="*/ 2147483646 w 720"/>
              <a:gd name="T3" fmla="*/ 2147483646 h 320"/>
              <a:gd name="T4" fmla="*/ 2147483646 w 720"/>
              <a:gd name="T5" fmla="*/ 2147483646 h 320"/>
              <a:gd name="T6" fmla="*/ 0 w 720"/>
              <a:gd name="T7" fmla="*/ 2147483646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320"/>
              <a:gd name="T14" fmla="*/ 720 w 720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320">
                <a:moveTo>
                  <a:pt x="720" y="0"/>
                </a:moveTo>
                <a:cubicBezTo>
                  <a:pt x="720" y="96"/>
                  <a:pt x="720" y="192"/>
                  <a:pt x="624" y="240"/>
                </a:cubicBezTo>
                <a:cubicBezTo>
                  <a:pt x="528" y="288"/>
                  <a:pt x="248" y="320"/>
                  <a:pt x="144" y="288"/>
                </a:cubicBezTo>
                <a:cubicBezTo>
                  <a:pt x="40" y="256"/>
                  <a:pt x="20" y="152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64" name="Freeform 38">
            <a:extLst>
              <a:ext uri="{FF2B5EF4-FFF2-40B4-BE49-F238E27FC236}">
                <a16:creationId xmlns:a16="http://schemas.microsoft.com/office/drawing/2014/main" id="{8ED41D40-8AF7-4E84-9CC9-290DBA2491E3}"/>
              </a:ext>
            </a:extLst>
          </p:cNvPr>
          <p:cNvSpPr>
            <a:spLocks/>
          </p:cNvSpPr>
          <p:nvPr/>
        </p:nvSpPr>
        <p:spPr bwMode="auto">
          <a:xfrm>
            <a:off x="4584700" y="4724400"/>
            <a:ext cx="3035300" cy="609600"/>
          </a:xfrm>
          <a:custGeom>
            <a:avLst/>
            <a:gdLst>
              <a:gd name="T0" fmla="*/ 2147483646 w 1912"/>
              <a:gd name="T1" fmla="*/ 0 h 384"/>
              <a:gd name="T2" fmla="*/ 2147483646 w 1912"/>
              <a:gd name="T3" fmla="*/ 2147483646 h 384"/>
              <a:gd name="T4" fmla="*/ 2147483646 w 1912"/>
              <a:gd name="T5" fmla="*/ 2147483646 h 384"/>
              <a:gd name="T6" fmla="*/ 2147483646 w 191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912"/>
              <a:gd name="T13" fmla="*/ 0 h 384"/>
              <a:gd name="T14" fmla="*/ 1912 w 19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12" h="384">
                <a:moveTo>
                  <a:pt x="1672" y="0"/>
                </a:moveTo>
                <a:cubicBezTo>
                  <a:pt x="1792" y="116"/>
                  <a:pt x="1912" y="232"/>
                  <a:pt x="1672" y="288"/>
                </a:cubicBezTo>
                <a:cubicBezTo>
                  <a:pt x="1432" y="344"/>
                  <a:pt x="464" y="384"/>
                  <a:pt x="232" y="336"/>
                </a:cubicBezTo>
                <a:cubicBezTo>
                  <a:pt x="0" y="288"/>
                  <a:pt x="140" y="144"/>
                  <a:pt x="28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65" name="Freeform 39">
            <a:extLst>
              <a:ext uri="{FF2B5EF4-FFF2-40B4-BE49-F238E27FC236}">
                <a16:creationId xmlns:a16="http://schemas.microsoft.com/office/drawing/2014/main" id="{47B56D3E-0A7F-26BF-AAC9-07320E1F2831}"/>
              </a:ext>
            </a:extLst>
          </p:cNvPr>
          <p:cNvSpPr>
            <a:spLocks/>
          </p:cNvSpPr>
          <p:nvPr/>
        </p:nvSpPr>
        <p:spPr bwMode="auto">
          <a:xfrm flipH="1">
            <a:off x="17526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2">
            <a:extLst>
              <a:ext uri="{FF2B5EF4-FFF2-40B4-BE49-F238E27FC236}">
                <a16:creationId xmlns:a16="http://schemas.microsoft.com/office/drawing/2014/main" id="{4695D8A5-6FC4-D0FF-2E02-9D61D1D6468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C9BC39D-C988-17CA-91EF-6079F89BF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25603" name="Slide Number Placeholder 4">
            <a:extLst>
              <a:ext uri="{FF2B5EF4-FFF2-40B4-BE49-F238E27FC236}">
                <a16:creationId xmlns:a16="http://schemas.microsoft.com/office/drawing/2014/main" id="{3ECF21AF-57F5-FC1F-3144-88012C6B5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45D9B49-607B-4904-99FC-7E3009895F97}" type="slidenum">
              <a:rPr lang="en-US" altLang="en-US" smtClean="0">
                <a:latin typeface="Arial" panose="020B0604020202020204" pitchFamily="34" charset="0"/>
              </a:rPr>
              <a:pPr/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65D70B5B-5C5D-5CD9-5D30-C5E251E95B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Malloc/realloc/free</a:t>
            </a:r>
            <a:r>
              <a:rPr lang="en-US" altLang="en-US"/>
              <a:t> Example</a:t>
            </a:r>
          </a:p>
        </p:txBody>
      </p:sp>
      <p:sp>
        <p:nvSpPr>
          <p:cNvPr id="25605" name="Text Box 3">
            <a:extLst>
              <a:ext uri="{FF2B5EF4-FFF2-40B4-BE49-F238E27FC236}">
                <a16:creationId xmlns:a16="http://schemas.microsoft.com/office/drawing/2014/main" id="{CF3A3180-AA9A-8086-203C-97669D960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219200"/>
            <a:ext cx="7010400" cy="461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b="1">
                <a:latin typeface="Courier New" panose="02070309020205020404" pitchFamily="49" charset="0"/>
              </a:rPr>
              <a:t>void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foo(int n, int m)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int i, *p;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/* Allocate a block of n ints. */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if ((p = malloc(n * sizeof(int))) == NULL)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        unix_error("malloc");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for (i = 0; i &lt; n; i++)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        p[i] = i;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/* Add m bytes to end of p block. */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if ((p = realloc(p, (n + m) * sizeof(int))) == NULL)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        unix_error("realloc");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for (i = n; i &lt; n + m; i++)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        p[i] = i;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/* Print new array. */  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for (i = 0; i &lt; n + m; i++)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        printf("%d\n", p[i]);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/* Return p to available memory pool. */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free(p);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Date Placeholder 3">
            <a:extLst>
              <a:ext uri="{FF2B5EF4-FFF2-40B4-BE49-F238E27FC236}">
                <a16:creationId xmlns:a16="http://schemas.microsoft.com/office/drawing/2014/main" id="{47E5551F-A816-2C10-AC16-B657A844B2E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10248CA5-0E10-6B10-9F6D-800C8DC0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04451" name="Slide Number Placeholder 5">
            <a:extLst>
              <a:ext uri="{FF2B5EF4-FFF2-40B4-BE49-F238E27FC236}">
                <a16:creationId xmlns:a16="http://schemas.microsoft.com/office/drawing/2014/main" id="{DAFA96A8-2981-90B3-1F40-1301195A8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AB063EF-730D-4386-83F8-26CEE9BECDC4}" type="slidenum">
              <a:rPr lang="en-US" altLang="en-US" smtClean="0">
                <a:latin typeface="Arial" panose="020B0604020202020204" pitchFamily="34" charset="0"/>
              </a:rPr>
              <a:pPr/>
              <a:t>80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4452" name="Rectangle 2">
            <a:extLst>
              <a:ext uri="{FF2B5EF4-FFF2-40B4-BE49-F238E27FC236}">
                <a16:creationId xmlns:a16="http://schemas.microsoft.com/office/drawing/2014/main" id="{FBB89ED7-C68E-48E8-2B25-446EBD59DE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Mark &amp; Sweep: GC Example</a:t>
            </a:r>
          </a:p>
        </p:txBody>
      </p:sp>
      <p:sp>
        <p:nvSpPr>
          <p:cNvPr id="104453" name="Rectangle 3">
            <a:extLst>
              <a:ext uri="{FF2B5EF4-FFF2-40B4-BE49-F238E27FC236}">
                <a16:creationId xmlns:a16="http://schemas.microsoft.com/office/drawing/2014/main" id="{CFF94975-E777-3140-FA82-2ED5CDC68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4454" name="Rectangle 4">
            <a:extLst>
              <a:ext uri="{FF2B5EF4-FFF2-40B4-BE49-F238E27FC236}">
                <a16:creationId xmlns:a16="http://schemas.microsoft.com/office/drawing/2014/main" id="{0CB32A26-3906-E8B0-A626-ED23A7801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4455" name="Rectangle 5">
            <a:extLst>
              <a:ext uri="{FF2B5EF4-FFF2-40B4-BE49-F238E27FC236}">
                <a16:creationId xmlns:a16="http://schemas.microsoft.com/office/drawing/2014/main" id="{6296A768-6C5A-1F0F-6F5A-B1F443B05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4456" name="Rectangle 6">
            <a:extLst>
              <a:ext uri="{FF2B5EF4-FFF2-40B4-BE49-F238E27FC236}">
                <a16:creationId xmlns:a16="http://schemas.microsoft.com/office/drawing/2014/main" id="{BFC478FF-DCAC-969D-5293-10BBAFC76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4457" name="Rectangle 7">
            <a:extLst>
              <a:ext uri="{FF2B5EF4-FFF2-40B4-BE49-F238E27FC236}">
                <a16:creationId xmlns:a16="http://schemas.microsoft.com/office/drawing/2014/main" id="{0037B32C-8FAE-BE9E-D9ED-40E1A33FA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4458" name="Rectangle 8">
            <a:extLst>
              <a:ext uri="{FF2B5EF4-FFF2-40B4-BE49-F238E27FC236}">
                <a16:creationId xmlns:a16="http://schemas.microsoft.com/office/drawing/2014/main" id="{06F0693B-A39B-5A8A-63A7-92E849226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4459" name="Rectangle 9">
            <a:extLst>
              <a:ext uri="{FF2B5EF4-FFF2-40B4-BE49-F238E27FC236}">
                <a16:creationId xmlns:a16="http://schemas.microsoft.com/office/drawing/2014/main" id="{A67F9BF4-B0A1-5C7B-8A20-BB3213669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4460" name="Rectangle 10">
            <a:extLst>
              <a:ext uri="{FF2B5EF4-FFF2-40B4-BE49-F238E27FC236}">
                <a16:creationId xmlns:a16="http://schemas.microsoft.com/office/drawing/2014/main" id="{9057B7B7-EAD1-1821-7AD9-BC770634C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4461" name="Rectangle 11">
            <a:extLst>
              <a:ext uri="{FF2B5EF4-FFF2-40B4-BE49-F238E27FC236}">
                <a16:creationId xmlns:a16="http://schemas.microsoft.com/office/drawing/2014/main" id="{1C3E6634-CA84-B687-941F-02D7BD01C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4462" name="Rectangle 12">
            <a:extLst>
              <a:ext uri="{FF2B5EF4-FFF2-40B4-BE49-F238E27FC236}">
                <a16:creationId xmlns:a16="http://schemas.microsoft.com/office/drawing/2014/main" id="{1D292A74-3EDE-87BB-7A31-B65E49B92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104463" name="Rectangle 13">
            <a:extLst>
              <a:ext uri="{FF2B5EF4-FFF2-40B4-BE49-F238E27FC236}">
                <a16:creationId xmlns:a16="http://schemas.microsoft.com/office/drawing/2014/main" id="{1401DFA5-6FE2-82C3-BC2C-6B4ED6377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4464" name="Rectangle 14">
            <a:extLst>
              <a:ext uri="{FF2B5EF4-FFF2-40B4-BE49-F238E27FC236}">
                <a16:creationId xmlns:a16="http://schemas.microsoft.com/office/drawing/2014/main" id="{0F5FE089-A65C-69CC-A367-9FB0F47B7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4465" name="Rectangle 15">
            <a:extLst>
              <a:ext uri="{FF2B5EF4-FFF2-40B4-BE49-F238E27FC236}">
                <a16:creationId xmlns:a16="http://schemas.microsoft.com/office/drawing/2014/main" id="{66FB69AD-E599-401C-9D24-E223148BF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4466" name="Rectangle 16">
            <a:extLst>
              <a:ext uri="{FF2B5EF4-FFF2-40B4-BE49-F238E27FC236}">
                <a16:creationId xmlns:a16="http://schemas.microsoft.com/office/drawing/2014/main" id="{A882C3D1-1967-0EE5-73C9-5BAF3CC14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4467" name="Rectangle 17">
            <a:extLst>
              <a:ext uri="{FF2B5EF4-FFF2-40B4-BE49-F238E27FC236}">
                <a16:creationId xmlns:a16="http://schemas.microsoft.com/office/drawing/2014/main" id="{E83478B6-264C-EC10-8A03-8C220EF3A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4468" name="Rectangle 18">
            <a:extLst>
              <a:ext uri="{FF2B5EF4-FFF2-40B4-BE49-F238E27FC236}">
                <a16:creationId xmlns:a16="http://schemas.microsoft.com/office/drawing/2014/main" id="{9FA8AC74-AE69-0C64-5C57-41607EA50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4469" name="Text Box 19">
            <a:extLst>
              <a:ext uri="{FF2B5EF4-FFF2-40B4-BE49-F238E27FC236}">
                <a16:creationId xmlns:a16="http://schemas.microsoft.com/office/drawing/2014/main" id="{EFC5443D-4B13-8ABB-983F-DBC033F11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0"/>
            <a:ext cx="161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Root pointers:</a:t>
            </a:r>
          </a:p>
        </p:txBody>
      </p:sp>
      <p:sp>
        <p:nvSpPr>
          <p:cNvPr id="104470" name="Text Box 20">
            <a:extLst>
              <a:ext uri="{FF2B5EF4-FFF2-40B4-BE49-F238E27FC236}">
                <a16:creationId xmlns:a16="http://schemas.microsoft.com/office/drawing/2014/main" id="{E63EC4B7-007F-0E91-2A7E-96593C290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4235450"/>
            <a:ext cx="78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Heap:</a:t>
            </a:r>
          </a:p>
        </p:txBody>
      </p:sp>
      <p:sp>
        <p:nvSpPr>
          <p:cNvPr id="104471" name="Rectangle 21">
            <a:extLst>
              <a:ext uri="{FF2B5EF4-FFF2-40B4-BE49-F238E27FC236}">
                <a16:creationId xmlns:a16="http://schemas.microsoft.com/office/drawing/2014/main" id="{4E79C004-A1F7-5A4E-FAA6-1848A5B90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09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4472" name="Text Box 22">
            <a:extLst>
              <a:ext uri="{FF2B5EF4-FFF2-40B4-BE49-F238E27FC236}">
                <a16:creationId xmlns:a16="http://schemas.microsoft.com/office/drawing/2014/main" id="{BD0E20FF-1837-CFCC-9DA0-3665B3D2F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2286000"/>
            <a:ext cx="1384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Unmarked=</a:t>
            </a:r>
          </a:p>
        </p:txBody>
      </p:sp>
      <p:sp>
        <p:nvSpPr>
          <p:cNvPr id="104473" name="Rectangle 23">
            <a:extLst>
              <a:ext uri="{FF2B5EF4-FFF2-40B4-BE49-F238E27FC236}">
                <a16:creationId xmlns:a16="http://schemas.microsoft.com/office/drawing/2014/main" id="{F65EFB21-FE0B-D834-658B-DC08953F3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1738" y="2209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104474" name="Text Box 24">
            <a:extLst>
              <a:ext uri="{FF2B5EF4-FFF2-40B4-BE49-F238E27FC236}">
                <a16:creationId xmlns:a16="http://schemas.microsoft.com/office/drawing/2014/main" id="{3FE1EC3D-02CB-34B7-8540-369013124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588" y="2286000"/>
            <a:ext cx="109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Marked=</a:t>
            </a:r>
          </a:p>
        </p:txBody>
      </p:sp>
      <p:sp>
        <p:nvSpPr>
          <p:cNvPr id="104475" name="Line 25">
            <a:extLst>
              <a:ext uri="{FF2B5EF4-FFF2-40B4-BE49-F238E27FC236}">
                <a16:creationId xmlns:a16="http://schemas.microsoft.com/office/drawing/2014/main" id="{EB37C333-162B-194C-3C69-2F5DF127D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657600"/>
            <a:ext cx="990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6" name="Line 26">
            <a:extLst>
              <a:ext uri="{FF2B5EF4-FFF2-40B4-BE49-F238E27FC236}">
                <a16:creationId xmlns:a16="http://schemas.microsoft.com/office/drawing/2014/main" id="{BAB16B63-017A-8FB7-A13E-D406BF2258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657600"/>
            <a:ext cx="22860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7" name="Freeform 27">
            <a:extLst>
              <a:ext uri="{FF2B5EF4-FFF2-40B4-BE49-F238E27FC236}">
                <a16:creationId xmlns:a16="http://schemas.microsoft.com/office/drawing/2014/main" id="{652D8ACB-E7E5-E684-C69D-7D7CF76FE0EC}"/>
              </a:ext>
            </a:extLst>
          </p:cNvPr>
          <p:cNvSpPr>
            <a:spLocks/>
          </p:cNvSpPr>
          <p:nvPr/>
        </p:nvSpPr>
        <p:spPr bwMode="auto">
          <a:xfrm>
            <a:off x="6477000" y="4648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8" name="Freeform 28">
            <a:extLst>
              <a:ext uri="{FF2B5EF4-FFF2-40B4-BE49-F238E27FC236}">
                <a16:creationId xmlns:a16="http://schemas.microsoft.com/office/drawing/2014/main" id="{DCBCD670-D151-D517-44DC-4C52B275441F}"/>
              </a:ext>
            </a:extLst>
          </p:cNvPr>
          <p:cNvSpPr>
            <a:spLocks/>
          </p:cNvSpPr>
          <p:nvPr/>
        </p:nvSpPr>
        <p:spPr bwMode="auto">
          <a:xfrm flipH="1">
            <a:off x="5334000" y="4648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9" name="Freeform 29">
            <a:extLst>
              <a:ext uri="{FF2B5EF4-FFF2-40B4-BE49-F238E27FC236}">
                <a16:creationId xmlns:a16="http://schemas.microsoft.com/office/drawing/2014/main" id="{0132D5DC-732F-7FA5-CFF2-A16A0CD3322F}"/>
              </a:ext>
            </a:extLst>
          </p:cNvPr>
          <p:cNvSpPr>
            <a:spLocks/>
          </p:cNvSpPr>
          <p:nvPr/>
        </p:nvSpPr>
        <p:spPr bwMode="auto">
          <a:xfrm>
            <a:off x="4572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0" name="Freeform 30">
            <a:extLst>
              <a:ext uri="{FF2B5EF4-FFF2-40B4-BE49-F238E27FC236}">
                <a16:creationId xmlns:a16="http://schemas.microsoft.com/office/drawing/2014/main" id="{8D243F97-D462-89D3-B5A7-CA8CDBA3AF8F}"/>
              </a:ext>
            </a:extLst>
          </p:cNvPr>
          <p:cNvSpPr>
            <a:spLocks/>
          </p:cNvSpPr>
          <p:nvPr/>
        </p:nvSpPr>
        <p:spPr bwMode="auto">
          <a:xfrm>
            <a:off x="4953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1" name="Freeform 31">
            <a:extLst>
              <a:ext uri="{FF2B5EF4-FFF2-40B4-BE49-F238E27FC236}">
                <a16:creationId xmlns:a16="http://schemas.microsoft.com/office/drawing/2014/main" id="{4CE6A095-C71F-EB66-528B-67C1FC01AA78}"/>
              </a:ext>
            </a:extLst>
          </p:cNvPr>
          <p:cNvSpPr>
            <a:spLocks/>
          </p:cNvSpPr>
          <p:nvPr/>
        </p:nvSpPr>
        <p:spPr bwMode="auto">
          <a:xfrm>
            <a:off x="3429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2" name="Freeform 32">
            <a:extLst>
              <a:ext uri="{FF2B5EF4-FFF2-40B4-BE49-F238E27FC236}">
                <a16:creationId xmlns:a16="http://schemas.microsoft.com/office/drawing/2014/main" id="{9D03F580-DD77-6326-569C-6624193D530F}"/>
              </a:ext>
            </a:extLst>
          </p:cNvPr>
          <p:cNvSpPr>
            <a:spLocks/>
          </p:cNvSpPr>
          <p:nvPr/>
        </p:nvSpPr>
        <p:spPr bwMode="auto">
          <a:xfrm>
            <a:off x="3810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3" name="Freeform 33">
            <a:extLst>
              <a:ext uri="{FF2B5EF4-FFF2-40B4-BE49-F238E27FC236}">
                <a16:creationId xmlns:a16="http://schemas.microsoft.com/office/drawing/2014/main" id="{673CB9B1-0E8A-8CA6-22BB-C25442F5B435}"/>
              </a:ext>
            </a:extLst>
          </p:cNvPr>
          <p:cNvSpPr>
            <a:spLocks/>
          </p:cNvSpPr>
          <p:nvPr/>
        </p:nvSpPr>
        <p:spPr bwMode="auto">
          <a:xfrm>
            <a:off x="2057400" y="4648200"/>
            <a:ext cx="5105400" cy="965200"/>
          </a:xfrm>
          <a:custGeom>
            <a:avLst/>
            <a:gdLst>
              <a:gd name="T0" fmla="*/ 2147483646 w 3168"/>
              <a:gd name="T1" fmla="*/ 2147483646 h 608"/>
              <a:gd name="T2" fmla="*/ 2147483646 w 3168"/>
              <a:gd name="T3" fmla="*/ 2147483646 h 608"/>
              <a:gd name="T4" fmla="*/ 2147483646 w 3168"/>
              <a:gd name="T5" fmla="*/ 2147483646 h 608"/>
              <a:gd name="T6" fmla="*/ 2147483646 w 3168"/>
              <a:gd name="T7" fmla="*/ 0 h 608"/>
              <a:gd name="T8" fmla="*/ 0 60000 65536"/>
              <a:gd name="T9" fmla="*/ 0 60000 65536"/>
              <a:gd name="T10" fmla="*/ 0 60000 65536"/>
              <a:gd name="T11" fmla="*/ 0 60000 65536"/>
              <a:gd name="T12" fmla="*/ 0 w 3168"/>
              <a:gd name="T13" fmla="*/ 0 h 608"/>
              <a:gd name="T14" fmla="*/ 3168 w 3168"/>
              <a:gd name="T15" fmla="*/ 608 h 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8" h="608">
                <a:moveTo>
                  <a:pt x="3024" y="48"/>
                </a:moveTo>
                <a:cubicBezTo>
                  <a:pt x="3096" y="224"/>
                  <a:pt x="3168" y="400"/>
                  <a:pt x="2736" y="480"/>
                </a:cubicBezTo>
                <a:cubicBezTo>
                  <a:pt x="2304" y="560"/>
                  <a:pt x="864" y="608"/>
                  <a:pt x="432" y="528"/>
                </a:cubicBezTo>
                <a:cubicBezTo>
                  <a:pt x="0" y="448"/>
                  <a:pt x="72" y="224"/>
                  <a:pt x="144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4" name="Freeform 34">
            <a:extLst>
              <a:ext uri="{FF2B5EF4-FFF2-40B4-BE49-F238E27FC236}">
                <a16:creationId xmlns:a16="http://schemas.microsoft.com/office/drawing/2014/main" id="{FFB86330-895D-C362-768F-6DA340580A43}"/>
              </a:ext>
            </a:extLst>
          </p:cNvPr>
          <p:cNvSpPr>
            <a:spLocks/>
          </p:cNvSpPr>
          <p:nvPr/>
        </p:nvSpPr>
        <p:spPr bwMode="auto">
          <a:xfrm flipH="1">
            <a:off x="56388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5" name="Freeform 35">
            <a:extLst>
              <a:ext uri="{FF2B5EF4-FFF2-40B4-BE49-F238E27FC236}">
                <a16:creationId xmlns:a16="http://schemas.microsoft.com/office/drawing/2014/main" id="{D59D14E7-B7F0-3C45-5E00-40E6EBD995B7}"/>
              </a:ext>
            </a:extLst>
          </p:cNvPr>
          <p:cNvSpPr>
            <a:spLocks/>
          </p:cNvSpPr>
          <p:nvPr/>
        </p:nvSpPr>
        <p:spPr bwMode="auto">
          <a:xfrm flipH="1">
            <a:off x="2286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6" name="Freeform 36">
            <a:extLst>
              <a:ext uri="{FF2B5EF4-FFF2-40B4-BE49-F238E27FC236}">
                <a16:creationId xmlns:a16="http://schemas.microsoft.com/office/drawing/2014/main" id="{A8BCFAAC-D39E-55BA-07C5-255E6544D4BF}"/>
              </a:ext>
            </a:extLst>
          </p:cNvPr>
          <p:cNvSpPr>
            <a:spLocks/>
          </p:cNvSpPr>
          <p:nvPr/>
        </p:nvSpPr>
        <p:spPr bwMode="auto">
          <a:xfrm>
            <a:off x="6477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7" name="Freeform 37">
            <a:extLst>
              <a:ext uri="{FF2B5EF4-FFF2-40B4-BE49-F238E27FC236}">
                <a16:creationId xmlns:a16="http://schemas.microsoft.com/office/drawing/2014/main" id="{35A9F032-3073-28EE-26D3-92C3AE5B15E6}"/>
              </a:ext>
            </a:extLst>
          </p:cNvPr>
          <p:cNvSpPr>
            <a:spLocks/>
          </p:cNvSpPr>
          <p:nvPr/>
        </p:nvSpPr>
        <p:spPr bwMode="auto">
          <a:xfrm>
            <a:off x="1905000" y="4648200"/>
            <a:ext cx="1143000" cy="508000"/>
          </a:xfrm>
          <a:custGeom>
            <a:avLst/>
            <a:gdLst>
              <a:gd name="T0" fmla="*/ 2147483646 w 720"/>
              <a:gd name="T1" fmla="*/ 0 h 320"/>
              <a:gd name="T2" fmla="*/ 2147483646 w 720"/>
              <a:gd name="T3" fmla="*/ 2147483646 h 320"/>
              <a:gd name="T4" fmla="*/ 2147483646 w 720"/>
              <a:gd name="T5" fmla="*/ 2147483646 h 320"/>
              <a:gd name="T6" fmla="*/ 0 w 720"/>
              <a:gd name="T7" fmla="*/ 2147483646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320"/>
              <a:gd name="T14" fmla="*/ 720 w 720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320">
                <a:moveTo>
                  <a:pt x="720" y="0"/>
                </a:moveTo>
                <a:cubicBezTo>
                  <a:pt x="720" y="96"/>
                  <a:pt x="720" y="192"/>
                  <a:pt x="624" y="240"/>
                </a:cubicBezTo>
                <a:cubicBezTo>
                  <a:pt x="528" y="288"/>
                  <a:pt x="248" y="320"/>
                  <a:pt x="144" y="288"/>
                </a:cubicBezTo>
                <a:cubicBezTo>
                  <a:pt x="40" y="256"/>
                  <a:pt x="20" y="152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8" name="Freeform 38">
            <a:extLst>
              <a:ext uri="{FF2B5EF4-FFF2-40B4-BE49-F238E27FC236}">
                <a16:creationId xmlns:a16="http://schemas.microsoft.com/office/drawing/2014/main" id="{0232D072-B67E-582F-4804-64DAB2994905}"/>
              </a:ext>
            </a:extLst>
          </p:cNvPr>
          <p:cNvSpPr>
            <a:spLocks/>
          </p:cNvSpPr>
          <p:nvPr/>
        </p:nvSpPr>
        <p:spPr bwMode="auto">
          <a:xfrm>
            <a:off x="4584700" y="4724400"/>
            <a:ext cx="3035300" cy="609600"/>
          </a:xfrm>
          <a:custGeom>
            <a:avLst/>
            <a:gdLst>
              <a:gd name="T0" fmla="*/ 2147483646 w 1912"/>
              <a:gd name="T1" fmla="*/ 0 h 384"/>
              <a:gd name="T2" fmla="*/ 2147483646 w 1912"/>
              <a:gd name="T3" fmla="*/ 2147483646 h 384"/>
              <a:gd name="T4" fmla="*/ 2147483646 w 1912"/>
              <a:gd name="T5" fmla="*/ 2147483646 h 384"/>
              <a:gd name="T6" fmla="*/ 2147483646 w 191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912"/>
              <a:gd name="T13" fmla="*/ 0 h 384"/>
              <a:gd name="T14" fmla="*/ 1912 w 19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12" h="384">
                <a:moveTo>
                  <a:pt x="1672" y="0"/>
                </a:moveTo>
                <a:cubicBezTo>
                  <a:pt x="1792" y="116"/>
                  <a:pt x="1912" y="232"/>
                  <a:pt x="1672" y="288"/>
                </a:cubicBezTo>
                <a:cubicBezTo>
                  <a:pt x="1432" y="344"/>
                  <a:pt x="464" y="384"/>
                  <a:pt x="232" y="336"/>
                </a:cubicBezTo>
                <a:cubicBezTo>
                  <a:pt x="0" y="288"/>
                  <a:pt x="140" y="144"/>
                  <a:pt x="28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9" name="Freeform 39">
            <a:extLst>
              <a:ext uri="{FF2B5EF4-FFF2-40B4-BE49-F238E27FC236}">
                <a16:creationId xmlns:a16="http://schemas.microsoft.com/office/drawing/2014/main" id="{DED932D7-B1CE-390F-7911-85A0D4956FE6}"/>
              </a:ext>
            </a:extLst>
          </p:cNvPr>
          <p:cNvSpPr>
            <a:spLocks/>
          </p:cNvSpPr>
          <p:nvPr/>
        </p:nvSpPr>
        <p:spPr bwMode="auto">
          <a:xfrm flipH="1">
            <a:off x="17526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Date Placeholder 3">
            <a:extLst>
              <a:ext uri="{FF2B5EF4-FFF2-40B4-BE49-F238E27FC236}">
                <a16:creationId xmlns:a16="http://schemas.microsoft.com/office/drawing/2014/main" id="{A08191BC-0B1D-39C4-DC9A-C77FA849D9A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22B6C421-88D3-3D52-D0C8-CC9422520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05475" name="Slide Number Placeholder 5">
            <a:extLst>
              <a:ext uri="{FF2B5EF4-FFF2-40B4-BE49-F238E27FC236}">
                <a16:creationId xmlns:a16="http://schemas.microsoft.com/office/drawing/2014/main" id="{AEB549DE-3FBC-A274-E169-468BEF47F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3924184-AE1B-4ECD-998C-A2A215DA8CC2}" type="slidenum">
              <a:rPr lang="en-US" altLang="en-US" smtClean="0">
                <a:latin typeface="Arial" panose="020B0604020202020204" pitchFamily="34" charset="0"/>
              </a:rPr>
              <a:pPr/>
              <a:t>81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5476" name="Rectangle 2">
            <a:extLst>
              <a:ext uri="{FF2B5EF4-FFF2-40B4-BE49-F238E27FC236}">
                <a16:creationId xmlns:a16="http://schemas.microsoft.com/office/drawing/2014/main" id="{3E4EA1BF-11B4-AB93-0FD3-2DC1D76946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Mark &amp; Sweep: GC Example</a:t>
            </a:r>
          </a:p>
        </p:txBody>
      </p:sp>
      <p:sp>
        <p:nvSpPr>
          <p:cNvPr id="105477" name="Rectangle 3">
            <a:extLst>
              <a:ext uri="{FF2B5EF4-FFF2-40B4-BE49-F238E27FC236}">
                <a16:creationId xmlns:a16="http://schemas.microsoft.com/office/drawing/2014/main" id="{7F0E9777-CE06-0EDC-7ED5-02F3A965B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478" name="Rectangle 4">
            <a:extLst>
              <a:ext uri="{FF2B5EF4-FFF2-40B4-BE49-F238E27FC236}">
                <a16:creationId xmlns:a16="http://schemas.microsoft.com/office/drawing/2014/main" id="{ACF9CC06-DCEE-6C6D-5804-1C7973DFA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479" name="Rectangle 5">
            <a:extLst>
              <a:ext uri="{FF2B5EF4-FFF2-40B4-BE49-F238E27FC236}">
                <a16:creationId xmlns:a16="http://schemas.microsoft.com/office/drawing/2014/main" id="{5D19E383-28AB-3634-5AD5-B7C25C3C0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480" name="Rectangle 6">
            <a:extLst>
              <a:ext uri="{FF2B5EF4-FFF2-40B4-BE49-F238E27FC236}">
                <a16:creationId xmlns:a16="http://schemas.microsoft.com/office/drawing/2014/main" id="{80197666-7E2F-DEE6-7859-F31067CEE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481" name="Rectangle 7">
            <a:extLst>
              <a:ext uri="{FF2B5EF4-FFF2-40B4-BE49-F238E27FC236}">
                <a16:creationId xmlns:a16="http://schemas.microsoft.com/office/drawing/2014/main" id="{E0D66234-EF66-E940-E5C3-46589B596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482" name="Rectangle 8">
            <a:extLst>
              <a:ext uri="{FF2B5EF4-FFF2-40B4-BE49-F238E27FC236}">
                <a16:creationId xmlns:a16="http://schemas.microsoft.com/office/drawing/2014/main" id="{04A14E82-2F9A-7AB9-87B1-54D1B4CF3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483" name="Rectangle 9">
            <a:extLst>
              <a:ext uri="{FF2B5EF4-FFF2-40B4-BE49-F238E27FC236}">
                <a16:creationId xmlns:a16="http://schemas.microsoft.com/office/drawing/2014/main" id="{7E45527A-40CA-3841-0D37-DC658D165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484" name="Rectangle 10">
            <a:extLst>
              <a:ext uri="{FF2B5EF4-FFF2-40B4-BE49-F238E27FC236}">
                <a16:creationId xmlns:a16="http://schemas.microsoft.com/office/drawing/2014/main" id="{DE2BEB99-64EF-275A-0361-CE52A8032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485" name="Rectangle 11">
            <a:extLst>
              <a:ext uri="{FF2B5EF4-FFF2-40B4-BE49-F238E27FC236}">
                <a16:creationId xmlns:a16="http://schemas.microsoft.com/office/drawing/2014/main" id="{84293BB7-EB0F-6F45-E3B2-2D1A220D9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486" name="Rectangle 12">
            <a:extLst>
              <a:ext uri="{FF2B5EF4-FFF2-40B4-BE49-F238E27FC236}">
                <a16:creationId xmlns:a16="http://schemas.microsoft.com/office/drawing/2014/main" id="{7AE916C1-0532-64FC-0274-A5616F4DB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105487" name="Rectangle 13">
            <a:extLst>
              <a:ext uri="{FF2B5EF4-FFF2-40B4-BE49-F238E27FC236}">
                <a16:creationId xmlns:a16="http://schemas.microsoft.com/office/drawing/2014/main" id="{1F25F615-F550-7923-1483-F76EE7045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488" name="Rectangle 14">
            <a:extLst>
              <a:ext uri="{FF2B5EF4-FFF2-40B4-BE49-F238E27FC236}">
                <a16:creationId xmlns:a16="http://schemas.microsoft.com/office/drawing/2014/main" id="{B7178D7F-C6A6-6247-452B-3FB592226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489" name="Rectangle 15">
            <a:extLst>
              <a:ext uri="{FF2B5EF4-FFF2-40B4-BE49-F238E27FC236}">
                <a16:creationId xmlns:a16="http://schemas.microsoft.com/office/drawing/2014/main" id="{7BFA57EC-4914-5F17-BD93-133DAAC2C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490" name="Rectangle 16">
            <a:extLst>
              <a:ext uri="{FF2B5EF4-FFF2-40B4-BE49-F238E27FC236}">
                <a16:creationId xmlns:a16="http://schemas.microsoft.com/office/drawing/2014/main" id="{14CD7DDD-CF25-C5E9-FBD2-B44DDEDBF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491" name="Rectangle 17">
            <a:extLst>
              <a:ext uri="{FF2B5EF4-FFF2-40B4-BE49-F238E27FC236}">
                <a16:creationId xmlns:a16="http://schemas.microsoft.com/office/drawing/2014/main" id="{3B6C3A0C-1677-0423-4EF9-91C8C4014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492" name="Rectangle 18">
            <a:extLst>
              <a:ext uri="{FF2B5EF4-FFF2-40B4-BE49-F238E27FC236}">
                <a16:creationId xmlns:a16="http://schemas.microsoft.com/office/drawing/2014/main" id="{ADBF6D3D-C4B5-3CDC-DEC2-DF12B3C83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493" name="Text Box 19">
            <a:extLst>
              <a:ext uri="{FF2B5EF4-FFF2-40B4-BE49-F238E27FC236}">
                <a16:creationId xmlns:a16="http://schemas.microsoft.com/office/drawing/2014/main" id="{115593C2-4225-065E-83EB-B0E8A18A4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0"/>
            <a:ext cx="161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Root pointers:</a:t>
            </a:r>
          </a:p>
        </p:txBody>
      </p:sp>
      <p:sp>
        <p:nvSpPr>
          <p:cNvPr id="105494" name="Text Box 20">
            <a:extLst>
              <a:ext uri="{FF2B5EF4-FFF2-40B4-BE49-F238E27FC236}">
                <a16:creationId xmlns:a16="http://schemas.microsoft.com/office/drawing/2014/main" id="{9894E4EF-7E4C-94F6-E885-9306F3463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4235450"/>
            <a:ext cx="78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Heap:</a:t>
            </a:r>
          </a:p>
        </p:txBody>
      </p:sp>
      <p:sp>
        <p:nvSpPr>
          <p:cNvPr id="105495" name="Rectangle 21">
            <a:extLst>
              <a:ext uri="{FF2B5EF4-FFF2-40B4-BE49-F238E27FC236}">
                <a16:creationId xmlns:a16="http://schemas.microsoft.com/office/drawing/2014/main" id="{DF9C6206-5A54-927A-0016-822AE20ED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09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496" name="Text Box 22">
            <a:extLst>
              <a:ext uri="{FF2B5EF4-FFF2-40B4-BE49-F238E27FC236}">
                <a16:creationId xmlns:a16="http://schemas.microsoft.com/office/drawing/2014/main" id="{E2569694-62A6-4497-625A-FFCE93176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2286000"/>
            <a:ext cx="1384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Unmarked=</a:t>
            </a:r>
          </a:p>
        </p:txBody>
      </p:sp>
      <p:sp>
        <p:nvSpPr>
          <p:cNvPr id="105497" name="Rectangle 23">
            <a:extLst>
              <a:ext uri="{FF2B5EF4-FFF2-40B4-BE49-F238E27FC236}">
                <a16:creationId xmlns:a16="http://schemas.microsoft.com/office/drawing/2014/main" id="{AB1973CD-BA51-7DE4-E514-D73A08AD5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1738" y="2209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105498" name="Text Box 24">
            <a:extLst>
              <a:ext uri="{FF2B5EF4-FFF2-40B4-BE49-F238E27FC236}">
                <a16:creationId xmlns:a16="http://schemas.microsoft.com/office/drawing/2014/main" id="{E3813F58-44DF-26FA-093D-DBA4A70B6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588" y="2286000"/>
            <a:ext cx="109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Marked=</a:t>
            </a:r>
          </a:p>
        </p:txBody>
      </p:sp>
      <p:sp>
        <p:nvSpPr>
          <p:cNvPr id="105499" name="Line 25">
            <a:extLst>
              <a:ext uri="{FF2B5EF4-FFF2-40B4-BE49-F238E27FC236}">
                <a16:creationId xmlns:a16="http://schemas.microsoft.com/office/drawing/2014/main" id="{CDAA7C9A-53CF-3528-63D9-A05EC9133EE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657600"/>
            <a:ext cx="990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00" name="Line 26">
            <a:extLst>
              <a:ext uri="{FF2B5EF4-FFF2-40B4-BE49-F238E27FC236}">
                <a16:creationId xmlns:a16="http://schemas.microsoft.com/office/drawing/2014/main" id="{0859B6AB-3347-F4ED-F8CE-F64E99F788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657600"/>
            <a:ext cx="22860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01" name="Freeform 27">
            <a:extLst>
              <a:ext uri="{FF2B5EF4-FFF2-40B4-BE49-F238E27FC236}">
                <a16:creationId xmlns:a16="http://schemas.microsoft.com/office/drawing/2014/main" id="{3D5BE805-9ECB-38DB-DFF6-BDBDBA0F3BF3}"/>
              </a:ext>
            </a:extLst>
          </p:cNvPr>
          <p:cNvSpPr>
            <a:spLocks/>
          </p:cNvSpPr>
          <p:nvPr/>
        </p:nvSpPr>
        <p:spPr bwMode="auto">
          <a:xfrm>
            <a:off x="6477000" y="4648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02" name="Freeform 28">
            <a:extLst>
              <a:ext uri="{FF2B5EF4-FFF2-40B4-BE49-F238E27FC236}">
                <a16:creationId xmlns:a16="http://schemas.microsoft.com/office/drawing/2014/main" id="{0A7D352F-8E68-251B-B04C-AC5911F485F6}"/>
              </a:ext>
            </a:extLst>
          </p:cNvPr>
          <p:cNvSpPr>
            <a:spLocks/>
          </p:cNvSpPr>
          <p:nvPr/>
        </p:nvSpPr>
        <p:spPr bwMode="auto">
          <a:xfrm flipH="1">
            <a:off x="5334000" y="4648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03" name="Freeform 29">
            <a:extLst>
              <a:ext uri="{FF2B5EF4-FFF2-40B4-BE49-F238E27FC236}">
                <a16:creationId xmlns:a16="http://schemas.microsoft.com/office/drawing/2014/main" id="{96635044-E245-0454-8C31-A81AF2EDE368}"/>
              </a:ext>
            </a:extLst>
          </p:cNvPr>
          <p:cNvSpPr>
            <a:spLocks/>
          </p:cNvSpPr>
          <p:nvPr/>
        </p:nvSpPr>
        <p:spPr bwMode="auto">
          <a:xfrm>
            <a:off x="4572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04" name="Freeform 30">
            <a:extLst>
              <a:ext uri="{FF2B5EF4-FFF2-40B4-BE49-F238E27FC236}">
                <a16:creationId xmlns:a16="http://schemas.microsoft.com/office/drawing/2014/main" id="{3594E5C5-5997-2F57-65F7-4038406BCACC}"/>
              </a:ext>
            </a:extLst>
          </p:cNvPr>
          <p:cNvSpPr>
            <a:spLocks/>
          </p:cNvSpPr>
          <p:nvPr/>
        </p:nvSpPr>
        <p:spPr bwMode="auto">
          <a:xfrm>
            <a:off x="4953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05" name="Freeform 31">
            <a:extLst>
              <a:ext uri="{FF2B5EF4-FFF2-40B4-BE49-F238E27FC236}">
                <a16:creationId xmlns:a16="http://schemas.microsoft.com/office/drawing/2014/main" id="{F49B2CA3-1470-C364-C8DB-03CC25DFAEC4}"/>
              </a:ext>
            </a:extLst>
          </p:cNvPr>
          <p:cNvSpPr>
            <a:spLocks/>
          </p:cNvSpPr>
          <p:nvPr/>
        </p:nvSpPr>
        <p:spPr bwMode="auto">
          <a:xfrm>
            <a:off x="3429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06" name="Freeform 32">
            <a:extLst>
              <a:ext uri="{FF2B5EF4-FFF2-40B4-BE49-F238E27FC236}">
                <a16:creationId xmlns:a16="http://schemas.microsoft.com/office/drawing/2014/main" id="{CECCFC15-122A-CBE4-AB34-3344C026A5C9}"/>
              </a:ext>
            </a:extLst>
          </p:cNvPr>
          <p:cNvSpPr>
            <a:spLocks/>
          </p:cNvSpPr>
          <p:nvPr/>
        </p:nvSpPr>
        <p:spPr bwMode="auto">
          <a:xfrm>
            <a:off x="3810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07" name="Freeform 33">
            <a:extLst>
              <a:ext uri="{FF2B5EF4-FFF2-40B4-BE49-F238E27FC236}">
                <a16:creationId xmlns:a16="http://schemas.microsoft.com/office/drawing/2014/main" id="{0EEB5C4D-77A6-0FB7-6F7F-748DBA38AEF2}"/>
              </a:ext>
            </a:extLst>
          </p:cNvPr>
          <p:cNvSpPr>
            <a:spLocks/>
          </p:cNvSpPr>
          <p:nvPr/>
        </p:nvSpPr>
        <p:spPr bwMode="auto">
          <a:xfrm>
            <a:off x="2057400" y="4648200"/>
            <a:ext cx="5105400" cy="965200"/>
          </a:xfrm>
          <a:custGeom>
            <a:avLst/>
            <a:gdLst>
              <a:gd name="T0" fmla="*/ 2147483646 w 3168"/>
              <a:gd name="T1" fmla="*/ 2147483646 h 608"/>
              <a:gd name="T2" fmla="*/ 2147483646 w 3168"/>
              <a:gd name="T3" fmla="*/ 2147483646 h 608"/>
              <a:gd name="T4" fmla="*/ 2147483646 w 3168"/>
              <a:gd name="T5" fmla="*/ 2147483646 h 608"/>
              <a:gd name="T6" fmla="*/ 2147483646 w 3168"/>
              <a:gd name="T7" fmla="*/ 0 h 608"/>
              <a:gd name="T8" fmla="*/ 0 60000 65536"/>
              <a:gd name="T9" fmla="*/ 0 60000 65536"/>
              <a:gd name="T10" fmla="*/ 0 60000 65536"/>
              <a:gd name="T11" fmla="*/ 0 60000 65536"/>
              <a:gd name="T12" fmla="*/ 0 w 3168"/>
              <a:gd name="T13" fmla="*/ 0 h 608"/>
              <a:gd name="T14" fmla="*/ 3168 w 3168"/>
              <a:gd name="T15" fmla="*/ 608 h 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8" h="608">
                <a:moveTo>
                  <a:pt x="3024" y="48"/>
                </a:moveTo>
                <a:cubicBezTo>
                  <a:pt x="3096" y="224"/>
                  <a:pt x="3168" y="400"/>
                  <a:pt x="2736" y="480"/>
                </a:cubicBezTo>
                <a:cubicBezTo>
                  <a:pt x="2304" y="560"/>
                  <a:pt x="864" y="608"/>
                  <a:pt x="432" y="528"/>
                </a:cubicBezTo>
                <a:cubicBezTo>
                  <a:pt x="0" y="448"/>
                  <a:pt x="72" y="224"/>
                  <a:pt x="144" y="0"/>
                </a:cubicBezTo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08" name="Freeform 34">
            <a:extLst>
              <a:ext uri="{FF2B5EF4-FFF2-40B4-BE49-F238E27FC236}">
                <a16:creationId xmlns:a16="http://schemas.microsoft.com/office/drawing/2014/main" id="{D3FB1B23-EE15-2202-8D1C-3DD453A5409D}"/>
              </a:ext>
            </a:extLst>
          </p:cNvPr>
          <p:cNvSpPr>
            <a:spLocks/>
          </p:cNvSpPr>
          <p:nvPr/>
        </p:nvSpPr>
        <p:spPr bwMode="auto">
          <a:xfrm flipH="1">
            <a:off x="56388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09" name="Freeform 35">
            <a:extLst>
              <a:ext uri="{FF2B5EF4-FFF2-40B4-BE49-F238E27FC236}">
                <a16:creationId xmlns:a16="http://schemas.microsoft.com/office/drawing/2014/main" id="{8B82BFAC-9CDD-5668-ABD8-786F6158DE4F}"/>
              </a:ext>
            </a:extLst>
          </p:cNvPr>
          <p:cNvSpPr>
            <a:spLocks/>
          </p:cNvSpPr>
          <p:nvPr/>
        </p:nvSpPr>
        <p:spPr bwMode="auto">
          <a:xfrm flipH="1">
            <a:off x="2286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10" name="Freeform 36">
            <a:extLst>
              <a:ext uri="{FF2B5EF4-FFF2-40B4-BE49-F238E27FC236}">
                <a16:creationId xmlns:a16="http://schemas.microsoft.com/office/drawing/2014/main" id="{A298D024-6EF3-71E4-E770-FE19FDE3A1FB}"/>
              </a:ext>
            </a:extLst>
          </p:cNvPr>
          <p:cNvSpPr>
            <a:spLocks/>
          </p:cNvSpPr>
          <p:nvPr/>
        </p:nvSpPr>
        <p:spPr bwMode="auto">
          <a:xfrm>
            <a:off x="6477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11" name="Freeform 37">
            <a:extLst>
              <a:ext uri="{FF2B5EF4-FFF2-40B4-BE49-F238E27FC236}">
                <a16:creationId xmlns:a16="http://schemas.microsoft.com/office/drawing/2014/main" id="{AF09377F-0D24-022A-4355-DC5F6EB50F98}"/>
              </a:ext>
            </a:extLst>
          </p:cNvPr>
          <p:cNvSpPr>
            <a:spLocks/>
          </p:cNvSpPr>
          <p:nvPr/>
        </p:nvSpPr>
        <p:spPr bwMode="auto">
          <a:xfrm>
            <a:off x="1905000" y="4648200"/>
            <a:ext cx="1143000" cy="508000"/>
          </a:xfrm>
          <a:custGeom>
            <a:avLst/>
            <a:gdLst>
              <a:gd name="T0" fmla="*/ 2147483646 w 720"/>
              <a:gd name="T1" fmla="*/ 0 h 320"/>
              <a:gd name="T2" fmla="*/ 2147483646 w 720"/>
              <a:gd name="T3" fmla="*/ 2147483646 h 320"/>
              <a:gd name="T4" fmla="*/ 2147483646 w 720"/>
              <a:gd name="T5" fmla="*/ 2147483646 h 320"/>
              <a:gd name="T6" fmla="*/ 0 w 720"/>
              <a:gd name="T7" fmla="*/ 2147483646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320"/>
              <a:gd name="T14" fmla="*/ 720 w 720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320">
                <a:moveTo>
                  <a:pt x="720" y="0"/>
                </a:moveTo>
                <a:cubicBezTo>
                  <a:pt x="720" y="96"/>
                  <a:pt x="720" y="192"/>
                  <a:pt x="624" y="240"/>
                </a:cubicBezTo>
                <a:cubicBezTo>
                  <a:pt x="528" y="288"/>
                  <a:pt x="248" y="320"/>
                  <a:pt x="144" y="288"/>
                </a:cubicBezTo>
                <a:cubicBezTo>
                  <a:pt x="40" y="256"/>
                  <a:pt x="20" y="152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12" name="Freeform 38">
            <a:extLst>
              <a:ext uri="{FF2B5EF4-FFF2-40B4-BE49-F238E27FC236}">
                <a16:creationId xmlns:a16="http://schemas.microsoft.com/office/drawing/2014/main" id="{225085F5-A719-01FD-3A93-5E6E3848BAD9}"/>
              </a:ext>
            </a:extLst>
          </p:cNvPr>
          <p:cNvSpPr>
            <a:spLocks/>
          </p:cNvSpPr>
          <p:nvPr/>
        </p:nvSpPr>
        <p:spPr bwMode="auto">
          <a:xfrm>
            <a:off x="4584700" y="4724400"/>
            <a:ext cx="3035300" cy="609600"/>
          </a:xfrm>
          <a:custGeom>
            <a:avLst/>
            <a:gdLst>
              <a:gd name="T0" fmla="*/ 2147483646 w 1912"/>
              <a:gd name="T1" fmla="*/ 0 h 384"/>
              <a:gd name="T2" fmla="*/ 2147483646 w 1912"/>
              <a:gd name="T3" fmla="*/ 2147483646 h 384"/>
              <a:gd name="T4" fmla="*/ 2147483646 w 1912"/>
              <a:gd name="T5" fmla="*/ 2147483646 h 384"/>
              <a:gd name="T6" fmla="*/ 2147483646 w 191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912"/>
              <a:gd name="T13" fmla="*/ 0 h 384"/>
              <a:gd name="T14" fmla="*/ 1912 w 19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12" h="384">
                <a:moveTo>
                  <a:pt x="1672" y="0"/>
                </a:moveTo>
                <a:cubicBezTo>
                  <a:pt x="1792" y="116"/>
                  <a:pt x="1912" y="232"/>
                  <a:pt x="1672" y="288"/>
                </a:cubicBezTo>
                <a:cubicBezTo>
                  <a:pt x="1432" y="344"/>
                  <a:pt x="464" y="384"/>
                  <a:pt x="232" y="336"/>
                </a:cubicBezTo>
                <a:cubicBezTo>
                  <a:pt x="0" y="288"/>
                  <a:pt x="140" y="144"/>
                  <a:pt x="28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13" name="Freeform 39">
            <a:extLst>
              <a:ext uri="{FF2B5EF4-FFF2-40B4-BE49-F238E27FC236}">
                <a16:creationId xmlns:a16="http://schemas.microsoft.com/office/drawing/2014/main" id="{1EA42616-24A2-2425-80ED-FCE37B86CCC1}"/>
              </a:ext>
            </a:extLst>
          </p:cNvPr>
          <p:cNvSpPr>
            <a:spLocks/>
          </p:cNvSpPr>
          <p:nvPr/>
        </p:nvSpPr>
        <p:spPr bwMode="auto">
          <a:xfrm flipH="1">
            <a:off x="17526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Date Placeholder 3">
            <a:extLst>
              <a:ext uri="{FF2B5EF4-FFF2-40B4-BE49-F238E27FC236}">
                <a16:creationId xmlns:a16="http://schemas.microsoft.com/office/drawing/2014/main" id="{2979DBBC-3846-2D07-C242-4E9D02723F5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4" name="Footer Placeholder 4">
            <a:extLst>
              <a:ext uri="{FF2B5EF4-FFF2-40B4-BE49-F238E27FC236}">
                <a16:creationId xmlns:a16="http://schemas.microsoft.com/office/drawing/2014/main" id="{3FFDF1EB-EFF2-0611-1602-F7CFE2CF5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06499" name="Slide Number Placeholder 5">
            <a:extLst>
              <a:ext uri="{FF2B5EF4-FFF2-40B4-BE49-F238E27FC236}">
                <a16:creationId xmlns:a16="http://schemas.microsoft.com/office/drawing/2014/main" id="{BB22971B-2535-BD3A-A2F1-78BAD5898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B147BF2-24DC-473B-80CE-B8E36B171EF8}" type="slidenum">
              <a:rPr lang="en-US" altLang="en-US" smtClean="0">
                <a:latin typeface="Arial" panose="020B0604020202020204" pitchFamily="34" charset="0"/>
              </a:rPr>
              <a:pPr/>
              <a:t>82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6500" name="Rectangle 2">
            <a:extLst>
              <a:ext uri="{FF2B5EF4-FFF2-40B4-BE49-F238E27FC236}">
                <a16:creationId xmlns:a16="http://schemas.microsoft.com/office/drawing/2014/main" id="{F1608095-D04D-B1F7-EE0C-B65F8C4402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Mark &amp; Sweep: GC Example</a:t>
            </a:r>
          </a:p>
        </p:txBody>
      </p:sp>
      <p:sp>
        <p:nvSpPr>
          <p:cNvPr id="106501" name="Rectangle 3">
            <a:extLst>
              <a:ext uri="{FF2B5EF4-FFF2-40B4-BE49-F238E27FC236}">
                <a16:creationId xmlns:a16="http://schemas.microsoft.com/office/drawing/2014/main" id="{D921F800-F5BC-A230-F0B4-4C17BDA6D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6502" name="Rectangle 4">
            <a:extLst>
              <a:ext uri="{FF2B5EF4-FFF2-40B4-BE49-F238E27FC236}">
                <a16:creationId xmlns:a16="http://schemas.microsoft.com/office/drawing/2014/main" id="{2E792DE5-543D-8D6B-7769-0A7B11F58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6503" name="Rectangle 5">
            <a:extLst>
              <a:ext uri="{FF2B5EF4-FFF2-40B4-BE49-F238E27FC236}">
                <a16:creationId xmlns:a16="http://schemas.microsoft.com/office/drawing/2014/main" id="{F9813C35-04FB-E710-956A-78F64F366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6504" name="Rectangle 6">
            <a:extLst>
              <a:ext uri="{FF2B5EF4-FFF2-40B4-BE49-F238E27FC236}">
                <a16:creationId xmlns:a16="http://schemas.microsoft.com/office/drawing/2014/main" id="{8301B0BB-679D-A2E6-0202-178C69FF6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6505" name="Rectangle 7">
            <a:extLst>
              <a:ext uri="{FF2B5EF4-FFF2-40B4-BE49-F238E27FC236}">
                <a16:creationId xmlns:a16="http://schemas.microsoft.com/office/drawing/2014/main" id="{7F9BE0C0-674B-FBCE-0E26-E8FA0EBC3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6506" name="Rectangle 8">
            <a:extLst>
              <a:ext uri="{FF2B5EF4-FFF2-40B4-BE49-F238E27FC236}">
                <a16:creationId xmlns:a16="http://schemas.microsoft.com/office/drawing/2014/main" id="{0F8353CA-7181-37C5-DFE6-B9304B4A5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6507" name="Rectangle 9">
            <a:extLst>
              <a:ext uri="{FF2B5EF4-FFF2-40B4-BE49-F238E27FC236}">
                <a16:creationId xmlns:a16="http://schemas.microsoft.com/office/drawing/2014/main" id="{EDA7288C-F031-B575-CF26-EFFE322E3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6508" name="Rectangle 10">
            <a:extLst>
              <a:ext uri="{FF2B5EF4-FFF2-40B4-BE49-F238E27FC236}">
                <a16:creationId xmlns:a16="http://schemas.microsoft.com/office/drawing/2014/main" id="{BB3AE5C0-3A8D-DFED-F0C0-1B84C281A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6509" name="Rectangle 11">
            <a:extLst>
              <a:ext uri="{FF2B5EF4-FFF2-40B4-BE49-F238E27FC236}">
                <a16:creationId xmlns:a16="http://schemas.microsoft.com/office/drawing/2014/main" id="{4A4CA558-5A84-50D2-2553-A6380EE85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6510" name="Rectangle 12">
            <a:extLst>
              <a:ext uri="{FF2B5EF4-FFF2-40B4-BE49-F238E27FC236}">
                <a16:creationId xmlns:a16="http://schemas.microsoft.com/office/drawing/2014/main" id="{AC42CCC0-ABAA-8DF0-C8F4-8AEBCCBA2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106511" name="Rectangle 13">
            <a:extLst>
              <a:ext uri="{FF2B5EF4-FFF2-40B4-BE49-F238E27FC236}">
                <a16:creationId xmlns:a16="http://schemas.microsoft.com/office/drawing/2014/main" id="{D6BA2B73-B315-12C2-AABC-1633288C3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6512" name="Rectangle 14">
            <a:extLst>
              <a:ext uri="{FF2B5EF4-FFF2-40B4-BE49-F238E27FC236}">
                <a16:creationId xmlns:a16="http://schemas.microsoft.com/office/drawing/2014/main" id="{749D5857-3B83-9FAC-A99E-1F4177825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6513" name="Rectangle 15">
            <a:extLst>
              <a:ext uri="{FF2B5EF4-FFF2-40B4-BE49-F238E27FC236}">
                <a16:creationId xmlns:a16="http://schemas.microsoft.com/office/drawing/2014/main" id="{611F5891-E6E8-3BEA-BC09-E5A81D112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6514" name="Rectangle 16">
            <a:extLst>
              <a:ext uri="{FF2B5EF4-FFF2-40B4-BE49-F238E27FC236}">
                <a16:creationId xmlns:a16="http://schemas.microsoft.com/office/drawing/2014/main" id="{8532C4BE-47CB-387B-C00D-DDB6B7402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4159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6515" name="Rectangle 17">
            <a:extLst>
              <a:ext uri="{FF2B5EF4-FFF2-40B4-BE49-F238E27FC236}">
                <a16:creationId xmlns:a16="http://schemas.microsoft.com/office/drawing/2014/main" id="{4E4A6B40-761A-28BD-93E4-9D45AACE4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6516" name="Rectangle 18">
            <a:extLst>
              <a:ext uri="{FF2B5EF4-FFF2-40B4-BE49-F238E27FC236}">
                <a16:creationId xmlns:a16="http://schemas.microsoft.com/office/drawing/2014/main" id="{D6AF464B-19DD-CF22-3E01-17D3D395D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4159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6517" name="Text Box 19">
            <a:extLst>
              <a:ext uri="{FF2B5EF4-FFF2-40B4-BE49-F238E27FC236}">
                <a16:creationId xmlns:a16="http://schemas.microsoft.com/office/drawing/2014/main" id="{EB7D0923-B77B-E918-9991-279087137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0"/>
            <a:ext cx="161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Root pointers:</a:t>
            </a:r>
          </a:p>
        </p:txBody>
      </p:sp>
      <p:sp>
        <p:nvSpPr>
          <p:cNvPr id="106518" name="Text Box 20">
            <a:extLst>
              <a:ext uri="{FF2B5EF4-FFF2-40B4-BE49-F238E27FC236}">
                <a16:creationId xmlns:a16="http://schemas.microsoft.com/office/drawing/2014/main" id="{D87885D3-E684-E4A4-6ED7-B1FF293C6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4235450"/>
            <a:ext cx="78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Heap:</a:t>
            </a:r>
          </a:p>
        </p:txBody>
      </p:sp>
      <p:sp>
        <p:nvSpPr>
          <p:cNvPr id="106519" name="Rectangle 21">
            <a:extLst>
              <a:ext uri="{FF2B5EF4-FFF2-40B4-BE49-F238E27FC236}">
                <a16:creationId xmlns:a16="http://schemas.microsoft.com/office/drawing/2014/main" id="{6520CBC2-336D-B306-03F8-B961AA4F9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09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6520" name="Text Box 22">
            <a:extLst>
              <a:ext uri="{FF2B5EF4-FFF2-40B4-BE49-F238E27FC236}">
                <a16:creationId xmlns:a16="http://schemas.microsoft.com/office/drawing/2014/main" id="{9D520E2A-9B35-7BF5-106A-40E2074EA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2286000"/>
            <a:ext cx="1384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Unmarked=</a:t>
            </a:r>
          </a:p>
        </p:txBody>
      </p:sp>
      <p:sp>
        <p:nvSpPr>
          <p:cNvPr id="106521" name="Rectangle 23">
            <a:extLst>
              <a:ext uri="{FF2B5EF4-FFF2-40B4-BE49-F238E27FC236}">
                <a16:creationId xmlns:a16="http://schemas.microsoft.com/office/drawing/2014/main" id="{61E37834-788E-99C4-CE61-5DF0A45BD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1738" y="2209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106522" name="Text Box 24">
            <a:extLst>
              <a:ext uri="{FF2B5EF4-FFF2-40B4-BE49-F238E27FC236}">
                <a16:creationId xmlns:a16="http://schemas.microsoft.com/office/drawing/2014/main" id="{1B20F969-7910-D283-4E88-A0607DCC4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588" y="2286000"/>
            <a:ext cx="109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Marked=</a:t>
            </a:r>
          </a:p>
        </p:txBody>
      </p:sp>
      <p:sp>
        <p:nvSpPr>
          <p:cNvPr id="106523" name="Line 25">
            <a:extLst>
              <a:ext uri="{FF2B5EF4-FFF2-40B4-BE49-F238E27FC236}">
                <a16:creationId xmlns:a16="http://schemas.microsoft.com/office/drawing/2014/main" id="{FA2D5B73-948B-3DE0-462F-C8BA1332D89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657600"/>
            <a:ext cx="990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24" name="Line 26">
            <a:extLst>
              <a:ext uri="{FF2B5EF4-FFF2-40B4-BE49-F238E27FC236}">
                <a16:creationId xmlns:a16="http://schemas.microsoft.com/office/drawing/2014/main" id="{7EE7F215-BEAF-75A6-9A13-304DBF19D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657600"/>
            <a:ext cx="22860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25" name="Freeform 27">
            <a:extLst>
              <a:ext uri="{FF2B5EF4-FFF2-40B4-BE49-F238E27FC236}">
                <a16:creationId xmlns:a16="http://schemas.microsoft.com/office/drawing/2014/main" id="{17BFF953-148E-13A4-C3AD-C54B202AC02C}"/>
              </a:ext>
            </a:extLst>
          </p:cNvPr>
          <p:cNvSpPr>
            <a:spLocks/>
          </p:cNvSpPr>
          <p:nvPr/>
        </p:nvSpPr>
        <p:spPr bwMode="auto">
          <a:xfrm>
            <a:off x="6477000" y="4648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26" name="Freeform 28">
            <a:extLst>
              <a:ext uri="{FF2B5EF4-FFF2-40B4-BE49-F238E27FC236}">
                <a16:creationId xmlns:a16="http://schemas.microsoft.com/office/drawing/2014/main" id="{931A99B0-8514-1C5A-335C-BE9680AF9C8F}"/>
              </a:ext>
            </a:extLst>
          </p:cNvPr>
          <p:cNvSpPr>
            <a:spLocks/>
          </p:cNvSpPr>
          <p:nvPr/>
        </p:nvSpPr>
        <p:spPr bwMode="auto">
          <a:xfrm flipH="1">
            <a:off x="5334000" y="4648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27" name="Freeform 29">
            <a:extLst>
              <a:ext uri="{FF2B5EF4-FFF2-40B4-BE49-F238E27FC236}">
                <a16:creationId xmlns:a16="http://schemas.microsoft.com/office/drawing/2014/main" id="{AF4737B2-5C77-0F66-A86A-01746A3A78BA}"/>
              </a:ext>
            </a:extLst>
          </p:cNvPr>
          <p:cNvSpPr>
            <a:spLocks/>
          </p:cNvSpPr>
          <p:nvPr/>
        </p:nvSpPr>
        <p:spPr bwMode="auto">
          <a:xfrm>
            <a:off x="4572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28" name="Freeform 30">
            <a:extLst>
              <a:ext uri="{FF2B5EF4-FFF2-40B4-BE49-F238E27FC236}">
                <a16:creationId xmlns:a16="http://schemas.microsoft.com/office/drawing/2014/main" id="{47E48BEF-13A1-0DE8-3174-C0B8F83C8084}"/>
              </a:ext>
            </a:extLst>
          </p:cNvPr>
          <p:cNvSpPr>
            <a:spLocks/>
          </p:cNvSpPr>
          <p:nvPr/>
        </p:nvSpPr>
        <p:spPr bwMode="auto">
          <a:xfrm>
            <a:off x="4953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29" name="Freeform 31">
            <a:extLst>
              <a:ext uri="{FF2B5EF4-FFF2-40B4-BE49-F238E27FC236}">
                <a16:creationId xmlns:a16="http://schemas.microsoft.com/office/drawing/2014/main" id="{FADE0168-AB3B-24A3-7AFA-F5C7865B2290}"/>
              </a:ext>
            </a:extLst>
          </p:cNvPr>
          <p:cNvSpPr>
            <a:spLocks/>
          </p:cNvSpPr>
          <p:nvPr/>
        </p:nvSpPr>
        <p:spPr bwMode="auto">
          <a:xfrm>
            <a:off x="3429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30" name="Freeform 32">
            <a:extLst>
              <a:ext uri="{FF2B5EF4-FFF2-40B4-BE49-F238E27FC236}">
                <a16:creationId xmlns:a16="http://schemas.microsoft.com/office/drawing/2014/main" id="{7F0C69F8-3745-CF7B-A4EF-0D6589A10202}"/>
              </a:ext>
            </a:extLst>
          </p:cNvPr>
          <p:cNvSpPr>
            <a:spLocks/>
          </p:cNvSpPr>
          <p:nvPr/>
        </p:nvSpPr>
        <p:spPr bwMode="auto">
          <a:xfrm>
            <a:off x="3810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31" name="Freeform 33">
            <a:extLst>
              <a:ext uri="{FF2B5EF4-FFF2-40B4-BE49-F238E27FC236}">
                <a16:creationId xmlns:a16="http://schemas.microsoft.com/office/drawing/2014/main" id="{D03B1949-7F16-E112-E168-498FB0D55807}"/>
              </a:ext>
            </a:extLst>
          </p:cNvPr>
          <p:cNvSpPr>
            <a:spLocks/>
          </p:cNvSpPr>
          <p:nvPr/>
        </p:nvSpPr>
        <p:spPr bwMode="auto">
          <a:xfrm>
            <a:off x="2057400" y="4648200"/>
            <a:ext cx="5105400" cy="965200"/>
          </a:xfrm>
          <a:custGeom>
            <a:avLst/>
            <a:gdLst>
              <a:gd name="T0" fmla="*/ 2147483646 w 3168"/>
              <a:gd name="T1" fmla="*/ 2147483646 h 608"/>
              <a:gd name="T2" fmla="*/ 2147483646 w 3168"/>
              <a:gd name="T3" fmla="*/ 2147483646 h 608"/>
              <a:gd name="T4" fmla="*/ 2147483646 w 3168"/>
              <a:gd name="T5" fmla="*/ 2147483646 h 608"/>
              <a:gd name="T6" fmla="*/ 2147483646 w 3168"/>
              <a:gd name="T7" fmla="*/ 0 h 608"/>
              <a:gd name="T8" fmla="*/ 0 60000 65536"/>
              <a:gd name="T9" fmla="*/ 0 60000 65536"/>
              <a:gd name="T10" fmla="*/ 0 60000 65536"/>
              <a:gd name="T11" fmla="*/ 0 60000 65536"/>
              <a:gd name="T12" fmla="*/ 0 w 3168"/>
              <a:gd name="T13" fmla="*/ 0 h 608"/>
              <a:gd name="T14" fmla="*/ 3168 w 3168"/>
              <a:gd name="T15" fmla="*/ 608 h 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8" h="608">
                <a:moveTo>
                  <a:pt x="3024" y="48"/>
                </a:moveTo>
                <a:cubicBezTo>
                  <a:pt x="3096" y="224"/>
                  <a:pt x="3168" y="400"/>
                  <a:pt x="2736" y="480"/>
                </a:cubicBezTo>
                <a:cubicBezTo>
                  <a:pt x="2304" y="560"/>
                  <a:pt x="864" y="608"/>
                  <a:pt x="432" y="528"/>
                </a:cubicBezTo>
                <a:cubicBezTo>
                  <a:pt x="0" y="448"/>
                  <a:pt x="72" y="224"/>
                  <a:pt x="144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32" name="Freeform 34">
            <a:extLst>
              <a:ext uri="{FF2B5EF4-FFF2-40B4-BE49-F238E27FC236}">
                <a16:creationId xmlns:a16="http://schemas.microsoft.com/office/drawing/2014/main" id="{AAE7E411-C47F-824E-AEA8-932D3F068F95}"/>
              </a:ext>
            </a:extLst>
          </p:cNvPr>
          <p:cNvSpPr>
            <a:spLocks/>
          </p:cNvSpPr>
          <p:nvPr/>
        </p:nvSpPr>
        <p:spPr bwMode="auto">
          <a:xfrm flipH="1">
            <a:off x="56388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33" name="Freeform 35">
            <a:extLst>
              <a:ext uri="{FF2B5EF4-FFF2-40B4-BE49-F238E27FC236}">
                <a16:creationId xmlns:a16="http://schemas.microsoft.com/office/drawing/2014/main" id="{468455E5-151D-27EC-6CD3-A9113C17CB4D}"/>
              </a:ext>
            </a:extLst>
          </p:cNvPr>
          <p:cNvSpPr>
            <a:spLocks/>
          </p:cNvSpPr>
          <p:nvPr/>
        </p:nvSpPr>
        <p:spPr bwMode="auto">
          <a:xfrm flipH="1">
            <a:off x="2286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34" name="Freeform 36">
            <a:extLst>
              <a:ext uri="{FF2B5EF4-FFF2-40B4-BE49-F238E27FC236}">
                <a16:creationId xmlns:a16="http://schemas.microsoft.com/office/drawing/2014/main" id="{D8669300-1D5D-C5A7-891E-0D02E23BA1ED}"/>
              </a:ext>
            </a:extLst>
          </p:cNvPr>
          <p:cNvSpPr>
            <a:spLocks/>
          </p:cNvSpPr>
          <p:nvPr/>
        </p:nvSpPr>
        <p:spPr bwMode="auto">
          <a:xfrm>
            <a:off x="64770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35" name="Freeform 37">
            <a:extLst>
              <a:ext uri="{FF2B5EF4-FFF2-40B4-BE49-F238E27FC236}">
                <a16:creationId xmlns:a16="http://schemas.microsoft.com/office/drawing/2014/main" id="{5827C642-6503-C173-AC51-C407A82DDC64}"/>
              </a:ext>
            </a:extLst>
          </p:cNvPr>
          <p:cNvSpPr>
            <a:spLocks/>
          </p:cNvSpPr>
          <p:nvPr/>
        </p:nvSpPr>
        <p:spPr bwMode="auto">
          <a:xfrm>
            <a:off x="1905000" y="4648200"/>
            <a:ext cx="1143000" cy="508000"/>
          </a:xfrm>
          <a:custGeom>
            <a:avLst/>
            <a:gdLst>
              <a:gd name="T0" fmla="*/ 2147483646 w 720"/>
              <a:gd name="T1" fmla="*/ 0 h 320"/>
              <a:gd name="T2" fmla="*/ 2147483646 w 720"/>
              <a:gd name="T3" fmla="*/ 2147483646 h 320"/>
              <a:gd name="T4" fmla="*/ 2147483646 w 720"/>
              <a:gd name="T5" fmla="*/ 2147483646 h 320"/>
              <a:gd name="T6" fmla="*/ 0 w 720"/>
              <a:gd name="T7" fmla="*/ 2147483646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320"/>
              <a:gd name="T14" fmla="*/ 720 w 720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320">
                <a:moveTo>
                  <a:pt x="720" y="0"/>
                </a:moveTo>
                <a:cubicBezTo>
                  <a:pt x="720" y="96"/>
                  <a:pt x="720" y="192"/>
                  <a:pt x="624" y="240"/>
                </a:cubicBezTo>
                <a:cubicBezTo>
                  <a:pt x="528" y="288"/>
                  <a:pt x="248" y="320"/>
                  <a:pt x="144" y="288"/>
                </a:cubicBezTo>
                <a:cubicBezTo>
                  <a:pt x="40" y="256"/>
                  <a:pt x="20" y="152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36" name="Freeform 38">
            <a:extLst>
              <a:ext uri="{FF2B5EF4-FFF2-40B4-BE49-F238E27FC236}">
                <a16:creationId xmlns:a16="http://schemas.microsoft.com/office/drawing/2014/main" id="{BE8D8E00-1B75-1789-B9AE-6B7ADB27F1B9}"/>
              </a:ext>
            </a:extLst>
          </p:cNvPr>
          <p:cNvSpPr>
            <a:spLocks/>
          </p:cNvSpPr>
          <p:nvPr/>
        </p:nvSpPr>
        <p:spPr bwMode="auto">
          <a:xfrm>
            <a:off x="4584700" y="4724400"/>
            <a:ext cx="3035300" cy="609600"/>
          </a:xfrm>
          <a:custGeom>
            <a:avLst/>
            <a:gdLst>
              <a:gd name="T0" fmla="*/ 2147483646 w 1912"/>
              <a:gd name="T1" fmla="*/ 0 h 384"/>
              <a:gd name="T2" fmla="*/ 2147483646 w 1912"/>
              <a:gd name="T3" fmla="*/ 2147483646 h 384"/>
              <a:gd name="T4" fmla="*/ 2147483646 w 1912"/>
              <a:gd name="T5" fmla="*/ 2147483646 h 384"/>
              <a:gd name="T6" fmla="*/ 2147483646 w 191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912"/>
              <a:gd name="T13" fmla="*/ 0 h 384"/>
              <a:gd name="T14" fmla="*/ 1912 w 19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12" h="384">
                <a:moveTo>
                  <a:pt x="1672" y="0"/>
                </a:moveTo>
                <a:cubicBezTo>
                  <a:pt x="1792" y="116"/>
                  <a:pt x="1912" y="232"/>
                  <a:pt x="1672" y="288"/>
                </a:cubicBezTo>
                <a:cubicBezTo>
                  <a:pt x="1432" y="344"/>
                  <a:pt x="464" y="384"/>
                  <a:pt x="232" y="336"/>
                </a:cubicBezTo>
                <a:cubicBezTo>
                  <a:pt x="0" y="288"/>
                  <a:pt x="140" y="144"/>
                  <a:pt x="28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37" name="Freeform 39">
            <a:extLst>
              <a:ext uri="{FF2B5EF4-FFF2-40B4-BE49-F238E27FC236}">
                <a16:creationId xmlns:a16="http://schemas.microsoft.com/office/drawing/2014/main" id="{246C975C-733A-5EA2-D492-7A6D1D068B16}"/>
              </a:ext>
            </a:extLst>
          </p:cNvPr>
          <p:cNvSpPr>
            <a:spLocks/>
          </p:cNvSpPr>
          <p:nvPr/>
        </p:nvSpPr>
        <p:spPr bwMode="auto">
          <a:xfrm flipH="1">
            <a:off x="1752600" y="4648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2568" name="Text Box 40">
            <a:extLst>
              <a:ext uri="{FF2B5EF4-FFF2-40B4-BE49-F238E27FC236}">
                <a16:creationId xmlns:a16="http://schemas.microsoft.com/office/drawing/2014/main" id="{D45F28F9-B98A-A8DF-A564-B4244983B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91200"/>
            <a:ext cx="1062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Free list:</a:t>
            </a:r>
          </a:p>
        </p:txBody>
      </p:sp>
      <p:grpSp>
        <p:nvGrpSpPr>
          <p:cNvPr id="2" name="Group 41">
            <a:extLst>
              <a:ext uri="{FF2B5EF4-FFF2-40B4-BE49-F238E27FC236}">
                <a16:creationId xmlns:a16="http://schemas.microsoft.com/office/drawing/2014/main" id="{91762FC5-3DC9-1594-F977-668E0B833BBF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495800"/>
            <a:ext cx="990600" cy="1524000"/>
            <a:chOff x="1104" y="2832"/>
            <a:chExt cx="624" cy="960"/>
          </a:xfrm>
        </p:grpSpPr>
        <p:sp>
          <p:nvSpPr>
            <p:cNvPr id="106568" name="Oval 42">
              <a:extLst>
                <a:ext uri="{FF2B5EF4-FFF2-40B4-BE49-F238E27FC236}">
                  <a16:creationId xmlns:a16="http://schemas.microsoft.com/office/drawing/2014/main" id="{8C86A935-078A-E5A4-4E17-8827901CA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696"/>
              <a:ext cx="96" cy="96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06569" name="Line 43">
              <a:extLst>
                <a:ext uri="{FF2B5EF4-FFF2-40B4-BE49-F238E27FC236}">
                  <a16:creationId xmlns:a16="http://schemas.microsoft.com/office/drawing/2014/main" id="{D1CAF280-0AA0-BB53-8A94-7D22A27DD4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744"/>
              <a:ext cx="57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0" name="Line 44">
              <a:extLst>
                <a:ext uri="{FF2B5EF4-FFF2-40B4-BE49-F238E27FC236}">
                  <a16:creationId xmlns:a16="http://schemas.microsoft.com/office/drawing/2014/main" id="{41D3F32A-7104-E08C-D6D2-F127779E28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0" y="2832"/>
              <a:ext cx="0" cy="91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5">
            <a:extLst>
              <a:ext uri="{FF2B5EF4-FFF2-40B4-BE49-F238E27FC236}">
                <a16:creationId xmlns:a16="http://schemas.microsoft.com/office/drawing/2014/main" id="{59F5E516-613A-F38B-33CD-3AC5EEEB163B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495800"/>
            <a:ext cx="838200" cy="1524000"/>
            <a:chOff x="1680" y="2832"/>
            <a:chExt cx="528" cy="960"/>
          </a:xfrm>
        </p:grpSpPr>
        <p:sp>
          <p:nvSpPr>
            <p:cNvPr id="106565" name="Oval 46">
              <a:extLst>
                <a:ext uri="{FF2B5EF4-FFF2-40B4-BE49-F238E27FC236}">
                  <a16:creationId xmlns:a16="http://schemas.microsoft.com/office/drawing/2014/main" id="{37E58F83-E57E-559D-0AB9-F6C626A8F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696"/>
              <a:ext cx="96" cy="96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06566" name="Line 47">
              <a:extLst>
                <a:ext uri="{FF2B5EF4-FFF2-40B4-BE49-F238E27FC236}">
                  <a16:creationId xmlns:a16="http://schemas.microsoft.com/office/drawing/2014/main" id="{A69EFF70-0239-807B-6B80-3AE3E7E0DC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744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7" name="Line 48">
              <a:extLst>
                <a:ext uri="{FF2B5EF4-FFF2-40B4-BE49-F238E27FC236}">
                  <a16:creationId xmlns:a16="http://schemas.microsoft.com/office/drawing/2014/main" id="{39C8FB64-FCA8-F54C-CC17-24B125B9C3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2832"/>
              <a:ext cx="0" cy="91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49">
            <a:extLst>
              <a:ext uri="{FF2B5EF4-FFF2-40B4-BE49-F238E27FC236}">
                <a16:creationId xmlns:a16="http://schemas.microsoft.com/office/drawing/2014/main" id="{96F4090D-4C36-5B54-EBCA-C9EFA605B6EC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95800"/>
            <a:ext cx="457200" cy="1524000"/>
            <a:chOff x="2160" y="2832"/>
            <a:chExt cx="288" cy="960"/>
          </a:xfrm>
        </p:grpSpPr>
        <p:sp>
          <p:nvSpPr>
            <p:cNvPr id="106562" name="Oval 50">
              <a:extLst>
                <a:ext uri="{FF2B5EF4-FFF2-40B4-BE49-F238E27FC236}">
                  <a16:creationId xmlns:a16="http://schemas.microsoft.com/office/drawing/2014/main" id="{658A049F-28FF-4DCD-8521-AC7D57E91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696"/>
              <a:ext cx="96" cy="96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06563" name="Line 51">
              <a:extLst>
                <a:ext uri="{FF2B5EF4-FFF2-40B4-BE49-F238E27FC236}">
                  <a16:creationId xmlns:a16="http://schemas.microsoft.com/office/drawing/2014/main" id="{88933F01-FDF0-3772-55AC-7F9832530D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0" y="2832"/>
              <a:ext cx="0" cy="91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4" name="Line 52">
              <a:extLst>
                <a:ext uri="{FF2B5EF4-FFF2-40B4-BE49-F238E27FC236}">
                  <a16:creationId xmlns:a16="http://schemas.microsoft.com/office/drawing/2014/main" id="{BDEF508A-8555-9AFA-9BCE-9B7F331B94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3744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53">
            <a:extLst>
              <a:ext uri="{FF2B5EF4-FFF2-40B4-BE49-F238E27FC236}">
                <a16:creationId xmlns:a16="http://schemas.microsoft.com/office/drawing/2014/main" id="{2BADB47E-2FC6-ED1A-D5AE-538417C0ED78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4495800"/>
            <a:ext cx="457200" cy="1524000"/>
            <a:chOff x="2400" y="2832"/>
            <a:chExt cx="288" cy="960"/>
          </a:xfrm>
        </p:grpSpPr>
        <p:sp>
          <p:nvSpPr>
            <p:cNvPr id="106559" name="Oval 54">
              <a:extLst>
                <a:ext uri="{FF2B5EF4-FFF2-40B4-BE49-F238E27FC236}">
                  <a16:creationId xmlns:a16="http://schemas.microsoft.com/office/drawing/2014/main" id="{40960517-564F-238F-CCB6-484FD2A17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3696"/>
              <a:ext cx="96" cy="96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06560" name="Line 55">
              <a:extLst>
                <a:ext uri="{FF2B5EF4-FFF2-40B4-BE49-F238E27FC236}">
                  <a16:creationId xmlns:a16="http://schemas.microsoft.com/office/drawing/2014/main" id="{ED1EF85C-A13E-A3A6-A66F-AEF42A788E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2832"/>
              <a:ext cx="0" cy="91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1" name="Line 56">
              <a:extLst>
                <a:ext uri="{FF2B5EF4-FFF2-40B4-BE49-F238E27FC236}">
                  <a16:creationId xmlns:a16="http://schemas.microsoft.com/office/drawing/2014/main" id="{5CD50B13-944F-EDDF-9780-0917153559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0" y="3744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7">
            <a:extLst>
              <a:ext uri="{FF2B5EF4-FFF2-40B4-BE49-F238E27FC236}">
                <a16:creationId xmlns:a16="http://schemas.microsoft.com/office/drawing/2014/main" id="{8328D46F-B352-5D71-94CF-A2618DF3A3F2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4495800"/>
            <a:ext cx="1600200" cy="1524000"/>
            <a:chOff x="2640" y="2832"/>
            <a:chExt cx="1008" cy="960"/>
          </a:xfrm>
        </p:grpSpPr>
        <p:sp>
          <p:nvSpPr>
            <p:cNvPr id="106556" name="Oval 58">
              <a:extLst>
                <a:ext uri="{FF2B5EF4-FFF2-40B4-BE49-F238E27FC236}">
                  <a16:creationId xmlns:a16="http://schemas.microsoft.com/office/drawing/2014/main" id="{AAADDB1E-453E-80BC-59D4-AF1FDBDA1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696"/>
              <a:ext cx="96" cy="96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06557" name="Line 59">
              <a:extLst>
                <a:ext uri="{FF2B5EF4-FFF2-40B4-BE49-F238E27FC236}">
                  <a16:creationId xmlns:a16="http://schemas.microsoft.com/office/drawing/2014/main" id="{CC87966B-2EE8-8322-07A9-56F8709B79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2832"/>
              <a:ext cx="0" cy="91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8" name="Line 60">
              <a:extLst>
                <a:ext uri="{FF2B5EF4-FFF2-40B4-BE49-F238E27FC236}">
                  <a16:creationId xmlns:a16="http://schemas.microsoft.com/office/drawing/2014/main" id="{FEA81394-2C90-C5A2-640D-576D2411AF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3744"/>
              <a:ext cx="96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1">
            <a:extLst>
              <a:ext uri="{FF2B5EF4-FFF2-40B4-BE49-F238E27FC236}">
                <a16:creationId xmlns:a16="http://schemas.microsoft.com/office/drawing/2014/main" id="{DA43B731-52FF-4F6F-022D-2D62EF5B6E37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4495800"/>
            <a:ext cx="457200" cy="1524000"/>
            <a:chOff x="3600" y="2832"/>
            <a:chExt cx="288" cy="960"/>
          </a:xfrm>
        </p:grpSpPr>
        <p:sp>
          <p:nvSpPr>
            <p:cNvPr id="106553" name="Oval 62">
              <a:extLst>
                <a:ext uri="{FF2B5EF4-FFF2-40B4-BE49-F238E27FC236}">
                  <a16:creationId xmlns:a16="http://schemas.microsoft.com/office/drawing/2014/main" id="{5A8B8FAC-776E-D080-CD60-A0CD4DBD5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3696"/>
              <a:ext cx="96" cy="96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06554" name="Line 63">
              <a:extLst>
                <a:ext uri="{FF2B5EF4-FFF2-40B4-BE49-F238E27FC236}">
                  <a16:creationId xmlns:a16="http://schemas.microsoft.com/office/drawing/2014/main" id="{038E5D72-673A-BEF2-FEDD-18CDA652CC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2832"/>
              <a:ext cx="0" cy="91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5" name="Line 64">
              <a:extLst>
                <a:ext uri="{FF2B5EF4-FFF2-40B4-BE49-F238E27FC236}">
                  <a16:creationId xmlns:a16="http://schemas.microsoft.com/office/drawing/2014/main" id="{E272BEE7-4788-6EBC-0A0F-6581E242F5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3744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65">
            <a:extLst>
              <a:ext uri="{FF2B5EF4-FFF2-40B4-BE49-F238E27FC236}">
                <a16:creationId xmlns:a16="http://schemas.microsoft.com/office/drawing/2014/main" id="{824A33D3-CC9E-9F9E-1EFC-743995F1136F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4495800"/>
            <a:ext cx="1219200" cy="1524000"/>
            <a:chOff x="3840" y="2832"/>
            <a:chExt cx="768" cy="960"/>
          </a:xfrm>
        </p:grpSpPr>
        <p:sp>
          <p:nvSpPr>
            <p:cNvPr id="106550" name="Oval 66">
              <a:extLst>
                <a:ext uri="{FF2B5EF4-FFF2-40B4-BE49-F238E27FC236}">
                  <a16:creationId xmlns:a16="http://schemas.microsoft.com/office/drawing/2014/main" id="{F6974215-CE3E-D959-63E6-FF3B7E7F3F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3696"/>
              <a:ext cx="96" cy="96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06551" name="Line 67">
              <a:extLst>
                <a:ext uri="{FF2B5EF4-FFF2-40B4-BE49-F238E27FC236}">
                  <a16:creationId xmlns:a16="http://schemas.microsoft.com/office/drawing/2014/main" id="{A513960E-E8BF-4CF0-7A91-5315B5ABDE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60" y="2832"/>
              <a:ext cx="0" cy="91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2" name="Line 68">
              <a:extLst>
                <a:ext uri="{FF2B5EF4-FFF2-40B4-BE49-F238E27FC236}">
                  <a16:creationId xmlns:a16="http://schemas.microsoft.com/office/drawing/2014/main" id="{527AA497-B64E-1D03-E3C3-5C95B085E8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3744"/>
              <a:ext cx="72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69">
            <a:extLst>
              <a:ext uri="{FF2B5EF4-FFF2-40B4-BE49-F238E27FC236}">
                <a16:creationId xmlns:a16="http://schemas.microsoft.com/office/drawing/2014/main" id="{DEDBA2B1-32F0-F6F6-0FE9-4D46190B20F5}"/>
              </a:ext>
            </a:extLst>
          </p:cNvPr>
          <p:cNvGrpSpPr>
            <a:grpSpLocks/>
          </p:cNvGrpSpPr>
          <p:nvPr/>
        </p:nvGrpSpPr>
        <p:grpSpPr bwMode="auto">
          <a:xfrm>
            <a:off x="7239000" y="4495800"/>
            <a:ext cx="457200" cy="1524000"/>
            <a:chOff x="4560" y="2832"/>
            <a:chExt cx="288" cy="960"/>
          </a:xfrm>
        </p:grpSpPr>
        <p:sp>
          <p:nvSpPr>
            <p:cNvPr id="106547" name="Oval 70">
              <a:extLst>
                <a:ext uri="{FF2B5EF4-FFF2-40B4-BE49-F238E27FC236}">
                  <a16:creationId xmlns:a16="http://schemas.microsoft.com/office/drawing/2014/main" id="{492B09A8-2F4F-DF44-390B-1043F9715D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696"/>
              <a:ext cx="96" cy="96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06548" name="Line 71">
              <a:extLst>
                <a:ext uri="{FF2B5EF4-FFF2-40B4-BE49-F238E27FC236}">
                  <a16:creationId xmlns:a16="http://schemas.microsoft.com/office/drawing/2014/main" id="{4D996E86-33B2-C0F2-0F6B-265E699EDF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0" y="2832"/>
              <a:ext cx="0" cy="91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9" name="Line 72">
              <a:extLst>
                <a:ext uri="{FF2B5EF4-FFF2-40B4-BE49-F238E27FC236}">
                  <a16:creationId xmlns:a16="http://schemas.microsoft.com/office/drawing/2014/main" id="{9E16EE8E-FBF6-6F34-074A-F6DA715A66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60" y="3744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2568" grpId="0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Date Placeholder 3">
            <a:extLst>
              <a:ext uri="{FF2B5EF4-FFF2-40B4-BE49-F238E27FC236}">
                <a16:creationId xmlns:a16="http://schemas.microsoft.com/office/drawing/2014/main" id="{76185144-4307-DA77-74E2-993A6E45B7C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D903D-914D-A39A-7643-58B6FE13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07523" name="Slide Number Placeholder 5">
            <a:extLst>
              <a:ext uri="{FF2B5EF4-FFF2-40B4-BE49-F238E27FC236}">
                <a16:creationId xmlns:a16="http://schemas.microsoft.com/office/drawing/2014/main" id="{9FAA4D6F-851D-5CC9-3AF9-640BEF7D3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09277FB-5071-496B-A78D-62E49C3C7FAA}" type="slidenum">
              <a:rPr lang="en-US" altLang="en-US" smtClean="0">
                <a:latin typeface="Arial" panose="020B0604020202020204" pitchFamily="34" charset="0"/>
              </a:rPr>
              <a:pPr/>
              <a:t>83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60F4DDA3-8634-8A58-17BB-C9AD71AE0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Mark &amp; Sweep: Summary</a:t>
            </a:r>
          </a:p>
        </p:txBody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6521FC0B-9ECF-3F5A-B5E0-FE68A1016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Advantages:</a:t>
            </a:r>
          </a:p>
          <a:p>
            <a:pPr lvl="1" eaLnBrk="1" hangingPunct="1"/>
            <a:r>
              <a:rPr lang="en-US" altLang="en-US"/>
              <a:t>No space overhead for reference counts</a:t>
            </a:r>
          </a:p>
          <a:p>
            <a:pPr lvl="1" eaLnBrk="1" hangingPunct="1"/>
            <a:r>
              <a:rPr lang="en-US" altLang="en-US"/>
              <a:t>No time overhead for reference counts</a:t>
            </a:r>
          </a:p>
          <a:p>
            <a:pPr lvl="1" eaLnBrk="1" hangingPunct="1"/>
            <a:r>
              <a:rPr lang="en-US" altLang="en-US"/>
              <a:t>Handles cycles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Disadvantage:</a:t>
            </a:r>
          </a:p>
          <a:p>
            <a:pPr lvl="1" eaLnBrk="1" hangingPunct="1"/>
            <a:r>
              <a:rPr lang="en-US" altLang="en-US"/>
              <a:t>Noticeable pauses for GC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Date Placeholder 3">
            <a:extLst>
              <a:ext uri="{FF2B5EF4-FFF2-40B4-BE49-F238E27FC236}">
                <a16:creationId xmlns:a16="http://schemas.microsoft.com/office/drawing/2014/main" id="{65F1290A-677A-FBC8-2800-E59DDFED0C0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752CB-AC70-436A-7F83-44715A02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08547" name="Slide Number Placeholder 5">
            <a:extLst>
              <a:ext uri="{FF2B5EF4-FFF2-40B4-BE49-F238E27FC236}">
                <a16:creationId xmlns:a16="http://schemas.microsoft.com/office/drawing/2014/main" id="{7E806692-2E34-A684-7E8A-A94CC2845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2989B0A-82BF-4203-A84C-652A1254663A}" type="slidenum">
              <a:rPr lang="en-US" altLang="en-US" smtClean="0">
                <a:latin typeface="Arial" panose="020B0604020202020204" pitchFamily="34" charset="0"/>
              </a:rPr>
              <a:pPr/>
              <a:t>84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8548" name="Rectangle 4">
            <a:extLst>
              <a:ext uri="{FF2B5EF4-FFF2-40B4-BE49-F238E27FC236}">
                <a16:creationId xmlns:a16="http://schemas.microsoft.com/office/drawing/2014/main" id="{6952C3D5-00D4-7646-01E4-458081F2C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Stop &amp; Copy</a:t>
            </a:r>
          </a:p>
        </p:txBody>
      </p:sp>
      <p:sp>
        <p:nvSpPr>
          <p:cNvPr id="108549" name="Rectangle 5">
            <a:extLst>
              <a:ext uri="{FF2B5EF4-FFF2-40B4-BE49-F238E27FC236}">
                <a16:creationId xmlns:a16="http://schemas.microsoft.com/office/drawing/2014/main" id="{C518406F-2A33-9252-6F5B-50892C47B6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Overall idea:</a:t>
            </a:r>
          </a:p>
          <a:p>
            <a:pPr lvl="1" eaLnBrk="1" hangingPunct="1"/>
            <a:r>
              <a:rPr lang="en-US" altLang="en-US"/>
              <a:t>Maintain </a:t>
            </a:r>
            <a:r>
              <a:rPr lang="en-US" altLang="en-US" i="1"/>
              <a:t>From</a:t>
            </a:r>
            <a:r>
              <a:rPr lang="en-US" altLang="en-US"/>
              <a:t> and </a:t>
            </a:r>
            <a:r>
              <a:rPr lang="en-US" altLang="en-US" i="1"/>
              <a:t>To</a:t>
            </a:r>
            <a:r>
              <a:rPr lang="en-US" altLang="en-US"/>
              <a:t> spaces in heap</a:t>
            </a:r>
          </a:p>
          <a:p>
            <a:pPr lvl="1" eaLnBrk="1" hangingPunct="1"/>
            <a:r>
              <a:rPr lang="en-US" altLang="en-US"/>
              <a:t>To allocate, get sequentially next block in </a:t>
            </a:r>
            <a:r>
              <a:rPr lang="en-US" altLang="en-US" i="1"/>
              <a:t>From</a:t>
            </a:r>
            <a:r>
              <a:rPr lang="en-US" altLang="en-US"/>
              <a:t> space</a:t>
            </a:r>
          </a:p>
          <a:p>
            <a:pPr lvl="2" eaLnBrk="1" hangingPunct="1"/>
            <a:r>
              <a:rPr lang="en-US" altLang="en-US"/>
              <a:t>No free list!</a:t>
            </a:r>
          </a:p>
          <a:p>
            <a:pPr lvl="1" eaLnBrk="1" hangingPunct="1"/>
            <a:r>
              <a:rPr lang="en-US" altLang="en-US"/>
              <a:t>When From space full, GC into </a:t>
            </a:r>
            <a:r>
              <a:rPr lang="en-US" altLang="en-US" i="1"/>
              <a:t>To</a:t>
            </a:r>
            <a:r>
              <a:rPr lang="en-US" altLang="en-US"/>
              <a:t> space</a:t>
            </a:r>
          </a:p>
          <a:p>
            <a:pPr lvl="2" eaLnBrk="1" hangingPunct="1"/>
            <a:r>
              <a:rPr lang="en-US" altLang="en-US"/>
              <a:t>Swap </a:t>
            </a:r>
            <a:r>
              <a:rPr lang="en-US" altLang="en-US" i="1"/>
              <a:t>From</a:t>
            </a:r>
            <a:r>
              <a:rPr lang="en-US" altLang="en-US"/>
              <a:t> &amp; </a:t>
            </a:r>
            <a:r>
              <a:rPr lang="en-US" altLang="en-US" i="1"/>
              <a:t>To</a:t>
            </a:r>
            <a:r>
              <a:rPr lang="en-US" altLang="en-US"/>
              <a:t> names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Date Placeholder 3">
            <a:extLst>
              <a:ext uri="{FF2B5EF4-FFF2-40B4-BE49-F238E27FC236}">
                <a16:creationId xmlns:a16="http://schemas.microsoft.com/office/drawing/2014/main" id="{76CACA0E-E422-35B1-CB90-22934369A1E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B7EEC-F0A0-1E2A-3127-C10D73B5E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09571" name="Slide Number Placeholder 5">
            <a:extLst>
              <a:ext uri="{FF2B5EF4-FFF2-40B4-BE49-F238E27FC236}">
                <a16:creationId xmlns:a16="http://schemas.microsoft.com/office/drawing/2014/main" id="{D9D4B3A0-8BD9-1838-76FE-1F32C705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ED6F95F-9927-4B9F-B285-C88A6A1990FC}" type="slidenum">
              <a:rPr lang="en-US" altLang="en-US" smtClean="0">
                <a:latin typeface="Arial" panose="020B0604020202020204" pitchFamily="34" charset="0"/>
              </a:rPr>
              <a:pPr/>
              <a:t>85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9572" name="Rectangle 4">
            <a:extLst>
              <a:ext uri="{FF2B5EF4-FFF2-40B4-BE49-F238E27FC236}">
                <a16:creationId xmlns:a16="http://schemas.microsoft.com/office/drawing/2014/main" id="{F49096C2-2523-FC04-29CF-4A7E8B0176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Stop &amp; Copy: GC</a:t>
            </a:r>
          </a:p>
        </p:txBody>
      </p:sp>
      <p:sp>
        <p:nvSpPr>
          <p:cNvPr id="665605" name="Rectangle 5">
            <a:extLst>
              <a:ext uri="{FF2B5EF4-FFF2-40B4-BE49-F238E27FC236}">
                <a16:creationId xmlns:a16="http://schemas.microsoft.com/office/drawing/2014/main" id="{20310549-0745-2E25-0990-9FC7439EDB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Follow all From-space pointers, copying all reachable data into To-space</a:t>
            </a:r>
          </a:p>
          <a:p>
            <a:pPr lvl="1" eaLnBrk="1" hangingPunct="1"/>
            <a:r>
              <a:rPr lang="en-US" altLang="en-US"/>
              <a:t>Use depth-first search</a:t>
            </a:r>
          </a:p>
          <a:p>
            <a:pPr lvl="1" eaLnBrk="1" hangingPunct="1"/>
            <a:r>
              <a:rPr lang="en-US" altLang="en-US"/>
              <a:t>Data must be tagged with info about its type, so GC knows its size and can identify pointers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Swap From-space and To-space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05" grpId="0" build="p" autoUpdateAnimBg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Date Placeholder 3">
            <a:extLst>
              <a:ext uri="{FF2B5EF4-FFF2-40B4-BE49-F238E27FC236}">
                <a16:creationId xmlns:a16="http://schemas.microsoft.com/office/drawing/2014/main" id="{AF1E43C4-7E6E-C07E-4AA2-2741696CC27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9" name="Footer Placeholder 4">
            <a:extLst>
              <a:ext uri="{FF2B5EF4-FFF2-40B4-BE49-F238E27FC236}">
                <a16:creationId xmlns:a16="http://schemas.microsoft.com/office/drawing/2014/main" id="{2D2F412B-C821-1AC6-4AA6-E7058479F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10595" name="Slide Number Placeholder 5">
            <a:extLst>
              <a:ext uri="{FF2B5EF4-FFF2-40B4-BE49-F238E27FC236}">
                <a16:creationId xmlns:a16="http://schemas.microsoft.com/office/drawing/2014/main" id="{8BE15783-04D1-9F06-30E9-D059E649B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03B78C0-3EDF-4566-85CD-4EBC41FE43D1}" type="slidenum">
              <a:rPr lang="en-US" altLang="en-US" smtClean="0">
                <a:latin typeface="Arial" panose="020B0604020202020204" pitchFamily="34" charset="0"/>
              </a:rPr>
              <a:pPr/>
              <a:t>86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0596" name="Rectangle 2">
            <a:extLst>
              <a:ext uri="{FF2B5EF4-FFF2-40B4-BE49-F238E27FC236}">
                <a16:creationId xmlns:a16="http://schemas.microsoft.com/office/drawing/2014/main" id="{FFD0A360-AD4C-BC75-BAB6-7F2D514BF3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Stop &amp; Copy: GC Example</a:t>
            </a:r>
          </a:p>
        </p:txBody>
      </p:sp>
      <p:sp>
        <p:nvSpPr>
          <p:cNvPr id="110597" name="Rectangle 3">
            <a:extLst>
              <a:ext uri="{FF2B5EF4-FFF2-40B4-BE49-F238E27FC236}">
                <a16:creationId xmlns:a16="http://schemas.microsoft.com/office/drawing/2014/main" id="{47DC076D-CA66-4A1C-1159-6407CA445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598" name="Rectangle 4">
            <a:extLst>
              <a:ext uri="{FF2B5EF4-FFF2-40B4-BE49-F238E27FC236}">
                <a16:creationId xmlns:a16="http://schemas.microsoft.com/office/drawing/2014/main" id="{6E991ADE-FDAF-0341-99D2-DBB9D6439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599" name="Rectangle 5">
            <a:extLst>
              <a:ext uri="{FF2B5EF4-FFF2-40B4-BE49-F238E27FC236}">
                <a16:creationId xmlns:a16="http://schemas.microsoft.com/office/drawing/2014/main" id="{A9BBFF56-E4DF-4980-200D-C0F0A0EA1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00" name="Rectangle 6">
            <a:extLst>
              <a:ext uri="{FF2B5EF4-FFF2-40B4-BE49-F238E27FC236}">
                <a16:creationId xmlns:a16="http://schemas.microsoft.com/office/drawing/2014/main" id="{987E7423-2F15-21F3-A028-24558E53D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01" name="Rectangle 7">
            <a:extLst>
              <a:ext uri="{FF2B5EF4-FFF2-40B4-BE49-F238E27FC236}">
                <a16:creationId xmlns:a16="http://schemas.microsoft.com/office/drawing/2014/main" id="{1AA88C5B-B5E3-8842-8BBD-661882130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02" name="Rectangle 8">
            <a:extLst>
              <a:ext uri="{FF2B5EF4-FFF2-40B4-BE49-F238E27FC236}">
                <a16:creationId xmlns:a16="http://schemas.microsoft.com/office/drawing/2014/main" id="{121DF6B9-36DA-2D27-26FF-26802A742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03" name="Rectangle 9">
            <a:extLst>
              <a:ext uri="{FF2B5EF4-FFF2-40B4-BE49-F238E27FC236}">
                <a16:creationId xmlns:a16="http://schemas.microsoft.com/office/drawing/2014/main" id="{18BF7E8E-81BB-E6EF-69C8-F22E7CD1B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04" name="Rectangle 10">
            <a:extLst>
              <a:ext uri="{FF2B5EF4-FFF2-40B4-BE49-F238E27FC236}">
                <a16:creationId xmlns:a16="http://schemas.microsoft.com/office/drawing/2014/main" id="{7EF0CCD9-5E50-1CC1-E82E-B5EC26F7A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05" name="Rectangle 11">
            <a:extLst>
              <a:ext uri="{FF2B5EF4-FFF2-40B4-BE49-F238E27FC236}">
                <a16:creationId xmlns:a16="http://schemas.microsoft.com/office/drawing/2014/main" id="{86D22B05-C7DA-A16E-17A2-6EAAB5703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06" name="Rectangle 12">
            <a:extLst>
              <a:ext uri="{FF2B5EF4-FFF2-40B4-BE49-F238E27FC236}">
                <a16:creationId xmlns:a16="http://schemas.microsoft.com/office/drawing/2014/main" id="{EB3A039D-56A2-CC21-64A7-AFF3A462F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07" name="Rectangle 13">
            <a:extLst>
              <a:ext uri="{FF2B5EF4-FFF2-40B4-BE49-F238E27FC236}">
                <a16:creationId xmlns:a16="http://schemas.microsoft.com/office/drawing/2014/main" id="{BC289838-0566-8919-51ED-70F634333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08" name="Rectangle 14">
            <a:extLst>
              <a:ext uri="{FF2B5EF4-FFF2-40B4-BE49-F238E27FC236}">
                <a16:creationId xmlns:a16="http://schemas.microsoft.com/office/drawing/2014/main" id="{43E9783F-9FE5-FB6B-59D5-4222948F9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09" name="Rectangle 15">
            <a:extLst>
              <a:ext uri="{FF2B5EF4-FFF2-40B4-BE49-F238E27FC236}">
                <a16:creationId xmlns:a16="http://schemas.microsoft.com/office/drawing/2014/main" id="{3D0DB25D-E183-B859-532A-78821BC11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10" name="Rectangle 16">
            <a:extLst>
              <a:ext uri="{FF2B5EF4-FFF2-40B4-BE49-F238E27FC236}">
                <a16:creationId xmlns:a16="http://schemas.microsoft.com/office/drawing/2014/main" id="{20252563-77CD-D558-8C88-0DDA35A90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11" name="Rectangle 17">
            <a:extLst>
              <a:ext uri="{FF2B5EF4-FFF2-40B4-BE49-F238E27FC236}">
                <a16:creationId xmlns:a16="http://schemas.microsoft.com/office/drawing/2014/main" id="{8A31D354-63B8-F63B-A3FA-F1A78E120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12" name="Rectangle 18">
            <a:extLst>
              <a:ext uri="{FF2B5EF4-FFF2-40B4-BE49-F238E27FC236}">
                <a16:creationId xmlns:a16="http://schemas.microsoft.com/office/drawing/2014/main" id="{B1D68B2B-EAF9-17BB-C0CC-8D5EB8A4F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13" name="Text Box 19">
            <a:extLst>
              <a:ext uri="{FF2B5EF4-FFF2-40B4-BE49-F238E27FC236}">
                <a16:creationId xmlns:a16="http://schemas.microsoft.com/office/drawing/2014/main" id="{4EAE78B4-2C4C-354F-200E-552FF86D4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0"/>
            <a:ext cx="161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Root pointers:</a:t>
            </a:r>
          </a:p>
        </p:txBody>
      </p:sp>
      <p:sp>
        <p:nvSpPr>
          <p:cNvPr id="110614" name="Text Box 20">
            <a:extLst>
              <a:ext uri="{FF2B5EF4-FFF2-40B4-BE49-F238E27FC236}">
                <a16:creationId xmlns:a16="http://schemas.microsoft.com/office/drawing/2014/main" id="{F88ED00C-5C91-DD5D-0217-752267620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3854450"/>
            <a:ext cx="7826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From:</a:t>
            </a:r>
          </a:p>
        </p:txBody>
      </p:sp>
      <p:sp>
        <p:nvSpPr>
          <p:cNvPr id="110615" name="Rectangle 21">
            <a:extLst>
              <a:ext uri="{FF2B5EF4-FFF2-40B4-BE49-F238E27FC236}">
                <a16:creationId xmlns:a16="http://schemas.microsoft.com/office/drawing/2014/main" id="{D3937322-89B4-67DB-3FBC-EFD37EDDB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09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16" name="Text Box 22">
            <a:extLst>
              <a:ext uri="{FF2B5EF4-FFF2-40B4-BE49-F238E27FC236}">
                <a16:creationId xmlns:a16="http://schemas.microsoft.com/office/drawing/2014/main" id="{993F7E90-2765-2A29-3FCB-640A7F72F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538" y="2286000"/>
            <a:ext cx="1282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Uncopied=</a:t>
            </a:r>
          </a:p>
        </p:txBody>
      </p:sp>
      <p:sp>
        <p:nvSpPr>
          <p:cNvPr id="110617" name="Rectangle 23">
            <a:extLst>
              <a:ext uri="{FF2B5EF4-FFF2-40B4-BE49-F238E27FC236}">
                <a16:creationId xmlns:a16="http://schemas.microsoft.com/office/drawing/2014/main" id="{A4B6B61A-2566-FFB2-7DA3-1170D1D83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1738" y="2209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110618" name="Text Box 24">
            <a:extLst>
              <a:ext uri="{FF2B5EF4-FFF2-40B4-BE49-F238E27FC236}">
                <a16:creationId xmlns:a16="http://schemas.microsoft.com/office/drawing/2014/main" id="{C6F1BC42-13E9-2A7E-753F-9E750DF5B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5575" y="2286000"/>
            <a:ext cx="1038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Copied=</a:t>
            </a:r>
          </a:p>
        </p:txBody>
      </p:sp>
      <p:sp>
        <p:nvSpPr>
          <p:cNvPr id="110619" name="Text Box 25">
            <a:extLst>
              <a:ext uri="{FF2B5EF4-FFF2-40B4-BE49-F238E27FC236}">
                <a16:creationId xmlns:a16="http://schemas.microsoft.com/office/drawing/2014/main" id="{8BA4ABFC-4FD2-AB40-A39A-956576089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5738" y="1600200"/>
            <a:ext cx="6319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Assume fixed-sized, single-pointer data blocks, for simplicity.</a:t>
            </a:r>
          </a:p>
        </p:txBody>
      </p:sp>
      <p:sp>
        <p:nvSpPr>
          <p:cNvPr id="110620" name="Line 26">
            <a:extLst>
              <a:ext uri="{FF2B5EF4-FFF2-40B4-BE49-F238E27FC236}">
                <a16:creationId xmlns:a16="http://schemas.microsoft.com/office/drawing/2014/main" id="{D0EF22F6-6659-503B-6493-934FCBCCEC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276600"/>
            <a:ext cx="990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21" name="Line 27">
            <a:extLst>
              <a:ext uri="{FF2B5EF4-FFF2-40B4-BE49-F238E27FC236}">
                <a16:creationId xmlns:a16="http://schemas.microsoft.com/office/drawing/2014/main" id="{31CB6DF9-AAE0-3C77-1613-3523653AC2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276600"/>
            <a:ext cx="22860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22" name="Freeform 28">
            <a:extLst>
              <a:ext uri="{FF2B5EF4-FFF2-40B4-BE49-F238E27FC236}">
                <a16:creationId xmlns:a16="http://schemas.microsoft.com/office/drawing/2014/main" id="{43C221F4-2D20-5982-7727-14E829A91052}"/>
              </a:ext>
            </a:extLst>
          </p:cNvPr>
          <p:cNvSpPr>
            <a:spLocks/>
          </p:cNvSpPr>
          <p:nvPr/>
        </p:nvSpPr>
        <p:spPr bwMode="auto">
          <a:xfrm>
            <a:off x="6477000" y="4267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23" name="Freeform 29">
            <a:extLst>
              <a:ext uri="{FF2B5EF4-FFF2-40B4-BE49-F238E27FC236}">
                <a16:creationId xmlns:a16="http://schemas.microsoft.com/office/drawing/2014/main" id="{4F0E1D28-A1AA-3ECF-C404-014BC60B74D2}"/>
              </a:ext>
            </a:extLst>
          </p:cNvPr>
          <p:cNvSpPr>
            <a:spLocks/>
          </p:cNvSpPr>
          <p:nvPr/>
        </p:nvSpPr>
        <p:spPr bwMode="auto">
          <a:xfrm flipH="1">
            <a:off x="5334000" y="4267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24" name="Freeform 30">
            <a:extLst>
              <a:ext uri="{FF2B5EF4-FFF2-40B4-BE49-F238E27FC236}">
                <a16:creationId xmlns:a16="http://schemas.microsoft.com/office/drawing/2014/main" id="{DE4DEECD-8F37-C19B-0A77-5460F50C43CB}"/>
              </a:ext>
            </a:extLst>
          </p:cNvPr>
          <p:cNvSpPr>
            <a:spLocks/>
          </p:cNvSpPr>
          <p:nvPr/>
        </p:nvSpPr>
        <p:spPr bwMode="auto">
          <a:xfrm>
            <a:off x="4572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25" name="Freeform 31">
            <a:extLst>
              <a:ext uri="{FF2B5EF4-FFF2-40B4-BE49-F238E27FC236}">
                <a16:creationId xmlns:a16="http://schemas.microsoft.com/office/drawing/2014/main" id="{F8F4FABE-5113-2334-A2A7-D1432EE15E9E}"/>
              </a:ext>
            </a:extLst>
          </p:cNvPr>
          <p:cNvSpPr>
            <a:spLocks/>
          </p:cNvSpPr>
          <p:nvPr/>
        </p:nvSpPr>
        <p:spPr bwMode="auto">
          <a:xfrm>
            <a:off x="4953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26" name="Freeform 32">
            <a:extLst>
              <a:ext uri="{FF2B5EF4-FFF2-40B4-BE49-F238E27FC236}">
                <a16:creationId xmlns:a16="http://schemas.microsoft.com/office/drawing/2014/main" id="{029FB58E-B4D7-BA94-BAC1-8428B5B9DB8D}"/>
              </a:ext>
            </a:extLst>
          </p:cNvPr>
          <p:cNvSpPr>
            <a:spLocks/>
          </p:cNvSpPr>
          <p:nvPr/>
        </p:nvSpPr>
        <p:spPr bwMode="auto">
          <a:xfrm>
            <a:off x="3429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27" name="Freeform 33">
            <a:extLst>
              <a:ext uri="{FF2B5EF4-FFF2-40B4-BE49-F238E27FC236}">
                <a16:creationId xmlns:a16="http://schemas.microsoft.com/office/drawing/2014/main" id="{56706AD1-4C2C-B712-0BCF-D739BF873B1B}"/>
              </a:ext>
            </a:extLst>
          </p:cNvPr>
          <p:cNvSpPr>
            <a:spLocks/>
          </p:cNvSpPr>
          <p:nvPr/>
        </p:nvSpPr>
        <p:spPr bwMode="auto">
          <a:xfrm>
            <a:off x="3810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28" name="Freeform 34">
            <a:extLst>
              <a:ext uri="{FF2B5EF4-FFF2-40B4-BE49-F238E27FC236}">
                <a16:creationId xmlns:a16="http://schemas.microsoft.com/office/drawing/2014/main" id="{E63CCEA6-8ADD-8C35-C175-5BB4D7287EB3}"/>
              </a:ext>
            </a:extLst>
          </p:cNvPr>
          <p:cNvSpPr>
            <a:spLocks/>
          </p:cNvSpPr>
          <p:nvPr/>
        </p:nvSpPr>
        <p:spPr bwMode="auto">
          <a:xfrm>
            <a:off x="2057400" y="4267200"/>
            <a:ext cx="5105400" cy="965200"/>
          </a:xfrm>
          <a:custGeom>
            <a:avLst/>
            <a:gdLst>
              <a:gd name="T0" fmla="*/ 2147483646 w 3168"/>
              <a:gd name="T1" fmla="*/ 2147483646 h 608"/>
              <a:gd name="T2" fmla="*/ 2147483646 w 3168"/>
              <a:gd name="T3" fmla="*/ 2147483646 h 608"/>
              <a:gd name="T4" fmla="*/ 2147483646 w 3168"/>
              <a:gd name="T5" fmla="*/ 2147483646 h 608"/>
              <a:gd name="T6" fmla="*/ 2147483646 w 3168"/>
              <a:gd name="T7" fmla="*/ 0 h 608"/>
              <a:gd name="T8" fmla="*/ 0 60000 65536"/>
              <a:gd name="T9" fmla="*/ 0 60000 65536"/>
              <a:gd name="T10" fmla="*/ 0 60000 65536"/>
              <a:gd name="T11" fmla="*/ 0 60000 65536"/>
              <a:gd name="T12" fmla="*/ 0 w 3168"/>
              <a:gd name="T13" fmla="*/ 0 h 608"/>
              <a:gd name="T14" fmla="*/ 3168 w 3168"/>
              <a:gd name="T15" fmla="*/ 608 h 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8" h="608">
                <a:moveTo>
                  <a:pt x="3024" y="48"/>
                </a:moveTo>
                <a:cubicBezTo>
                  <a:pt x="3096" y="224"/>
                  <a:pt x="3168" y="400"/>
                  <a:pt x="2736" y="480"/>
                </a:cubicBezTo>
                <a:cubicBezTo>
                  <a:pt x="2304" y="560"/>
                  <a:pt x="864" y="608"/>
                  <a:pt x="432" y="528"/>
                </a:cubicBezTo>
                <a:cubicBezTo>
                  <a:pt x="0" y="448"/>
                  <a:pt x="72" y="224"/>
                  <a:pt x="144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29" name="Freeform 35">
            <a:extLst>
              <a:ext uri="{FF2B5EF4-FFF2-40B4-BE49-F238E27FC236}">
                <a16:creationId xmlns:a16="http://schemas.microsoft.com/office/drawing/2014/main" id="{15FA247C-90CB-7B3A-9A83-55F5EFB1351E}"/>
              </a:ext>
            </a:extLst>
          </p:cNvPr>
          <p:cNvSpPr>
            <a:spLocks/>
          </p:cNvSpPr>
          <p:nvPr/>
        </p:nvSpPr>
        <p:spPr bwMode="auto">
          <a:xfrm flipH="1">
            <a:off x="56388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30" name="Freeform 36">
            <a:extLst>
              <a:ext uri="{FF2B5EF4-FFF2-40B4-BE49-F238E27FC236}">
                <a16:creationId xmlns:a16="http://schemas.microsoft.com/office/drawing/2014/main" id="{19459823-4A02-B564-094F-1135437D5F2A}"/>
              </a:ext>
            </a:extLst>
          </p:cNvPr>
          <p:cNvSpPr>
            <a:spLocks/>
          </p:cNvSpPr>
          <p:nvPr/>
        </p:nvSpPr>
        <p:spPr bwMode="auto">
          <a:xfrm flipH="1">
            <a:off x="2286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31" name="Freeform 37">
            <a:extLst>
              <a:ext uri="{FF2B5EF4-FFF2-40B4-BE49-F238E27FC236}">
                <a16:creationId xmlns:a16="http://schemas.microsoft.com/office/drawing/2014/main" id="{6961FA14-1C78-753C-466A-47F46261AD82}"/>
              </a:ext>
            </a:extLst>
          </p:cNvPr>
          <p:cNvSpPr>
            <a:spLocks/>
          </p:cNvSpPr>
          <p:nvPr/>
        </p:nvSpPr>
        <p:spPr bwMode="auto">
          <a:xfrm>
            <a:off x="6477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32" name="Freeform 38">
            <a:extLst>
              <a:ext uri="{FF2B5EF4-FFF2-40B4-BE49-F238E27FC236}">
                <a16:creationId xmlns:a16="http://schemas.microsoft.com/office/drawing/2014/main" id="{ADF54B14-2D70-6B09-BF46-DF5389B07226}"/>
              </a:ext>
            </a:extLst>
          </p:cNvPr>
          <p:cNvSpPr>
            <a:spLocks/>
          </p:cNvSpPr>
          <p:nvPr/>
        </p:nvSpPr>
        <p:spPr bwMode="auto">
          <a:xfrm>
            <a:off x="1905000" y="4267200"/>
            <a:ext cx="1143000" cy="508000"/>
          </a:xfrm>
          <a:custGeom>
            <a:avLst/>
            <a:gdLst>
              <a:gd name="T0" fmla="*/ 2147483646 w 720"/>
              <a:gd name="T1" fmla="*/ 0 h 320"/>
              <a:gd name="T2" fmla="*/ 2147483646 w 720"/>
              <a:gd name="T3" fmla="*/ 2147483646 h 320"/>
              <a:gd name="T4" fmla="*/ 2147483646 w 720"/>
              <a:gd name="T5" fmla="*/ 2147483646 h 320"/>
              <a:gd name="T6" fmla="*/ 0 w 720"/>
              <a:gd name="T7" fmla="*/ 2147483646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320"/>
              <a:gd name="T14" fmla="*/ 720 w 720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320">
                <a:moveTo>
                  <a:pt x="720" y="0"/>
                </a:moveTo>
                <a:cubicBezTo>
                  <a:pt x="720" y="96"/>
                  <a:pt x="720" y="192"/>
                  <a:pt x="624" y="240"/>
                </a:cubicBezTo>
                <a:cubicBezTo>
                  <a:pt x="528" y="288"/>
                  <a:pt x="248" y="320"/>
                  <a:pt x="144" y="288"/>
                </a:cubicBezTo>
                <a:cubicBezTo>
                  <a:pt x="40" y="256"/>
                  <a:pt x="20" y="152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33" name="Freeform 39">
            <a:extLst>
              <a:ext uri="{FF2B5EF4-FFF2-40B4-BE49-F238E27FC236}">
                <a16:creationId xmlns:a16="http://schemas.microsoft.com/office/drawing/2014/main" id="{4145C959-1BB5-DCAF-291A-A333B3785C1E}"/>
              </a:ext>
            </a:extLst>
          </p:cNvPr>
          <p:cNvSpPr>
            <a:spLocks/>
          </p:cNvSpPr>
          <p:nvPr/>
        </p:nvSpPr>
        <p:spPr bwMode="auto">
          <a:xfrm>
            <a:off x="4584700" y="4343400"/>
            <a:ext cx="3035300" cy="609600"/>
          </a:xfrm>
          <a:custGeom>
            <a:avLst/>
            <a:gdLst>
              <a:gd name="T0" fmla="*/ 2147483646 w 1912"/>
              <a:gd name="T1" fmla="*/ 0 h 384"/>
              <a:gd name="T2" fmla="*/ 2147483646 w 1912"/>
              <a:gd name="T3" fmla="*/ 2147483646 h 384"/>
              <a:gd name="T4" fmla="*/ 2147483646 w 1912"/>
              <a:gd name="T5" fmla="*/ 2147483646 h 384"/>
              <a:gd name="T6" fmla="*/ 2147483646 w 191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912"/>
              <a:gd name="T13" fmla="*/ 0 h 384"/>
              <a:gd name="T14" fmla="*/ 1912 w 19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12" h="384">
                <a:moveTo>
                  <a:pt x="1672" y="0"/>
                </a:moveTo>
                <a:cubicBezTo>
                  <a:pt x="1792" y="116"/>
                  <a:pt x="1912" y="232"/>
                  <a:pt x="1672" y="288"/>
                </a:cubicBezTo>
                <a:cubicBezTo>
                  <a:pt x="1432" y="344"/>
                  <a:pt x="464" y="384"/>
                  <a:pt x="232" y="336"/>
                </a:cubicBezTo>
                <a:cubicBezTo>
                  <a:pt x="0" y="288"/>
                  <a:pt x="140" y="144"/>
                  <a:pt x="28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34" name="Freeform 40">
            <a:extLst>
              <a:ext uri="{FF2B5EF4-FFF2-40B4-BE49-F238E27FC236}">
                <a16:creationId xmlns:a16="http://schemas.microsoft.com/office/drawing/2014/main" id="{0C816B37-5EF9-D43B-A5C3-A2042B8D5BDB}"/>
              </a:ext>
            </a:extLst>
          </p:cNvPr>
          <p:cNvSpPr>
            <a:spLocks/>
          </p:cNvSpPr>
          <p:nvPr/>
        </p:nvSpPr>
        <p:spPr bwMode="auto">
          <a:xfrm flipH="1">
            <a:off x="18288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35" name="Text Box 41">
            <a:extLst>
              <a:ext uri="{FF2B5EF4-FFF2-40B4-BE49-F238E27FC236}">
                <a16:creationId xmlns:a16="http://schemas.microsoft.com/office/drawing/2014/main" id="{8FF401B4-F290-E53E-2203-CAD677219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5410200"/>
            <a:ext cx="522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To:</a:t>
            </a:r>
          </a:p>
        </p:txBody>
      </p:sp>
      <p:sp>
        <p:nvSpPr>
          <p:cNvPr id="110636" name="Rectangle 42">
            <a:extLst>
              <a:ext uri="{FF2B5EF4-FFF2-40B4-BE49-F238E27FC236}">
                <a16:creationId xmlns:a16="http://schemas.microsoft.com/office/drawing/2014/main" id="{FE011DB1-0C0A-7929-92DB-23C7F6EFE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37" name="Rectangle 43">
            <a:extLst>
              <a:ext uri="{FF2B5EF4-FFF2-40B4-BE49-F238E27FC236}">
                <a16:creationId xmlns:a16="http://schemas.microsoft.com/office/drawing/2014/main" id="{453A3293-BF5B-1C73-37C7-DF213417E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38" name="Rectangle 44">
            <a:extLst>
              <a:ext uri="{FF2B5EF4-FFF2-40B4-BE49-F238E27FC236}">
                <a16:creationId xmlns:a16="http://schemas.microsoft.com/office/drawing/2014/main" id="{1E65ED06-9AC9-5E75-DE19-A9608CD0E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39" name="Rectangle 45">
            <a:extLst>
              <a:ext uri="{FF2B5EF4-FFF2-40B4-BE49-F238E27FC236}">
                <a16:creationId xmlns:a16="http://schemas.microsoft.com/office/drawing/2014/main" id="{302B3A06-215E-D755-E5EF-E3CA10AA7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40" name="Rectangle 46">
            <a:extLst>
              <a:ext uri="{FF2B5EF4-FFF2-40B4-BE49-F238E27FC236}">
                <a16:creationId xmlns:a16="http://schemas.microsoft.com/office/drawing/2014/main" id="{6E40D31F-C361-1CDE-A5A1-B236E2DD6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41" name="Rectangle 47">
            <a:extLst>
              <a:ext uri="{FF2B5EF4-FFF2-40B4-BE49-F238E27FC236}">
                <a16:creationId xmlns:a16="http://schemas.microsoft.com/office/drawing/2014/main" id="{5BC3F926-1C4A-4A2A-0F25-5AA98E860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42" name="Rectangle 48">
            <a:extLst>
              <a:ext uri="{FF2B5EF4-FFF2-40B4-BE49-F238E27FC236}">
                <a16:creationId xmlns:a16="http://schemas.microsoft.com/office/drawing/2014/main" id="{7335E8CF-63BA-D6E1-0E51-F50751DB6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43" name="Rectangle 49">
            <a:extLst>
              <a:ext uri="{FF2B5EF4-FFF2-40B4-BE49-F238E27FC236}">
                <a16:creationId xmlns:a16="http://schemas.microsoft.com/office/drawing/2014/main" id="{8199019D-2FD1-FB0F-28DC-E9069817B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44" name="Rectangle 50">
            <a:extLst>
              <a:ext uri="{FF2B5EF4-FFF2-40B4-BE49-F238E27FC236}">
                <a16:creationId xmlns:a16="http://schemas.microsoft.com/office/drawing/2014/main" id="{B88D82C8-6517-7580-2592-6F7AF1554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45" name="Rectangle 51">
            <a:extLst>
              <a:ext uri="{FF2B5EF4-FFF2-40B4-BE49-F238E27FC236}">
                <a16:creationId xmlns:a16="http://schemas.microsoft.com/office/drawing/2014/main" id="{0F9DA534-553E-D663-5E61-CEECD7CFF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46" name="Rectangle 52">
            <a:extLst>
              <a:ext uri="{FF2B5EF4-FFF2-40B4-BE49-F238E27FC236}">
                <a16:creationId xmlns:a16="http://schemas.microsoft.com/office/drawing/2014/main" id="{77C8F771-2DEA-88D6-2AC1-44F2CF6B8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47" name="Rectangle 53">
            <a:extLst>
              <a:ext uri="{FF2B5EF4-FFF2-40B4-BE49-F238E27FC236}">
                <a16:creationId xmlns:a16="http://schemas.microsoft.com/office/drawing/2014/main" id="{4EED84BA-0F21-8D64-D311-77C110638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48" name="Rectangle 54">
            <a:extLst>
              <a:ext uri="{FF2B5EF4-FFF2-40B4-BE49-F238E27FC236}">
                <a16:creationId xmlns:a16="http://schemas.microsoft.com/office/drawing/2014/main" id="{C37532A4-9532-12D1-2B85-658E4FF2D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49" name="Rectangle 55">
            <a:extLst>
              <a:ext uri="{FF2B5EF4-FFF2-40B4-BE49-F238E27FC236}">
                <a16:creationId xmlns:a16="http://schemas.microsoft.com/office/drawing/2014/main" id="{004CE5D6-6954-F728-C40C-26F6A5B99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50" name="Rectangle 56">
            <a:extLst>
              <a:ext uri="{FF2B5EF4-FFF2-40B4-BE49-F238E27FC236}">
                <a16:creationId xmlns:a16="http://schemas.microsoft.com/office/drawing/2014/main" id="{7BEF8055-1B38-0840-77B3-A230D710E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0651" name="Rectangle 57">
            <a:extLst>
              <a:ext uri="{FF2B5EF4-FFF2-40B4-BE49-F238E27FC236}">
                <a16:creationId xmlns:a16="http://schemas.microsoft.com/office/drawing/2014/main" id="{B220B34C-7067-0D12-F8C3-696CAB624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Date Placeholder 3">
            <a:extLst>
              <a:ext uri="{FF2B5EF4-FFF2-40B4-BE49-F238E27FC236}">
                <a16:creationId xmlns:a16="http://schemas.microsoft.com/office/drawing/2014/main" id="{8AB599C9-43FE-C23B-AC55-BE2A821CB68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9" name="Footer Placeholder 4">
            <a:extLst>
              <a:ext uri="{FF2B5EF4-FFF2-40B4-BE49-F238E27FC236}">
                <a16:creationId xmlns:a16="http://schemas.microsoft.com/office/drawing/2014/main" id="{24D346CD-1C3E-5D9C-54E8-52C85D22E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11619" name="Slide Number Placeholder 5">
            <a:extLst>
              <a:ext uri="{FF2B5EF4-FFF2-40B4-BE49-F238E27FC236}">
                <a16:creationId xmlns:a16="http://schemas.microsoft.com/office/drawing/2014/main" id="{18D6F6E1-4D5E-1834-BBF5-C2A568149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37F03D8-7FC9-4020-9D4F-1131576A4FC8}" type="slidenum">
              <a:rPr lang="en-US" altLang="en-US" smtClean="0">
                <a:latin typeface="Arial" panose="020B0604020202020204" pitchFamily="34" charset="0"/>
              </a:rPr>
              <a:pPr/>
              <a:t>87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1620" name="Rectangle 2">
            <a:extLst>
              <a:ext uri="{FF2B5EF4-FFF2-40B4-BE49-F238E27FC236}">
                <a16:creationId xmlns:a16="http://schemas.microsoft.com/office/drawing/2014/main" id="{A8831E7B-AE9E-B56B-CD93-5A442BADA5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Stop &amp; Copy: GC Example</a:t>
            </a:r>
          </a:p>
        </p:txBody>
      </p:sp>
      <p:sp>
        <p:nvSpPr>
          <p:cNvPr id="111621" name="Rectangle 3">
            <a:extLst>
              <a:ext uri="{FF2B5EF4-FFF2-40B4-BE49-F238E27FC236}">
                <a16:creationId xmlns:a16="http://schemas.microsoft.com/office/drawing/2014/main" id="{C1532DA9-9F90-4B60-81EB-C46799560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22" name="Rectangle 4">
            <a:extLst>
              <a:ext uri="{FF2B5EF4-FFF2-40B4-BE49-F238E27FC236}">
                <a16:creationId xmlns:a16="http://schemas.microsoft.com/office/drawing/2014/main" id="{FD05469F-0D94-E039-199D-E1947759C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23" name="Rectangle 5">
            <a:extLst>
              <a:ext uri="{FF2B5EF4-FFF2-40B4-BE49-F238E27FC236}">
                <a16:creationId xmlns:a16="http://schemas.microsoft.com/office/drawing/2014/main" id="{0F04C461-E7D3-9773-2907-DB24F18D4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24" name="Rectangle 6">
            <a:extLst>
              <a:ext uri="{FF2B5EF4-FFF2-40B4-BE49-F238E27FC236}">
                <a16:creationId xmlns:a16="http://schemas.microsoft.com/office/drawing/2014/main" id="{8042F1B3-677C-2E2D-D493-B83123FF1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25" name="Rectangle 7">
            <a:extLst>
              <a:ext uri="{FF2B5EF4-FFF2-40B4-BE49-F238E27FC236}">
                <a16:creationId xmlns:a16="http://schemas.microsoft.com/office/drawing/2014/main" id="{208D44C2-0A51-3EDC-599D-B8DF398CC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26" name="Rectangle 8">
            <a:extLst>
              <a:ext uri="{FF2B5EF4-FFF2-40B4-BE49-F238E27FC236}">
                <a16:creationId xmlns:a16="http://schemas.microsoft.com/office/drawing/2014/main" id="{7C38BECC-2CA0-0664-F04F-6A3747045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27" name="Rectangle 9">
            <a:extLst>
              <a:ext uri="{FF2B5EF4-FFF2-40B4-BE49-F238E27FC236}">
                <a16:creationId xmlns:a16="http://schemas.microsoft.com/office/drawing/2014/main" id="{4E68884F-731C-BB35-4264-DB9B91C98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28" name="Rectangle 10">
            <a:extLst>
              <a:ext uri="{FF2B5EF4-FFF2-40B4-BE49-F238E27FC236}">
                <a16:creationId xmlns:a16="http://schemas.microsoft.com/office/drawing/2014/main" id="{A1CEAEF9-950B-1484-802B-9FBC964CD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29" name="Rectangle 11">
            <a:extLst>
              <a:ext uri="{FF2B5EF4-FFF2-40B4-BE49-F238E27FC236}">
                <a16:creationId xmlns:a16="http://schemas.microsoft.com/office/drawing/2014/main" id="{CA3BE660-09F0-F62C-FD74-A2C93AE48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30" name="Rectangle 12">
            <a:extLst>
              <a:ext uri="{FF2B5EF4-FFF2-40B4-BE49-F238E27FC236}">
                <a16:creationId xmlns:a16="http://schemas.microsoft.com/office/drawing/2014/main" id="{04E69D06-DE5F-0321-B302-180BF2264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31" name="Rectangle 13">
            <a:extLst>
              <a:ext uri="{FF2B5EF4-FFF2-40B4-BE49-F238E27FC236}">
                <a16:creationId xmlns:a16="http://schemas.microsoft.com/office/drawing/2014/main" id="{91AA0138-AEDA-7EE5-CCBE-82E81C162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32" name="Rectangle 14">
            <a:extLst>
              <a:ext uri="{FF2B5EF4-FFF2-40B4-BE49-F238E27FC236}">
                <a16:creationId xmlns:a16="http://schemas.microsoft.com/office/drawing/2014/main" id="{51C41441-03F9-8DB5-CE95-B8599B107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33" name="Rectangle 15">
            <a:extLst>
              <a:ext uri="{FF2B5EF4-FFF2-40B4-BE49-F238E27FC236}">
                <a16:creationId xmlns:a16="http://schemas.microsoft.com/office/drawing/2014/main" id="{92C57FD8-D47B-44A1-1E59-69745E37B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34" name="Rectangle 16">
            <a:extLst>
              <a:ext uri="{FF2B5EF4-FFF2-40B4-BE49-F238E27FC236}">
                <a16:creationId xmlns:a16="http://schemas.microsoft.com/office/drawing/2014/main" id="{619BB7A0-89D4-CB31-897B-E66D6180B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35" name="Rectangle 17">
            <a:extLst>
              <a:ext uri="{FF2B5EF4-FFF2-40B4-BE49-F238E27FC236}">
                <a16:creationId xmlns:a16="http://schemas.microsoft.com/office/drawing/2014/main" id="{82AF0FA1-093E-1B98-64C0-B8E57CE00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36" name="Rectangle 18">
            <a:extLst>
              <a:ext uri="{FF2B5EF4-FFF2-40B4-BE49-F238E27FC236}">
                <a16:creationId xmlns:a16="http://schemas.microsoft.com/office/drawing/2014/main" id="{7CCC4ECE-1C89-3300-1329-E020AAF9A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37" name="Text Box 19">
            <a:extLst>
              <a:ext uri="{FF2B5EF4-FFF2-40B4-BE49-F238E27FC236}">
                <a16:creationId xmlns:a16="http://schemas.microsoft.com/office/drawing/2014/main" id="{D5C2256A-8A24-7CD2-44FB-F133FFC5C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0"/>
            <a:ext cx="161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Root pointers:</a:t>
            </a:r>
          </a:p>
        </p:txBody>
      </p:sp>
      <p:sp>
        <p:nvSpPr>
          <p:cNvPr id="111638" name="Text Box 20">
            <a:extLst>
              <a:ext uri="{FF2B5EF4-FFF2-40B4-BE49-F238E27FC236}">
                <a16:creationId xmlns:a16="http://schemas.microsoft.com/office/drawing/2014/main" id="{38A10256-B273-D5D0-F8BD-26ADE0A8C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3854450"/>
            <a:ext cx="7826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From:</a:t>
            </a:r>
          </a:p>
        </p:txBody>
      </p:sp>
      <p:sp>
        <p:nvSpPr>
          <p:cNvPr id="111639" name="Rectangle 21">
            <a:extLst>
              <a:ext uri="{FF2B5EF4-FFF2-40B4-BE49-F238E27FC236}">
                <a16:creationId xmlns:a16="http://schemas.microsoft.com/office/drawing/2014/main" id="{708B546C-325E-8CE4-2B40-442D355EE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09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40" name="Text Box 22">
            <a:extLst>
              <a:ext uri="{FF2B5EF4-FFF2-40B4-BE49-F238E27FC236}">
                <a16:creationId xmlns:a16="http://schemas.microsoft.com/office/drawing/2014/main" id="{A8D5B9B2-726E-E04B-1529-568EC4855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538" y="2286000"/>
            <a:ext cx="1282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Uncopied=</a:t>
            </a:r>
          </a:p>
        </p:txBody>
      </p:sp>
      <p:sp>
        <p:nvSpPr>
          <p:cNvPr id="111641" name="Rectangle 23">
            <a:extLst>
              <a:ext uri="{FF2B5EF4-FFF2-40B4-BE49-F238E27FC236}">
                <a16:creationId xmlns:a16="http://schemas.microsoft.com/office/drawing/2014/main" id="{D693FEBC-CF02-F016-2F3A-DED0FFD94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1738" y="2209800"/>
            <a:ext cx="3810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111642" name="Text Box 24">
            <a:extLst>
              <a:ext uri="{FF2B5EF4-FFF2-40B4-BE49-F238E27FC236}">
                <a16:creationId xmlns:a16="http://schemas.microsoft.com/office/drawing/2014/main" id="{E8B2D1B4-242A-E53C-4942-284B48C69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5575" y="2286000"/>
            <a:ext cx="1038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Copied=</a:t>
            </a:r>
          </a:p>
        </p:txBody>
      </p:sp>
      <p:sp>
        <p:nvSpPr>
          <p:cNvPr id="111643" name="Line 25">
            <a:extLst>
              <a:ext uri="{FF2B5EF4-FFF2-40B4-BE49-F238E27FC236}">
                <a16:creationId xmlns:a16="http://schemas.microsoft.com/office/drawing/2014/main" id="{42D09335-28DE-19DB-224C-680FE3FD9D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276600"/>
            <a:ext cx="990600" cy="6096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4" name="Line 26">
            <a:extLst>
              <a:ext uri="{FF2B5EF4-FFF2-40B4-BE49-F238E27FC236}">
                <a16:creationId xmlns:a16="http://schemas.microsoft.com/office/drawing/2014/main" id="{92CF8972-2DD1-90C4-98EB-7B43B41F1B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276600"/>
            <a:ext cx="22860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5" name="Freeform 27">
            <a:extLst>
              <a:ext uri="{FF2B5EF4-FFF2-40B4-BE49-F238E27FC236}">
                <a16:creationId xmlns:a16="http://schemas.microsoft.com/office/drawing/2014/main" id="{853F0B08-A65D-8F8A-BDC6-8350076ED3E3}"/>
              </a:ext>
            </a:extLst>
          </p:cNvPr>
          <p:cNvSpPr>
            <a:spLocks/>
          </p:cNvSpPr>
          <p:nvPr/>
        </p:nvSpPr>
        <p:spPr bwMode="auto">
          <a:xfrm>
            <a:off x="6477000" y="4267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6" name="Freeform 28">
            <a:extLst>
              <a:ext uri="{FF2B5EF4-FFF2-40B4-BE49-F238E27FC236}">
                <a16:creationId xmlns:a16="http://schemas.microsoft.com/office/drawing/2014/main" id="{C2937F25-4365-F721-BCBF-E7A7297F251D}"/>
              </a:ext>
            </a:extLst>
          </p:cNvPr>
          <p:cNvSpPr>
            <a:spLocks/>
          </p:cNvSpPr>
          <p:nvPr/>
        </p:nvSpPr>
        <p:spPr bwMode="auto">
          <a:xfrm flipH="1">
            <a:off x="5334000" y="4267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7" name="Freeform 29">
            <a:extLst>
              <a:ext uri="{FF2B5EF4-FFF2-40B4-BE49-F238E27FC236}">
                <a16:creationId xmlns:a16="http://schemas.microsoft.com/office/drawing/2014/main" id="{C053861B-2B49-F9C0-11A9-9B3E942FA58C}"/>
              </a:ext>
            </a:extLst>
          </p:cNvPr>
          <p:cNvSpPr>
            <a:spLocks/>
          </p:cNvSpPr>
          <p:nvPr/>
        </p:nvSpPr>
        <p:spPr bwMode="auto">
          <a:xfrm>
            <a:off x="4572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8" name="Freeform 30">
            <a:extLst>
              <a:ext uri="{FF2B5EF4-FFF2-40B4-BE49-F238E27FC236}">
                <a16:creationId xmlns:a16="http://schemas.microsoft.com/office/drawing/2014/main" id="{84FF90E4-81DF-01EF-4BA6-D5CE618A1544}"/>
              </a:ext>
            </a:extLst>
          </p:cNvPr>
          <p:cNvSpPr>
            <a:spLocks/>
          </p:cNvSpPr>
          <p:nvPr/>
        </p:nvSpPr>
        <p:spPr bwMode="auto">
          <a:xfrm>
            <a:off x="4953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9" name="Freeform 31">
            <a:extLst>
              <a:ext uri="{FF2B5EF4-FFF2-40B4-BE49-F238E27FC236}">
                <a16:creationId xmlns:a16="http://schemas.microsoft.com/office/drawing/2014/main" id="{D6ACEEBD-B561-A7B1-B2F1-A3C4D923B0E6}"/>
              </a:ext>
            </a:extLst>
          </p:cNvPr>
          <p:cNvSpPr>
            <a:spLocks/>
          </p:cNvSpPr>
          <p:nvPr/>
        </p:nvSpPr>
        <p:spPr bwMode="auto">
          <a:xfrm>
            <a:off x="3429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50" name="Freeform 32">
            <a:extLst>
              <a:ext uri="{FF2B5EF4-FFF2-40B4-BE49-F238E27FC236}">
                <a16:creationId xmlns:a16="http://schemas.microsoft.com/office/drawing/2014/main" id="{921A3860-DE40-3CC3-2922-EFCA5871819E}"/>
              </a:ext>
            </a:extLst>
          </p:cNvPr>
          <p:cNvSpPr>
            <a:spLocks/>
          </p:cNvSpPr>
          <p:nvPr/>
        </p:nvSpPr>
        <p:spPr bwMode="auto">
          <a:xfrm>
            <a:off x="3810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51" name="Freeform 33">
            <a:extLst>
              <a:ext uri="{FF2B5EF4-FFF2-40B4-BE49-F238E27FC236}">
                <a16:creationId xmlns:a16="http://schemas.microsoft.com/office/drawing/2014/main" id="{70EC5716-0D64-97DE-0B9F-48A77A71B3D2}"/>
              </a:ext>
            </a:extLst>
          </p:cNvPr>
          <p:cNvSpPr>
            <a:spLocks/>
          </p:cNvSpPr>
          <p:nvPr/>
        </p:nvSpPr>
        <p:spPr bwMode="auto">
          <a:xfrm>
            <a:off x="2057400" y="4267200"/>
            <a:ext cx="5105400" cy="965200"/>
          </a:xfrm>
          <a:custGeom>
            <a:avLst/>
            <a:gdLst>
              <a:gd name="T0" fmla="*/ 2147483646 w 3168"/>
              <a:gd name="T1" fmla="*/ 2147483646 h 608"/>
              <a:gd name="T2" fmla="*/ 2147483646 w 3168"/>
              <a:gd name="T3" fmla="*/ 2147483646 h 608"/>
              <a:gd name="T4" fmla="*/ 2147483646 w 3168"/>
              <a:gd name="T5" fmla="*/ 2147483646 h 608"/>
              <a:gd name="T6" fmla="*/ 2147483646 w 3168"/>
              <a:gd name="T7" fmla="*/ 0 h 608"/>
              <a:gd name="T8" fmla="*/ 0 60000 65536"/>
              <a:gd name="T9" fmla="*/ 0 60000 65536"/>
              <a:gd name="T10" fmla="*/ 0 60000 65536"/>
              <a:gd name="T11" fmla="*/ 0 60000 65536"/>
              <a:gd name="T12" fmla="*/ 0 w 3168"/>
              <a:gd name="T13" fmla="*/ 0 h 608"/>
              <a:gd name="T14" fmla="*/ 3168 w 3168"/>
              <a:gd name="T15" fmla="*/ 608 h 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8" h="608">
                <a:moveTo>
                  <a:pt x="3024" y="48"/>
                </a:moveTo>
                <a:cubicBezTo>
                  <a:pt x="3096" y="224"/>
                  <a:pt x="3168" y="400"/>
                  <a:pt x="2736" y="480"/>
                </a:cubicBezTo>
                <a:cubicBezTo>
                  <a:pt x="2304" y="560"/>
                  <a:pt x="864" y="608"/>
                  <a:pt x="432" y="528"/>
                </a:cubicBezTo>
                <a:cubicBezTo>
                  <a:pt x="0" y="448"/>
                  <a:pt x="72" y="224"/>
                  <a:pt x="144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52" name="Freeform 34">
            <a:extLst>
              <a:ext uri="{FF2B5EF4-FFF2-40B4-BE49-F238E27FC236}">
                <a16:creationId xmlns:a16="http://schemas.microsoft.com/office/drawing/2014/main" id="{38ACF4F3-AD11-BD9D-4D09-1397EFE623BE}"/>
              </a:ext>
            </a:extLst>
          </p:cNvPr>
          <p:cNvSpPr>
            <a:spLocks/>
          </p:cNvSpPr>
          <p:nvPr/>
        </p:nvSpPr>
        <p:spPr bwMode="auto">
          <a:xfrm flipH="1">
            <a:off x="56388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53" name="Freeform 35">
            <a:extLst>
              <a:ext uri="{FF2B5EF4-FFF2-40B4-BE49-F238E27FC236}">
                <a16:creationId xmlns:a16="http://schemas.microsoft.com/office/drawing/2014/main" id="{5FE132E9-4D20-FBC2-DF81-1BABDB040FEC}"/>
              </a:ext>
            </a:extLst>
          </p:cNvPr>
          <p:cNvSpPr>
            <a:spLocks/>
          </p:cNvSpPr>
          <p:nvPr/>
        </p:nvSpPr>
        <p:spPr bwMode="auto">
          <a:xfrm flipH="1">
            <a:off x="2286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54" name="Freeform 36">
            <a:extLst>
              <a:ext uri="{FF2B5EF4-FFF2-40B4-BE49-F238E27FC236}">
                <a16:creationId xmlns:a16="http://schemas.microsoft.com/office/drawing/2014/main" id="{864554EE-FE20-C0EB-6533-F50EA1F061D3}"/>
              </a:ext>
            </a:extLst>
          </p:cNvPr>
          <p:cNvSpPr>
            <a:spLocks/>
          </p:cNvSpPr>
          <p:nvPr/>
        </p:nvSpPr>
        <p:spPr bwMode="auto">
          <a:xfrm>
            <a:off x="6477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55" name="Freeform 37">
            <a:extLst>
              <a:ext uri="{FF2B5EF4-FFF2-40B4-BE49-F238E27FC236}">
                <a16:creationId xmlns:a16="http://schemas.microsoft.com/office/drawing/2014/main" id="{1A9E496B-E144-15A1-2891-F13FCEC79139}"/>
              </a:ext>
            </a:extLst>
          </p:cNvPr>
          <p:cNvSpPr>
            <a:spLocks/>
          </p:cNvSpPr>
          <p:nvPr/>
        </p:nvSpPr>
        <p:spPr bwMode="auto">
          <a:xfrm>
            <a:off x="1905000" y="4267200"/>
            <a:ext cx="1143000" cy="508000"/>
          </a:xfrm>
          <a:custGeom>
            <a:avLst/>
            <a:gdLst>
              <a:gd name="T0" fmla="*/ 2147483646 w 720"/>
              <a:gd name="T1" fmla="*/ 0 h 320"/>
              <a:gd name="T2" fmla="*/ 2147483646 w 720"/>
              <a:gd name="T3" fmla="*/ 2147483646 h 320"/>
              <a:gd name="T4" fmla="*/ 2147483646 w 720"/>
              <a:gd name="T5" fmla="*/ 2147483646 h 320"/>
              <a:gd name="T6" fmla="*/ 0 w 720"/>
              <a:gd name="T7" fmla="*/ 2147483646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320"/>
              <a:gd name="T14" fmla="*/ 720 w 720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320">
                <a:moveTo>
                  <a:pt x="720" y="0"/>
                </a:moveTo>
                <a:cubicBezTo>
                  <a:pt x="720" y="96"/>
                  <a:pt x="720" y="192"/>
                  <a:pt x="624" y="240"/>
                </a:cubicBezTo>
                <a:cubicBezTo>
                  <a:pt x="528" y="288"/>
                  <a:pt x="248" y="320"/>
                  <a:pt x="144" y="288"/>
                </a:cubicBezTo>
                <a:cubicBezTo>
                  <a:pt x="40" y="256"/>
                  <a:pt x="20" y="152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56" name="Freeform 38">
            <a:extLst>
              <a:ext uri="{FF2B5EF4-FFF2-40B4-BE49-F238E27FC236}">
                <a16:creationId xmlns:a16="http://schemas.microsoft.com/office/drawing/2014/main" id="{479F15CA-1B38-E82C-86AB-054C5FA9DAC9}"/>
              </a:ext>
            </a:extLst>
          </p:cNvPr>
          <p:cNvSpPr>
            <a:spLocks/>
          </p:cNvSpPr>
          <p:nvPr/>
        </p:nvSpPr>
        <p:spPr bwMode="auto">
          <a:xfrm>
            <a:off x="4584700" y="4343400"/>
            <a:ext cx="3035300" cy="609600"/>
          </a:xfrm>
          <a:custGeom>
            <a:avLst/>
            <a:gdLst>
              <a:gd name="T0" fmla="*/ 2147483646 w 1912"/>
              <a:gd name="T1" fmla="*/ 0 h 384"/>
              <a:gd name="T2" fmla="*/ 2147483646 w 1912"/>
              <a:gd name="T3" fmla="*/ 2147483646 h 384"/>
              <a:gd name="T4" fmla="*/ 2147483646 w 1912"/>
              <a:gd name="T5" fmla="*/ 2147483646 h 384"/>
              <a:gd name="T6" fmla="*/ 2147483646 w 191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912"/>
              <a:gd name="T13" fmla="*/ 0 h 384"/>
              <a:gd name="T14" fmla="*/ 1912 w 19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12" h="384">
                <a:moveTo>
                  <a:pt x="1672" y="0"/>
                </a:moveTo>
                <a:cubicBezTo>
                  <a:pt x="1792" y="116"/>
                  <a:pt x="1912" y="232"/>
                  <a:pt x="1672" y="288"/>
                </a:cubicBezTo>
                <a:cubicBezTo>
                  <a:pt x="1432" y="344"/>
                  <a:pt x="464" y="384"/>
                  <a:pt x="232" y="336"/>
                </a:cubicBezTo>
                <a:cubicBezTo>
                  <a:pt x="0" y="288"/>
                  <a:pt x="140" y="144"/>
                  <a:pt x="28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57" name="Freeform 39">
            <a:extLst>
              <a:ext uri="{FF2B5EF4-FFF2-40B4-BE49-F238E27FC236}">
                <a16:creationId xmlns:a16="http://schemas.microsoft.com/office/drawing/2014/main" id="{A4722DE8-36CE-009F-8C58-CDDD714FF853}"/>
              </a:ext>
            </a:extLst>
          </p:cNvPr>
          <p:cNvSpPr>
            <a:spLocks/>
          </p:cNvSpPr>
          <p:nvPr/>
        </p:nvSpPr>
        <p:spPr bwMode="auto">
          <a:xfrm flipH="1">
            <a:off x="18288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58" name="Text Box 40">
            <a:extLst>
              <a:ext uri="{FF2B5EF4-FFF2-40B4-BE49-F238E27FC236}">
                <a16:creationId xmlns:a16="http://schemas.microsoft.com/office/drawing/2014/main" id="{A3150155-7C1E-739C-7B92-9547D51FD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5410200"/>
            <a:ext cx="522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To:</a:t>
            </a:r>
          </a:p>
        </p:txBody>
      </p:sp>
      <p:sp>
        <p:nvSpPr>
          <p:cNvPr id="111659" name="Rectangle 41">
            <a:extLst>
              <a:ext uri="{FF2B5EF4-FFF2-40B4-BE49-F238E27FC236}">
                <a16:creationId xmlns:a16="http://schemas.microsoft.com/office/drawing/2014/main" id="{B5949A73-F39E-407E-2CF3-8F34A8E90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60" name="Line 42">
            <a:extLst>
              <a:ext uri="{FF2B5EF4-FFF2-40B4-BE49-F238E27FC236}">
                <a16:creationId xmlns:a16="http://schemas.microsoft.com/office/drawing/2014/main" id="{2711E0E4-FD06-41D8-09E2-100CE33CAF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276600"/>
            <a:ext cx="152400" cy="2057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61" name="Rectangle 43">
            <a:extLst>
              <a:ext uri="{FF2B5EF4-FFF2-40B4-BE49-F238E27FC236}">
                <a16:creationId xmlns:a16="http://schemas.microsoft.com/office/drawing/2014/main" id="{56CC4F2E-FCD2-F32B-88C8-1E5E02DC9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62" name="Rectangle 44">
            <a:extLst>
              <a:ext uri="{FF2B5EF4-FFF2-40B4-BE49-F238E27FC236}">
                <a16:creationId xmlns:a16="http://schemas.microsoft.com/office/drawing/2014/main" id="{16B3DFF6-9958-BC13-22AE-9752F4BA2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63" name="Rectangle 45">
            <a:extLst>
              <a:ext uri="{FF2B5EF4-FFF2-40B4-BE49-F238E27FC236}">
                <a16:creationId xmlns:a16="http://schemas.microsoft.com/office/drawing/2014/main" id="{FE5DDDF6-83AB-4AC9-FA73-EABDA0CEA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64" name="Rectangle 46">
            <a:extLst>
              <a:ext uri="{FF2B5EF4-FFF2-40B4-BE49-F238E27FC236}">
                <a16:creationId xmlns:a16="http://schemas.microsoft.com/office/drawing/2014/main" id="{923B63FD-2B29-9D03-3BE1-3A9C81C49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65" name="Rectangle 47">
            <a:extLst>
              <a:ext uri="{FF2B5EF4-FFF2-40B4-BE49-F238E27FC236}">
                <a16:creationId xmlns:a16="http://schemas.microsoft.com/office/drawing/2014/main" id="{BB7AA565-B10F-13AB-C0ED-D0F630F24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66" name="Rectangle 48">
            <a:extLst>
              <a:ext uri="{FF2B5EF4-FFF2-40B4-BE49-F238E27FC236}">
                <a16:creationId xmlns:a16="http://schemas.microsoft.com/office/drawing/2014/main" id="{29DB3756-4386-B924-56CF-C329835E7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67" name="Rectangle 49">
            <a:extLst>
              <a:ext uri="{FF2B5EF4-FFF2-40B4-BE49-F238E27FC236}">
                <a16:creationId xmlns:a16="http://schemas.microsoft.com/office/drawing/2014/main" id="{73A60D38-5AEA-71ED-2A5F-5B393635B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68" name="Rectangle 50">
            <a:extLst>
              <a:ext uri="{FF2B5EF4-FFF2-40B4-BE49-F238E27FC236}">
                <a16:creationId xmlns:a16="http://schemas.microsoft.com/office/drawing/2014/main" id="{D76E948B-C17C-39FB-9FC7-A5C9B4EF0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69" name="Rectangle 51">
            <a:extLst>
              <a:ext uri="{FF2B5EF4-FFF2-40B4-BE49-F238E27FC236}">
                <a16:creationId xmlns:a16="http://schemas.microsoft.com/office/drawing/2014/main" id="{1431B518-538A-0FA2-E17C-EEDF06D61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70" name="Rectangle 52">
            <a:extLst>
              <a:ext uri="{FF2B5EF4-FFF2-40B4-BE49-F238E27FC236}">
                <a16:creationId xmlns:a16="http://schemas.microsoft.com/office/drawing/2014/main" id="{FAB39201-2D51-4E04-59DE-BCD622DB9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71" name="Rectangle 53">
            <a:extLst>
              <a:ext uri="{FF2B5EF4-FFF2-40B4-BE49-F238E27FC236}">
                <a16:creationId xmlns:a16="http://schemas.microsoft.com/office/drawing/2014/main" id="{E33C8C95-8A05-3728-FDC3-E0FDA6E3E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72" name="Rectangle 54">
            <a:extLst>
              <a:ext uri="{FF2B5EF4-FFF2-40B4-BE49-F238E27FC236}">
                <a16:creationId xmlns:a16="http://schemas.microsoft.com/office/drawing/2014/main" id="{87F08B8C-D17B-37B1-0333-17FA1354A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73" name="Rectangle 55">
            <a:extLst>
              <a:ext uri="{FF2B5EF4-FFF2-40B4-BE49-F238E27FC236}">
                <a16:creationId xmlns:a16="http://schemas.microsoft.com/office/drawing/2014/main" id="{D3E72B12-EE6C-9B31-52DA-598D218F8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74" name="Rectangle 56">
            <a:extLst>
              <a:ext uri="{FF2B5EF4-FFF2-40B4-BE49-F238E27FC236}">
                <a16:creationId xmlns:a16="http://schemas.microsoft.com/office/drawing/2014/main" id="{1E321E4A-1421-F1C3-0EEA-56FE504E6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1675" name="Rectangle 57">
            <a:extLst>
              <a:ext uri="{FF2B5EF4-FFF2-40B4-BE49-F238E27FC236}">
                <a16:creationId xmlns:a16="http://schemas.microsoft.com/office/drawing/2014/main" id="{752E89F7-85C4-D7B4-9B13-07003AA33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Date Placeholder 3">
            <a:extLst>
              <a:ext uri="{FF2B5EF4-FFF2-40B4-BE49-F238E27FC236}">
                <a16:creationId xmlns:a16="http://schemas.microsoft.com/office/drawing/2014/main" id="{3A171D6A-8BDD-2FE6-B1C5-7DC8AEDCFB9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9" name="Footer Placeholder 4">
            <a:extLst>
              <a:ext uri="{FF2B5EF4-FFF2-40B4-BE49-F238E27FC236}">
                <a16:creationId xmlns:a16="http://schemas.microsoft.com/office/drawing/2014/main" id="{735D26FC-E619-7A66-C71E-563CE102B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12643" name="Slide Number Placeholder 5">
            <a:extLst>
              <a:ext uri="{FF2B5EF4-FFF2-40B4-BE49-F238E27FC236}">
                <a16:creationId xmlns:a16="http://schemas.microsoft.com/office/drawing/2014/main" id="{BAD9D455-FB8C-861F-25A5-02FCA7A23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BB2C9F5-3412-4D7E-B139-C4B6E8806924}" type="slidenum">
              <a:rPr lang="en-US" altLang="en-US" smtClean="0">
                <a:latin typeface="Arial" panose="020B0604020202020204" pitchFamily="34" charset="0"/>
              </a:rPr>
              <a:pPr/>
              <a:t>88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44" name="Rectangle 2">
            <a:extLst>
              <a:ext uri="{FF2B5EF4-FFF2-40B4-BE49-F238E27FC236}">
                <a16:creationId xmlns:a16="http://schemas.microsoft.com/office/drawing/2014/main" id="{71053D2D-DC99-6E2E-EE07-4E412CAA2B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Stop &amp; Copy: GC Example</a:t>
            </a:r>
          </a:p>
        </p:txBody>
      </p:sp>
      <p:sp>
        <p:nvSpPr>
          <p:cNvPr id="112645" name="Rectangle 3">
            <a:extLst>
              <a:ext uri="{FF2B5EF4-FFF2-40B4-BE49-F238E27FC236}">
                <a16:creationId xmlns:a16="http://schemas.microsoft.com/office/drawing/2014/main" id="{BC8021A2-6678-D7EF-CEBD-64CCB65D6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46" name="Rectangle 4">
            <a:extLst>
              <a:ext uri="{FF2B5EF4-FFF2-40B4-BE49-F238E27FC236}">
                <a16:creationId xmlns:a16="http://schemas.microsoft.com/office/drawing/2014/main" id="{A4EF453A-D324-33A7-B7FB-0D03C611B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47" name="Rectangle 5">
            <a:extLst>
              <a:ext uri="{FF2B5EF4-FFF2-40B4-BE49-F238E27FC236}">
                <a16:creationId xmlns:a16="http://schemas.microsoft.com/office/drawing/2014/main" id="{3F951AB1-4461-A38F-2D32-747835206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48" name="Rectangle 6">
            <a:extLst>
              <a:ext uri="{FF2B5EF4-FFF2-40B4-BE49-F238E27FC236}">
                <a16:creationId xmlns:a16="http://schemas.microsoft.com/office/drawing/2014/main" id="{5AAB40CD-F661-73EC-FD08-E59F3BD33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49" name="Rectangle 7">
            <a:extLst>
              <a:ext uri="{FF2B5EF4-FFF2-40B4-BE49-F238E27FC236}">
                <a16:creationId xmlns:a16="http://schemas.microsoft.com/office/drawing/2014/main" id="{F92BB182-855E-C5F0-715E-4D0C241FF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50" name="Rectangle 8">
            <a:extLst>
              <a:ext uri="{FF2B5EF4-FFF2-40B4-BE49-F238E27FC236}">
                <a16:creationId xmlns:a16="http://schemas.microsoft.com/office/drawing/2014/main" id="{290E107E-E45A-B62E-DA13-3CAC92A89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51" name="Rectangle 9">
            <a:extLst>
              <a:ext uri="{FF2B5EF4-FFF2-40B4-BE49-F238E27FC236}">
                <a16:creationId xmlns:a16="http://schemas.microsoft.com/office/drawing/2014/main" id="{0BB0073C-5A9B-C950-DBAA-ABFE9B0A3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52" name="Rectangle 10">
            <a:extLst>
              <a:ext uri="{FF2B5EF4-FFF2-40B4-BE49-F238E27FC236}">
                <a16:creationId xmlns:a16="http://schemas.microsoft.com/office/drawing/2014/main" id="{0FC10AE7-8AEF-57CB-32CA-BFAD93490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53" name="Rectangle 11">
            <a:extLst>
              <a:ext uri="{FF2B5EF4-FFF2-40B4-BE49-F238E27FC236}">
                <a16:creationId xmlns:a16="http://schemas.microsoft.com/office/drawing/2014/main" id="{A0D43C49-7FCE-5057-BAE7-A2166B9CA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54" name="Rectangle 12">
            <a:extLst>
              <a:ext uri="{FF2B5EF4-FFF2-40B4-BE49-F238E27FC236}">
                <a16:creationId xmlns:a16="http://schemas.microsoft.com/office/drawing/2014/main" id="{742AFB77-70D2-8E57-9766-832B4B483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55" name="Rectangle 13">
            <a:extLst>
              <a:ext uri="{FF2B5EF4-FFF2-40B4-BE49-F238E27FC236}">
                <a16:creationId xmlns:a16="http://schemas.microsoft.com/office/drawing/2014/main" id="{B828D68C-DE86-B124-81C8-30D1246C7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56" name="Rectangle 14">
            <a:extLst>
              <a:ext uri="{FF2B5EF4-FFF2-40B4-BE49-F238E27FC236}">
                <a16:creationId xmlns:a16="http://schemas.microsoft.com/office/drawing/2014/main" id="{66E5DE48-C699-1D24-A968-955E82B67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57" name="Rectangle 15">
            <a:extLst>
              <a:ext uri="{FF2B5EF4-FFF2-40B4-BE49-F238E27FC236}">
                <a16:creationId xmlns:a16="http://schemas.microsoft.com/office/drawing/2014/main" id="{801ACB90-AB3E-5D14-1480-6A6BEA15C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58" name="Rectangle 16">
            <a:extLst>
              <a:ext uri="{FF2B5EF4-FFF2-40B4-BE49-F238E27FC236}">
                <a16:creationId xmlns:a16="http://schemas.microsoft.com/office/drawing/2014/main" id="{EE364F98-8BE9-079D-A30B-215FCEA34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59" name="Rectangle 17">
            <a:extLst>
              <a:ext uri="{FF2B5EF4-FFF2-40B4-BE49-F238E27FC236}">
                <a16:creationId xmlns:a16="http://schemas.microsoft.com/office/drawing/2014/main" id="{0C4911C2-5785-0BC9-A3BB-F61F7D77E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60" name="Rectangle 18">
            <a:extLst>
              <a:ext uri="{FF2B5EF4-FFF2-40B4-BE49-F238E27FC236}">
                <a16:creationId xmlns:a16="http://schemas.microsoft.com/office/drawing/2014/main" id="{836F1544-800E-2B11-E04E-D375D1966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61" name="Text Box 19">
            <a:extLst>
              <a:ext uri="{FF2B5EF4-FFF2-40B4-BE49-F238E27FC236}">
                <a16:creationId xmlns:a16="http://schemas.microsoft.com/office/drawing/2014/main" id="{09EC347C-9E49-A9F9-BB30-43EB05A8F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0"/>
            <a:ext cx="161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Root pointers:</a:t>
            </a:r>
          </a:p>
        </p:txBody>
      </p:sp>
      <p:sp>
        <p:nvSpPr>
          <p:cNvPr id="112662" name="Text Box 20">
            <a:extLst>
              <a:ext uri="{FF2B5EF4-FFF2-40B4-BE49-F238E27FC236}">
                <a16:creationId xmlns:a16="http://schemas.microsoft.com/office/drawing/2014/main" id="{BF342265-C96D-2EDA-CFA7-4D9E4DB93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3854450"/>
            <a:ext cx="7826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From:</a:t>
            </a:r>
          </a:p>
        </p:txBody>
      </p:sp>
      <p:sp>
        <p:nvSpPr>
          <p:cNvPr id="112663" name="Rectangle 21">
            <a:extLst>
              <a:ext uri="{FF2B5EF4-FFF2-40B4-BE49-F238E27FC236}">
                <a16:creationId xmlns:a16="http://schemas.microsoft.com/office/drawing/2014/main" id="{1EE86F63-D87D-13C5-8D53-603BD5422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09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64" name="Text Box 22">
            <a:extLst>
              <a:ext uri="{FF2B5EF4-FFF2-40B4-BE49-F238E27FC236}">
                <a16:creationId xmlns:a16="http://schemas.microsoft.com/office/drawing/2014/main" id="{C9B792F5-15DE-CED9-C63B-371EDCE50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538" y="2286000"/>
            <a:ext cx="1282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Uncopied=</a:t>
            </a:r>
          </a:p>
        </p:txBody>
      </p:sp>
      <p:sp>
        <p:nvSpPr>
          <p:cNvPr id="112665" name="Rectangle 23">
            <a:extLst>
              <a:ext uri="{FF2B5EF4-FFF2-40B4-BE49-F238E27FC236}">
                <a16:creationId xmlns:a16="http://schemas.microsoft.com/office/drawing/2014/main" id="{D9139B89-7AAE-77EE-DA65-DC7E42DD5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1738" y="2209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112666" name="Text Box 24">
            <a:extLst>
              <a:ext uri="{FF2B5EF4-FFF2-40B4-BE49-F238E27FC236}">
                <a16:creationId xmlns:a16="http://schemas.microsoft.com/office/drawing/2014/main" id="{DB4E74CB-40E5-C46C-53E8-6FED80E16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5575" y="2286000"/>
            <a:ext cx="1038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Copied=</a:t>
            </a:r>
          </a:p>
        </p:txBody>
      </p:sp>
      <p:sp>
        <p:nvSpPr>
          <p:cNvPr id="112667" name="Line 25">
            <a:extLst>
              <a:ext uri="{FF2B5EF4-FFF2-40B4-BE49-F238E27FC236}">
                <a16:creationId xmlns:a16="http://schemas.microsoft.com/office/drawing/2014/main" id="{0EDA7E75-F5AE-0826-B105-F15C0C3ECC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276600"/>
            <a:ext cx="22860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8" name="Freeform 26">
            <a:extLst>
              <a:ext uri="{FF2B5EF4-FFF2-40B4-BE49-F238E27FC236}">
                <a16:creationId xmlns:a16="http://schemas.microsoft.com/office/drawing/2014/main" id="{CABC4301-F251-AAAE-A680-19C0F14F9FC3}"/>
              </a:ext>
            </a:extLst>
          </p:cNvPr>
          <p:cNvSpPr>
            <a:spLocks/>
          </p:cNvSpPr>
          <p:nvPr/>
        </p:nvSpPr>
        <p:spPr bwMode="auto">
          <a:xfrm>
            <a:off x="6477000" y="4267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9" name="Freeform 27">
            <a:extLst>
              <a:ext uri="{FF2B5EF4-FFF2-40B4-BE49-F238E27FC236}">
                <a16:creationId xmlns:a16="http://schemas.microsoft.com/office/drawing/2014/main" id="{57C7A78D-412F-E812-25A8-92179F4D955E}"/>
              </a:ext>
            </a:extLst>
          </p:cNvPr>
          <p:cNvSpPr>
            <a:spLocks/>
          </p:cNvSpPr>
          <p:nvPr/>
        </p:nvSpPr>
        <p:spPr bwMode="auto">
          <a:xfrm flipH="1">
            <a:off x="5334000" y="4267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0" name="Freeform 28">
            <a:extLst>
              <a:ext uri="{FF2B5EF4-FFF2-40B4-BE49-F238E27FC236}">
                <a16:creationId xmlns:a16="http://schemas.microsoft.com/office/drawing/2014/main" id="{A9058273-956B-8DF8-48EF-F69A6B2C4A20}"/>
              </a:ext>
            </a:extLst>
          </p:cNvPr>
          <p:cNvSpPr>
            <a:spLocks/>
          </p:cNvSpPr>
          <p:nvPr/>
        </p:nvSpPr>
        <p:spPr bwMode="auto">
          <a:xfrm>
            <a:off x="4572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1" name="Freeform 29">
            <a:extLst>
              <a:ext uri="{FF2B5EF4-FFF2-40B4-BE49-F238E27FC236}">
                <a16:creationId xmlns:a16="http://schemas.microsoft.com/office/drawing/2014/main" id="{2CBB7EA5-13A0-B6F8-D489-A886942363CB}"/>
              </a:ext>
            </a:extLst>
          </p:cNvPr>
          <p:cNvSpPr>
            <a:spLocks/>
          </p:cNvSpPr>
          <p:nvPr/>
        </p:nvSpPr>
        <p:spPr bwMode="auto">
          <a:xfrm>
            <a:off x="4953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2" name="Freeform 30">
            <a:extLst>
              <a:ext uri="{FF2B5EF4-FFF2-40B4-BE49-F238E27FC236}">
                <a16:creationId xmlns:a16="http://schemas.microsoft.com/office/drawing/2014/main" id="{1F7CD9CF-A0B5-AB22-C7FC-E39042AB7CBF}"/>
              </a:ext>
            </a:extLst>
          </p:cNvPr>
          <p:cNvSpPr>
            <a:spLocks/>
          </p:cNvSpPr>
          <p:nvPr/>
        </p:nvSpPr>
        <p:spPr bwMode="auto">
          <a:xfrm>
            <a:off x="3429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3" name="Freeform 31">
            <a:extLst>
              <a:ext uri="{FF2B5EF4-FFF2-40B4-BE49-F238E27FC236}">
                <a16:creationId xmlns:a16="http://schemas.microsoft.com/office/drawing/2014/main" id="{5FE8481E-61A4-FE03-39BA-A16BADC14284}"/>
              </a:ext>
            </a:extLst>
          </p:cNvPr>
          <p:cNvSpPr>
            <a:spLocks/>
          </p:cNvSpPr>
          <p:nvPr/>
        </p:nvSpPr>
        <p:spPr bwMode="auto">
          <a:xfrm>
            <a:off x="3810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4" name="Freeform 32">
            <a:extLst>
              <a:ext uri="{FF2B5EF4-FFF2-40B4-BE49-F238E27FC236}">
                <a16:creationId xmlns:a16="http://schemas.microsoft.com/office/drawing/2014/main" id="{09253E9F-E9DE-8CB2-DAB7-ED2406F4BC52}"/>
              </a:ext>
            </a:extLst>
          </p:cNvPr>
          <p:cNvSpPr>
            <a:spLocks/>
          </p:cNvSpPr>
          <p:nvPr/>
        </p:nvSpPr>
        <p:spPr bwMode="auto">
          <a:xfrm>
            <a:off x="2057400" y="4267200"/>
            <a:ext cx="5105400" cy="965200"/>
          </a:xfrm>
          <a:custGeom>
            <a:avLst/>
            <a:gdLst>
              <a:gd name="T0" fmla="*/ 2147483646 w 3168"/>
              <a:gd name="T1" fmla="*/ 2147483646 h 608"/>
              <a:gd name="T2" fmla="*/ 2147483646 w 3168"/>
              <a:gd name="T3" fmla="*/ 2147483646 h 608"/>
              <a:gd name="T4" fmla="*/ 2147483646 w 3168"/>
              <a:gd name="T5" fmla="*/ 2147483646 h 608"/>
              <a:gd name="T6" fmla="*/ 2147483646 w 3168"/>
              <a:gd name="T7" fmla="*/ 0 h 608"/>
              <a:gd name="T8" fmla="*/ 0 60000 65536"/>
              <a:gd name="T9" fmla="*/ 0 60000 65536"/>
              <a:gd name="T10" fmla="*/ 0 60000 65536"/>
              <a:gd name="T11" fmla="*/ 0 60000 65536"/>
              <a:gd name="T12" fmla="*/ 0 w 3168"/>
              <a:gd name="T13" fmla="*/ 0 h 608"/>
              <a:gd name="T14" fmla="*/ 3168 w 3168"/>
              <a:gd name="T15" fmla="*/ 608 h 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8" h="608">
                <a:moveTo>
                  <a:pt x="3024" y="48"/>
                </a:moveTo>
                <a:cubicBezTo>
                  <a:pt x="3096" y="224"/>
                  <a:pt x="3168" y="400"/>
                  <a:pt x="2736" y="480"/>
                </a:cubicBezTo>
                <a:cubicBezTo>
                  <a:pt x="2304" y="560"/>
                  <a:pt x="864" y="608"/>
                  <a:pt x="432" y="528"/>
                </a:cubicBezTo>
                <a:cubicBezTo>
                  <a:pt x="0" y="448"/>
                  <a:pt x="72" y="224"/>
                  <a:pt x="144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5" name="Freeform 33">
            <a:extLst>
              <a:ext uri="{FF2B5EF4-FFF2-40B4-BE49-F238E27FC236}">
                <a16:creationId xmlns:a16="http://schemas.microsoft.com/office/drawing/2014/main" id="{34CD599C-1BB2-AE1D-A744-B0127F0CA2EC}"/>
              </a:ext>
            </a:extLst>
          </p:cNvPr>
          <p:cNvSpPr>
            <a:spLocks/>
          </p:cNvSpPr>
          <p:nvPr/>
        </p:nvSpPr>
        <p:spPr bwMode="auto">
          <a:xfrm flipH="1">
            <a:off x="56388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6" name="Freeform 34">
            <a:extLst>
              <a:ext uri="{FF2B5EF4-FFF2-40B4-BE49-F238E27FC236}">
                <a16:creationId xmlns:a16="http://schemas.microsoft.com/office/drawing/2014/main" id="{407E04B4-7A6C-3B9A-FEE0-CD55F8F77718}"/>
              </a:ext>
            </a:extLst>
          </p:cNvPr>
          <p:cNvSpPr>
            <a:spLocks/>
          </p:cNvSpPr>
          <p:nvPr/>
        </p:nvSpPr>
        <p:spPr bwMode="auto">
          <a:xfrm flipH="1">
            <a:off x="2286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7" name="Freeform 35">
            <a:extLst>
              <a:ext uri="{FF2B5EF4-FFF2-40B4-BE49-F238E27FC236}">
                <a16:creationId xmlns:a16="http://schemas.microsoft.com/office/drawing/2014/main" id="{7EE5932C-C42B-FD42-ED3A-EBF10D82D9B7}"/>
              </a:ext>
            </a:extLst>
          </p:cNvPr>
          <p:cNvSpPr>
            <a:spLocks/>
          </p:cNvSpPr>
          <p:nvPr/>
        </p:nvSpPr>
        <p:spPr bwMode="auto">
          <a:xfrm>
            <a:off x="6477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8" name="Freeform 36">
            <a:extLst>
              <a:ext uri="{FF2B5EF4-FFF2-40B4-BE49-F238E27FC236}">
                <a16:creationId xmlns:a16="http://schemas.microsoft.com/office/drawing/2014/main" id="{64BB95A8-293E-EBB9-7A36-6497D8DC407D}"/>
              </a:ext>
            </a:extLst>
          </p:cNvPr>
          <p:cNvSpPr>
            <a:spLocks/>
          </p:cNvSpPr>
          <p:nvPr/>
        </p:nvSpPr>
        <p:spPr bwMode="auto">
          <a:xfrm>
            <a:off x="1905000" y="4267200"/>
            <a:ext cx="1143000" cy="508000"/>
          </a:xfrm>
          <a:custGeom>
            <a:avLst/>
            <a:gdLst>
              <a:gd name="T0" fmla="*/ 2147483646 w 720"/>
              <a:gd name="T1" fmla="*/ 0 h 320"/>
              <a:gd name="T2" fmla="*/ 2147483646 w 720"/>
              <a:gd name="T3" fmla="*/ 2147483646 h 320"/>
              <a:gd name="T4" fmla="*/ 2147483646 w 720"/>
              <a:gd name="T5" fmla="*/ 2147483646 h 320"/>
              <a:gd name="T6" fmla="*/ 0 w 720"/>
              <a:gd name="T7" fmla="*/ 2147483646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320"/>
              <a:gd name="T14" fmla="*/ 720 w 720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320">
                <a:moveTo>
                  <a:pt x="720" y="0"/>
                </a:moveTo>
                <a:cubicBezTo>
                  <a:pt x="720" y="96"/>
                  <a:pt x="720" y="192"/>
                  <a:pt x="624" y="240"/>
                </a:cubicBezTo>
                <a:cubicBezTo>
                  <a:pt x="528" y="288"/>
                  <a:pt x="248" y="320"/>
                  <a:pt x="144" y="288"/>
                </a:cubicBezTo>
                <a:cubicBezTo>
                  <a:pt x="40" y="256"/>
                  <a:pt x="20" y="152"/>
                  <a:pt x="0" y="48"/>
                </a:cubicBezTo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9" name="Freeform 37">
            <a:extLst>
              <a:ext uri="{FF2B5EF4-FFF2-40B4-BE49-F238E27FC236}">
                <a16:creationId xmlns:a16="http://schemas.microsoft.com/office/drawing/2014/main" id="{B87FC4F6-9C8D-FCE1-5B8D-9CD16D9BFB4E}"/>
              </a:ext>
            </a:extLst>
          </p:cNvPr>
          <p:cNvSpPr>
            <a:spLocks/>
          </p:cNvSpPr>
          <p:nvPr/>
        </p:nvSpPr>
        <p:spPr bwMode="auto">
          <a:xfrm>
            <a:off x="4584700" y="4343400"/>
            <a:ext cx="3035300" cy="609600"/>
          </a:xfrm>
          <a:custGeom>
            <a:avLst/>
            <a:gdLst>
              <a:gd name="T0" fmla="*/ 2147483646 w 1912"/>
              <a:gd name="T1" fmla="*/ 0 h 384"/>
              <a:gd name="T2" fmla="*/ 2147483646 w 1912"/>
              <a:gd name="T3" fmla="*/ 2147483646 h 384"/>
              <a:gd name="T4" fmla="*/ 2147483646 w 1912"/>
              <a:gd name="T5" fmla="*/ 2147483646 h 384"/>
              <a:gd name="T6" fmla="*/ 2147483646 w 191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912"/>
              <a:gd name="T13" fmla="*/ 0 h 384"/>
              <a:gd name="T14" fmla="*/ 1912 w 19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12" h="384">
                <a:moveTo>
                  <a:pt x="1672" y="0"/>
                </a:moveTo>
                <a:cubicBezTo>
                  <a:pt x="1792" y="116"/>
                  <a:pt x="1912" y="232"/>
                  <a:pt x="1672" y="288"/>
                </a:cubicBezTo>
                <a:cubicBezTo>
                  <a:pt x="1432" y="344"/>
                  <a:pt x="464" y="384"/>
                  <a:pt x="232" y="336"/>
                </a:cubicBezTo>
                <a:cubicBezTo>
                  <a:pt x="0" y="288"/>
                  <a:pt x="140" y="144"/>
                  <a:pt x="28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0" name="Freeform 38">
            <a:extLst>
              <a:ext uri="{FF2B5EF4-FFF2-40B4-BE49-F238E27FC236}">
                <a16:creationId xmlns:a16="http://schemas.microsoft.com/office/drawing/2014/main" id="{010ACFA3-174C-0608-FFC0-9DEBF79705F5}"/>
              </a:ext>
            </a:extLst>
          </p:cNvPr>
          <p:cNvSpPr>
            <a:spLocks/>
          </p:cNvSpPr>
          <p:nvPr/>
        </p:nvSpPr>
        <p:spPr bwMode="auto">
          <a:xfrm flipH="1">
            <a:off x="18288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1" name="Text Box 39">
            <a:extLst>
              <a:ext uri="{FF2B5EF4-FFF2-40B4-BE49-F238E27FC236}">
                <a16:creationId xmlns:a16="http://schemas.microsoft.com/office/drawing/2014/main" id="{BE47B605-B7A3-18A5-512D-26A5400E8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5410200"/>
            <a:ext cx="522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To:</a:t>
            </a:r>
          </a:p>
        </p:txBody>
      </p:sp>
      <p:sp>
        <p:nvSpPr>
          <p:cNvPr id="112682" name="Rectangle 40">
            <a:extLst>
              <a:ext uri="{FF2B5EF4-FFF2-40B4-BE49-F238E27FC236}">
                <a16:creationId xmlns:a16="http://schemas.microsoft.com/office/drawing/2014/main" id="{D384971E-93F1-301B-E917-2F0AFA283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83" name="Line 41">
            <a:extLst>
              <a:ext uri="{FF2B5EF4-FFF2-40B4-BE49-F238E27FC236}">
                <a16:creationId xmlns:a16="http://schemas.microsoft.com/office/drawing/2014/main" id="{5B0398B5-CF1B-B44E-1552-C10C064ADF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276600"/>
            <a:ext cx="152400" cy="2057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4" name="Rectangle 42">
            <a:extLst>
              <a:ext uri="{FF2B5EF4-FFF2-40B4-BE49-F238E27FC236}">
                <a16:creationId xmlns:a16="http://schemas.microsoft.com/office/drawing/2014/main" id="{713D2EF8-A5CD-1FFB-A092-F184D7F47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85" name="Freeform 43">
            <a:extLst>
              <a:ext uri="{FF2B5EF4-FFF2-40B4-BE49-F238E27FC236}">
                <a16:creationId xmlns:a16="http://schemas.microsoft.com/office/drawing/2014/main" id="{4E178AE2-E828-1977-B353-B60B0FB2D21A}"/>
              </a:ext>
            </a:extLst>
          </p:cNvPr>
          <p:cNvSpPr>
            <a:spLocks/>
          </p:cNvSpPr>
          <p:nvPr/>
        </p:nvSpPr>
        <p:spPr bwMode="auto">
          <a:xfrm>
            <a:off x="1862138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6" name="Rectangle 44">
            <a:extLst>
              <a:ext uri="{FF2B5EF4-FFF2-40B4-BE49-F238E27FC236}">
                <a16:creationId xmlns:a16="http://schemas.microsoft.com/office/drawing/2014/main" id="{B1D1CA77-018E-E39D-AE4A-BEA589BC0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87" name="Rectangle 45">
            <a:extLst>
              <a:ext uri="{FF2B5EF4-FFF2-40B4-BE49-F238E27FC236}">
                <a16:creationId xmlns:a16="http://schemas.microsoft.com/office/drawing/2014/main" id="{ABE4AFD5-5722-9C4D-3916-775028395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88" name="Rectangle 46">
            <a:extLst>
              <a:ext uri="{FF2B5EF4-FFF2-40B4-BE49-F238E27FC236}">
                <a16:creationId xmlns:a16="http://schemas.microsoft.com/office/drawing/2014/main" id="{767D7058-4967-5ADB-BCB7-E7025C33C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89" name="Rectangle 47">
            <a:extLst>
              <a:ext uri="{FF2B5EF4-FFF2-40B4-BE49-F238E27FC236}">
                <a16:creationId xmlns:a16="http://schemas.microsoft.com/office/drawing/2014/main" id="{BC17B5C9-E9D7-2C87-E92D-8D2C465F9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90" name="Rectangle 48">
            <a:extLst>
              <a:ext uri="{FF2B5EF4-FFF2-40B4-BE49-F238E27FC236}">
                <a16:creationId xmlns:a16="http://schemas.microsoft.com/office/drawing/2014/main" id="{918851E2-9FC7-DCF9-0446-696A546A5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91" name="Rectangle 49">
            <a:extLst>
              <a:ext uri="{FF2B5EF4-FFF2-40B4-BE49-F238E27FC236}">
                <a16:creationId xmlns:a16="http://schemas.microsoft.com/office/drawing/2014/main" id="{B9D09AC4-CF9E-CCD7-FD65-0D5278F8E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92" name="Rectangle 50">
            <a:extLst>
              <a:ext uri="{FF2B5EF4-FFF2-40B4-BE49-F238E27FC236}">
                <a16:creationId xmlns:a16="http://schemas.microsoft.com/office/drawing/2014/main" id="{E78020CE-33DE-922F-06C1-D233ECB78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93" name="Rectangle 51">
            <a:extLst>
              <a:ext uri="{FF2B5EF4-FFF2-40B4-BE49-F238E27FC236}">
                <a16:creationId xmlns:a16="http://schemas.microsoft.com/office/drawing/2014/main" id="{CA53C56E-3FF5-327F-450D-B472184B2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94" name="Rectangle 52">
            <a:extLst>
              <a:ext uri="{FF2B5EF4-FFF2-40B4-BE49-F238E27FC236}">
                <a16:creationId xmlns:a16="http://schemas.microsoft.com/office/drawing/2014/main" id="{D4A1513D-BBC4-8037-BAE9-3356ADEAF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95" name="Rectangle 53">
            <a:extLst>
              <a:ext uri="{FF2B5EF4-FFF2-40B4-BE49-F238E27FC236}">
                <a16:creationId xmlns:a16="http://schemas.microsoft.com/office/drawing/2014/main" id="{F34056F1-EBD9-72AA-0FE1-00DF6F2CD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96" name="Rectangle 54">
            <a:extLst>
              <a:ext uri="{FF2B5EF4-FFF2-40B4-BE49-F238E27FC236}">
                <a16:creationId xmlns:a16="http://schemas.microsoft.com/office/drawing/2014/main" id="{2EBC1D5C-6AF9-1FFD-ED9B-8CBC6650D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97" name="Rectangle 55">
            <a:extLst>
              <a:ext uri="{FF2B5EF4-FFF2-40B4-BE49-F238E27FC236}">
                <a16:creationId xmlns:a16="http://schemas.microsoft.com/office/drawing/2014/main" id="{7B9128BC-2639-B6BD-5007-1902783FA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98" name="Rectangle 56">
            <a:extLst>
              <a:ext uri="{FF2B5EF4-FFF2-40B4-BE49-F238E27FC236}">
                <a16:creationId xmlns:a16="http://schemas.microsoft.com/office/drawing/2014/main" id="{4EB94C00-E79F-D2F1-7DF3-1A2A38D0A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2699" name="Rectangle 57">
            <a:extLst>
              <a:ext uri="{FF2B5EF4-FFF2-40B4-BE49-F238E27FC236}">
                <a16:creationId xmlns:a16="http://schemas.microsoft.com/office/drawing/2014/main" id="{EAF3CEDE-C797-CD1C-42B4-CF5B11BAF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Date Placeholder 3">
            <a:extLst>
              <a:ext uri="{FF2B5EF4-FFF2-40B4-BE49-F238E27FC236}">
                <a16:creationId xmlns:a16="http://schemas.microsoft.com/office/drawing/2014/main" id="{BD749DED-A5A1-D97B-8D27-F55BB74FC7E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0" name="Footer Placeholder 4">
            <a:extLst>
              <a:ext uri="{FF2B5EF4-FFF2-40B4-BE49-F238E27FC236}">
                <a16:creationId xmlns:a16="http://schemas.microsoft.com/office/drawing/2014/main" id="{FBE28F07-0A85-0C4F-B252-97F9ED4C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13667" name="Slide Number Placeholder 5">
            <a:extLst>
              <a:ext uri="{FF2B5EF4-FFF2-40B4-BE49-F238E27FC236}">
                <a16:creationId xmlns:a16="http://schemas.microsoft.com/office/drawing/2014/main" id="{77B51B86-06CF-E12A-50D4-897FA5131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37B45FA-24AD-43D2-A293-6A2F928B1646}" type="slidenum">
              <a:rPr lang="en-US" altLang="en-US" smtClean="0">
                <a:latin typeface="Arial" panose="020B0604020202020204" pitchFamily="34" charset="0"/>
              </a:rPr>
              <a:pPr/>
              <a:t>89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3668" name="Rectangle 2">
            <a:extLst>
              <a:ext uri="{FF2B5EF4-FFF2-40B4-BE49-F238E27FC236}">
                <a16:creationId xmlns:a16="http://schemas.microsoft.com/office/drawing/2014/main" id="{67351142-C408-26C3-DED6-4F45BB4EF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Stop &amp; Copy: GC Example</a:t>
            </a:r>
          </a:p>
        </p:txBody>
      </p:sp>
      <p:sp>
        <p:nvSpPr>
          <p:cNvPr id="113669" name="Rectangle 3">
            <a:extLst>
              <a:ext uri="{FF2B5EF4-FFF2-40B4-BE49-F238E27FC236}">
                <a16:creationId xmlns:a16="http://schemas.microsoft.com/office/drawing/2014/main" id="{212A52A4-FCA1-CF65-34D3-8EA13A905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670" name="Rectangle 4">
            <a:extLst>
              <a:ext uri="{FF2B5EF4-FFF2-40B4-BE49-F238E27FC236}">
                <a16:creationId xmlns:a16="http://schemas.microsoft.com/office/drawing/2014/main" id="{78E9B663-BE2D-5774-29AA-4103DE76D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671" name="Rectangle 5">
            <a:extLst>
              <a:ext uri="{FF2B5EF4-FFF2-40B4-BE49-F238E27FC236}">
                <a16:creationId xmlns:a16="http://schemas.microsoft.com/office/drawing/2014/main" id="{EA4BEF51-4162-AA0D-3467-BF13B5290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672" name="Rectangle 6">
            <a:extLst>
              <a:ext uri="{FF2B5EF4-FFF2-40B4-BE49-F238E27FC236}">
                <a16:creationId xmlns:a16="http://schemas.microsoft.com/office/drawing/2014/main" id="{7C2BC4E5-765E-3F45-0719-AA3A0C5FF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673" name="Rectangle 7">
            <a:extLst>
              <a:ext uri="{FF2B5EF4-FFF2-40B4-BE49-F238E27FC236}">
                <a16:creationId xmlns:a16="http://schemas.microsoft.com/office/drawing/2014/main" id="{458D93BC-94BD-DD98-89ED-3A43697A3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674" name="Rectangle 8">
            <a:extLst>
              <a:ext uri="{FF2B5EF4-FFF2-40B4-BE49-F238E27FC236}">
                <a16:creationId xmlns:a16="http://schemas.microsoft.com/office/drawing/2014/main" id="{A6112D2A-F891-E36B-ACAB-484E5DA47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675" name="Rectangle 9">
            <a:extLst>
              <a:ext uri="{FF2B5EF4-FFF2-40B4-BE49-F238E27FC236}">
                <a16:creationId xmlns:a16="http://schemas.microsoft.com/office/drawing/2014/main" id="{6C47CD26-20D5-A1C7-66FA-2F4095650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676" name="Rectangle 10">
            <a:extLst>
              <a:ext uri="{FF2B5EF4-FFF2-40B4-BE49-F238E27FC236}">
                <a16:creationId xmlns:a16="http://schemas.microsoft.com/office/drawing/2014/main" id="{B70BC9D6-E515-A638-BE96-13AB7A828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677" name="Rectangle 11">
            <a:extLst>
              <a:ext uri="{FF2B5EF4-FFF2-40B4-BE49-F238E27FC236}">
                <a16:creationId xmlns:a16="http://schemas.microsoft.com/office/drawing/2014/main" id="{6D618463-C078-8989-0BC4-A5A587CB5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678" name="Rectangle 12">
            <a:extLst>
              <a:ext uri="{FF2B5EF4-FFF2-40B4-BE49-F238E27FC236}">
                <a16:creationId xmlns:a16="http://schemas.microsoft.com/office/drawing/2014/main" id="{587EE02B-C34C-A46A-75C8-3361BAE7A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679" name="Rectangle 13">
            <a:extLst>
              <a:ext uri="{FF2B5EF4-FFF2-40B4-BE49-F238E27FC236}">
                <a16:creationId xmlns:a16="http://schemas.microsoft.com/office/drawing/2014/main" id="{9B99113B-1D0A-2066-DCA7-B61A26C56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680" name="Rectangle 14">
            <a:extLst>
              <a:ext uri="{FF2B5EF4-FFF2-40B4-BE49-F238E27FC236}">
                <a16:creationId xmlns:a16="http://schemas.microsoft.com/office/drawing/2014/main" id="{E8352AC2-AEDE-0C8B-7304-E15B66E54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681" name="Rectangle 15">
            <a:extLst>
              <a:ext uri="{FF2B5EF4-FFF2-40B4-BE49-F238E27FC236}">
                <a16:creationId xmlns:a16="http://schemas.microsoft.com/office/drawing/2014/main" id="{5452E3AE-0B5F-EF00-548D-2DCE0FF50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682" name="Rectangle 16">
            <a:extLst>
              <a:ext uri="{FF2B5EF4-FFF2-40B4-BE49-F238E27FC236}">
                <a16:creationId xmlns:a16="http://schemas.microsoft.com/office/drawing/2014/main" id="{285A7C18-EFBD-C0EC-F0D6-13D10BD43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683" name="Rectangle 17">
            <a:extLst>
              <a:ext uri="{FF2B5EF4-FFF2-40B4-BE49-F238E27FC236}">
                <a16:creationId xmlns:a16="http://schemas.microsoft.com/office/drawing/2014/main" id="{95C61C36-100E-805A-FC0B-853BA6874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684" name="Rectangle 18">
            <a:extLst>
              <a:ext uri="{FF2B5EF4-FFF2-40B4-BE49-F238E27FC236}">
                <a16:creationId xmlns:a16="http://schemas.microsoft.com/office/drawing/2014/main" id="{8AC01808-2491-BD8C-53A5-95A9F3ECF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685" name="Text Box 19">
            <a:extLst>
              <a:ext uri="{FF2B5EF4-FFF2-40B4-BE49-F238E27FC236}">
                <a16:creationId xmlns:a16="http://schemas.microsoft.com/office/drawing/2014/main" id="{839E3F26-2389-FD6A-A18B-C8B17B854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0"/>
            <a:ext cx="161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Root pointers:</a:t>
            </a:r>
          </a:p>
        </p:txBody>
      </p:sp>
      <p:sp>
        <p:nvSpPr>
          <p:cNvPr id="113686" name="Text Box 20">
            <a:extLst>
              <a:ext uri="{FF2B5EF4-FFF2-40B4-BE49-F238E27FC236}">
                <a16:creationId xmlns:a16="http://schemas.microsoft.com/office/drawing/2014/main" id="{C46AD9EF-06D8-3CA4-86B6-FFD1732EB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3854450"/>
            <a:ext cx="7826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From:</a:t>
            </a:r>
          </a:p>
        </p:txBody>
      </p:sp>
      <p:sp>
        <p:nvSpPr>
          <p:cNvPr id="113687" name="Rectangle 21">
            <a:extLst>
              <a:ext uri="{FF2B5EF4-FFF2-40B4-BE49-F238E27FC236}">
                <a16:creationId xmlns:a16="http://schemas.microsoft.com/office/drawing/2014/main" id="{BD124FF7-EE06-8037-753D-1FB59C7B2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09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688" name="Text Box 22">
            <a:extLst>
              <a:ext uri="{FF2B5EF4-FFF2-40B4-BE49-F238E27FC236}">
                <a16:creationId xmlns:a16="http://schemas.microsoft.com/office/drawing/2014/main" id="{3E010B52-1B82-866F-5AC2-97B43889A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538" y="2286000"/>
            <a:ext cx="1282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Uncopied=</a:t>
            </a:r>
          </a:p>
        </p:txBody>
      </p:sp>
      <p:sp>
        <p:nvSpPr>
          <p:cNvPr id="113689" name="Rectangle 23">
            <a:extLst>
              <a:ext uri="{FF2B5EF4-FFF2-40B4-BE49-F238E27FC236}">
                <a16:creationId xmlns:a16="http://schemas.microsoft.com/office/drawing/2014/main" id="{30B03582-1223-5675-9578-634F0003F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1738" y="2209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113690" name="Text Box 24">
            <a:extLst>
              <a:ext uri="{FF2B5EF4-FFF2-40B4-BE49-F238E27FC236}">
                <a16:creationId xmlns:a16="http://schemas.microsoft.com/office/drawing/2014/main" id="{5183ADA6-0FEB-8F3D-E1A9-DE682F5FD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5575" y="2286000"/>
            <a:ext cx="1038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Copied=</a:t>
            </a:r>
          </a:p>
        </p:txBody>
      </p:sp>
      <p:sp>
        <p:nvSpPr>
          <p:cNvPr id="113691" name="Line 25">
            <a:extLst>
              <a:ext uri="{FF2B5EF4-FFF2-40B4-BE49-F238E27FC236}">
                <a16:creationId xmlns:a16="http://schemas.microsoft.com/office/drawing/2014/main" id="{EAAB9280-21E5-D209-1E8F-27588E9FF3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276600"/>
            <a:ext cx="2286000" cy="6096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2" name="Freeform 26">
            <a:extLst>
              <a:ext uri="{FF2B5EF4-FFF2-40B4-BE49-F238E27FC236}">
                <a16:creationId xmlns:a16="http://schemas.microsoft.com/office/drawing/2014/main" id="{E9F6058F-5059-AE3C-86C7-B1DACEFBCABF}"/>
              </a:ext>
            </a:extLst>
          </p:cNvPr>
          <p:cNvSpPr>
            <a:spLocks/>
          </p:cNvSpPr>
          <p:nvPr/>
        </p:nvSpPr>
        <p:spPr bwMode="auto">
          <a:xfrm>
            <a:off x="6477000" y="4267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3" name="Freeform 27">
            <a:extLst>
              <a:ext uri="{FF2B5EF4-FFF2-40B4-BE49-F238E27FC236}">
                <a16:creationId xmlns:a16="http://schemas.microsoft.com/office/drawing/2014/main" id="{9129443B-D58E-7875-0F57-C3725D6B0A3A}"/>
              </a:ext>
            </a:extLst>
          </p:cNvPr>
          <p:cNvSpPr>
            <a:spLocks/>
          </p:cNvSpPr>
          <p:nvPr/>
        </p:nvSpPr>
        <p:spPr bwMode="auto">
          <a:xfrm flipH="1">
            <a:off x="5334000" y="4267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4" name="Freeform 28">
            <a:extLst>
              <a:ext uri="{FF2B5EF4-FFF2-40B4-BE49-F238E27FC236}">
                <a16:creationId xmlns:a16="http://schemas.microsoft.com/office/drawing/2014/main" id="{101D9669-1731-1CFF-8DEC-0D64750A708F}"/>
              </a:ext>
            </a:extLst>
          </p:cNvPr>
          <p:cNvSpPr>
            <a:spLocks/>
          </p:cNvSpPr>
          <p:nvPr/>
        </p:nvSpPr>
        <p:spPr bwMode="auto">
          <a:xfrm>
            <a:off x="4572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5" name="Freeform 29">
            <a:extLst>
              <a:ext uri="{FF2B5EF4-FFF2-40B4-BE49-F238E27FC236}">
                <a16:creationId xmlns:a16="http://schemas.microsoft.com/office/drawing/2014/main" id="{E493496E-3E2E-CB35-6891-55FA5D1374F3}"/>
              </a:ext>
            </a:extLst>
          </p:cNvPr>
          <p:cNvSpPr>
            <a:spLocks/>
          </p:cNvSpPr>
          <p:nvPr/>
        </p:nvSpPr>
        <p:spPr bwMode="auto">
          <a:xfrm>
            <a:off x="4953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6" name="Freeform 30">
            <a:extLst>
              <a:ext uri="{FF2B5EF4-FFF2-40B4-BE49-F238E27FC236}">
                <a16:creationId xmlns:a16="http://schemas.microsoft.com/office/drawing/2014/main" id="{C0150F7D-A836-42BD-4E19-F0416E9E5A85}"/>
              </a:ext>
            </a:extLst>
          </p:cNvPr>
          <p:cNvSpPr>
            <a:spLocks/>
          </p:cNvSpPr>
          <p:nvPr/>
        </p:nvSpPr>
        <p:spPr bwMode="auto">
          <a:xfrm>
            <a:off x="3429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7" name="Freeform 31">
            <a:extLst>
              <a:ext uri="{FF2B5EF4-FFF2-40B4-BE49-F238E27FC236}">
                <a16:creationId xmlns:a16="http://schemas.microsoft.com/office/drawing/2014/main" id="{26CCDC43-F034-3E91-5223-9EB40FB574F3}"/>
              </a:ext>
            </a:extLst>
          </p:cNvPr>
          <p:cNvSpPr>
            <a:spLocks/>
          </p:cNvSpPr>
          <p:nvPr/>
        </p:nvSpPr>
        <p:spPr bwMode="auto">
          <a:xfrm>
            <a:off x="3810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8" name="Freeform 32">
            <a:extLst>
              <a:ext uri="{FF2B5EF4-FFF2-40B4-BE49-F238E27FC236}">
                <a16:creationId xmlns:a16="http://schemas.microsoft.com/office/drawing/2014/main" id="{D67BE3F7-DCD1-5663-DAB2-7FE824002AD1}"/>
              </a:ext>
            </a:extLst>
          </p:cNvPr>
          <p:cNvSpPr>
            <a:spLocks/>
          </p:cNvSpPr>
          <p:nvPr/>
        </p:nvSpPr>
        <p:spPr bwMode="auto">
          <a:xfrm>
            <a:off x="2057400" y="4267200"/>
            <a:ext cx="5105400" cy="965200"/>
          </a:xfrm>
          <a:custGeom>
            <a:avLst/>
            <a:gdLst>
              <a:gd name="T0" fmla="*/ 2147483646 w 3168"/>
              <a:gd name="T1" fmla="*/ 2147483646 h 608"/>
              <a:gd name="T2" fmla="*/ 2147483646 w 3168"/>
              <a:gd name="T3" fmla="*/ 2147483646 h 608"/>
              <a:gd name="T4" fmla="*/ 2147483646 w 3168"/>
              <a:gd name="T5" fmla="*/ 2147483646 h 608"/>
              <a:gd name="T6" fmla="*/ 2147483646 w 3168"/>
              <a:gd name="T7" fmla="*/ 0 h 608"/>
              <a:gd name="T8" fmla="*/ 0 60000 65536"/>
              <a:gd name="T9" fmla="*/ 0 60000 65536"/>
              <a:gd name="T10" fmla="*/ 0 60000 65536"/>
              <a:gd name="T11" fmla="*/ 0 60000 65536"/>
              <a:gd name="T12" fmla="*/ 0 w 3168"/>
              <a:gd name="T13" fmla="*/ 0 h 608"/>
              <a:gd name="T14" fmla="*/ 3168 w 3168"/>
              <a:gd name="T15" fmla="*/ 608 h 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8" h="608">
                <a:moveTo>
                  <a:pt x="3024" y="48"/>
                </a:moveTo>
                <a:cubicBezTo>
                  <a:pt x="3096" y="224"/>
                  <a:pt x="3168" y="400"/>
                  <a:pt x="2736" y="480"/>
                </a:cubicBezTo>
                <a:cubicBezTo>
                  <a:pt x="2304" y="560"/>
                  <a:pt x="864" y="608"/>
                  <a:pt x="432" y="528"/>
                </a:cubicBezTo>
                <a:cubicBezTo>
                  <a:pt x="0" y="448"/>
                  <a:pt x="72" y="224"/>
                  <a:pt x="144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9" name="Freeform 33">
            <a:extLst>
              <a:ext uri="{FF2B5EF4-FFF2-40B4-BE49-F238E27FC236}">
                <a16:creationId xmlns:a16="http://schemas.microsoft.com/office/drawing/2014/main" id="{21F58AD5-6E7B-FF03-811E-36EDFD2477B7}"/>
              </a:ext>
            </a:extLst>
          </p:cNvPr>
          <p:cNvSpPr>
            <a:spLocks/>
          </p:cNvSpPr>
          <p:nvPr/>
        </p:nvSpPr>
        <p:spPr bwMode="auto">
          <a:xfrm flipH="1">
            <a:off x="56388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0" name="Freeform 34">
            <a:extLst>
              <a:ext uri="{FF2B5EF4-FFF2-40B4-BE49-F238E27FC236}">
                <a16:creationId xmlns:a16="http://schemas.microsoft.com/office/drawing/2014/main" id="{3DF6B5AB-DD66-7E69-502F-07E517B56097}"/>
              </a:ext>
            </a:extLst>
          </p:cNvPr>
          <p:cNvSpPr>
            <a:spLocks/>
          </p:cNvSpPr>
          <p:nvPr/>
        </p:nvSpPr>
        <p:spPr bwMode="auto">
          <a:xfrm flipH="1">
            <a:off x="2286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1" name="Freeform 35">
            <a:extLst>
              <a:ext uri="{FF2B5EF4-FFF2-40B4-BE49-F238E27FC236}">
                <a16:creationId xmlns:a16="http://schemas.microsoft.com/office/drawing/2014/main" id="{66773D01-B51E-BA29-DD01-F572E7611F9C}"/>
              </a:ext>
            </a:extLst>
          </p:cNvPr>
          <p:cNvSpPr>
            <a:spLocks/>
          </p:cNvSpPr>
          <p:nvPr/>
        </p:nvSpPr>
        <p:spPr bwMode="auto">
          <a:xfrm>
            <a:off x="6477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2" name="Freeform 36">
            <a:extLst>
              <a:ext uri="{FF2B5EF4-FFF2-40B4-BE49-F238E27FC236}">
                <a16:creationId xmlns:a16="http://schemas.microsoft.com/office/drawing/2014/main" id="{FB271AA1-033A-DF28-0FE6-E6D7D8879C48}"/>
              </a:ext>
            </a:extLst>
          </p:cNvPr>
          <p:cNvSpPr>
            <a:spLocks/>
          </p:cNvSpPr>
          <p:nvPr/>
        </p:nvSpPr>
        <p:spPr bwMode="auto">
          <a:xfrm>
            <a:off x="1905000" y="4267200"/>
            <a:ext cx="1143000" cy="508000"/>
          </a:xfrm>
          <a:custGeom>
            <a:avLst/>
            <a:gdLst>
              <a:gd name="T0" fmla="*/ 2147483646 w 720"/>
              <a:gd name="T1" fmla="*/ 0 h 320"/>
              <a:gd name="T2" fmla="*/ 2147483646 w 720"/>
              <a:gd name="T3" fmla="*/ 2147483646 h 320"/>
              <a:gd name="T4" fmla="*/ 2147483646 w 720"/>
              <a:gd name="T5" fmla="*/ 2147483646 h 320"/>
              <a:gd name="T6" fmla="*/ 0 w 720"/>
              <a:gd name="T7" fmla="*/ 2147483646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320"/>
              <a:gd name="T14" fmla="*/ 720 w 720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320">
                <a:moveTo>
                  <a:pt x="720" y="0"/>
                </a:moveTo>
                <a:cubicBezTo>
                  <a:pt x="720" y="96"/>
                  <a:pt x="720" y="192"/>
                  <a:pt x="624" y="240"/>
                </a:cubicBezTo>
                <a:cubicBezTo>
                  <a:pt x="528" y="288"/>
                  <a:pt x="248" y="320"/>
                  <a:pt x="144" y="288"/>
                </a:cubicBezTo>
                <a:cubicBezTo>
                  <a:pt x="40" y="256"/>
                  <a:pt x="20" y="152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3" name="Freeform 37">
            <a:extLst>
              <a:ext uri="{FF2B5EF4-FFF2-40B4-BE49-F238E27FC236}">
                <a16:creationId xmlns:a16="http://schemas.microsoft.com/office/drawing/2014/main" id="{99C9225F-DFE2-0C60-0809-CE7C436EE477}"/>
              </a:ext>
            </a:extLst>
          </p:cNvPr>
          <p:cNvSpPr>
            <a:spLocks/>
          </p:cNvSpPr>
          <p:nvPr/>
        </p:nvSpPr>
        <p:spPr bwMode="auto">
          <a:xfrm>
            <a:off x="4584700" y="4343400"/>
            <a:ext cx="3035300" cy="609600"/>
          </a:xfrm>
          <a:custGeom>
            <a:avLst/>
            <a:gdLst>
              <a:gd name="T0" fmla="*/ 2147483646 w 1912"/>
              <a:gd name="T1" fmla="*/ 0 h 384"/>
              <a:gd name="T2" fmla="*/ 2147483646 w 1912"/>
              <a:gd name="T3" fmla="*/ 2147483646 h 384"/>
              <a:gd name="T4" fmla="*/ 2147483646 w 1912"/>
              <a:gd name="T5" fmla="*/ 2147483646 h 384"/>
              <a:gd name="T6" fmla="*/ 2147483646 w 191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912"/>
              <a:gd name="T13" fmla="*/ 0 h 384"/>
              <a:gd name="T14" fmla="*/ 1912 w 19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12" h="384">
                <a:moveTo>
                  <a:pt x="1672" y="0"/>
                </a:moveTo>
                <a:cubicBezTo>
                  <a:pt x="1792" y="116"/>
                  <a:pt x="1912" y="232"/>
                  <a:pt x="1672" y="288"/>
                </a:cubicBezTo>
                <a:cubicBezTo>
                  <a:pt x="1432" y="344"/>
                  <a:pt x="464" y="384"/>
                  <a:pt x="232" y="336"/>
                </a:cubicBezTo>
                <a:cubicBezTo>
                  <a:pt x="0" y="288"/>
                  <a:pt x="140" y="144"/>
                  <a:pt x="28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4" name="Freeform 38">
            <a:extLst>
              <a:ext uri="{FF2B5EF4-FFF2-40B4-BE49-F238E27FC236}">
                <a16:creationId xmlns:a16="http://schemas.microsoft.com/office/drawing/2014/main" id="{569C101E-FA4E-14DE-F1B3-F9ED018F6928}"/>
              </a:ext>
            </a:extLst>
          </p:cNvPr>
          <p:cNvSpPr>
            <a:spLocks/>
          </p:cNvSpPr>
          <p:nvPr/>
        </p:nvSpPr>
        <p:spPr bwMode="auto">
          <a:xfrm flipH="1">
            <a:off x="18288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5" name="Text Box 39">
            <a:extLst>
              <a:ext uri="{FF2B5EF4-FFF2-40B4-BE49-F238E27FC236}">
                <a16:creationId xmlns:a16="http://schemas.microsoft.com/office/drawing/2014/main" id="{BB675A1C-93D5-E76C-87F5-A70AC4B82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5410200"/>
            <a:ext cx="522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To:</a:t>
            </a:r>
          </a:p>
        </p:txBody>
      </p:sp>
      <p:sp>
        <p:nvSpPr>
          <p:cNvPr id="113706" name="Rectangle 40">
            <a:extLst>
              <a:ext uri="{FF2B5EF4-FFF2-40B4-BE49-F238E27FC236}">
                <a16:creationId xmlns:a16="http://schemas.microsoft.com/office/drawing/2014/main" id="{9C230BFB-3946-8B66-0B6F-E6C2F7048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707" name="Line 41">
            <a:extLst>
              <a:ext uri="{FF2B5EF4-FFF2-40B4-BE49-F238E27FC236}">
                <a16:creationId xmlns:a16="http://schemas.microsoft.com/office/drawing/2014/main" id="{9F4BA121-BA3A-5866-28EA-0260718701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276600"/>
            <a:ext cx="152400" cy="2057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8" name="Rectangle 42">
            <a:extLst>
              <a:ext uri="{FF2B5EF4-FFF2-40B4-BE49-F238E27FC236}">
                <a16:creationId xmlns:a16="http://schemas.microsoft.com/office/drawing/2014/main" id="{A87BF924-7CFB-0B6D-B2AD-6747ABEE4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709" name="Freeform 43">
            <a:extLst>
              <a:ext uri="{FF2B5EF4-FFF2-40B4-BE49-F238E27FC236}">
                <a16:creationId xmlns:a16="http://schemas.microsoft.com/office/drawing/2014/main" id="{D49DA3DE-ED74-60B9-A05F-7B99DD631302}"/>
              </a:ext>
            </a:extLst>
          </p:cNvPr>
          <p:cNvSpPr>
            <a:spLocks/>
          </p:cNvSpPr>
          <p:nvPr/>
        </p:nvSpPr>
        <p:spPr bwMode="auto">
          <a:xfrm>
            <a:off x="1862138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0" name="Rectangle 44">
            <a:extLst>
              <a:ext uri="{FF2B5EF4-FFF2-40B4-BE49-F238E27FC236}">
                <a16:creationId xmlns:a16="http://schemas.microsoft.com/office/drawing/2014/main" id="{69F46051-CDE4-6FC0-B998-4AADEBC7A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711" name="Line 45">
            <a:extLst>
              <a:ext uri="{FF2B5EF4-FFF2-40B4-BE49-F238E27FC236}">
                <a16:creationId xmlns:a16="http://schemas.microsoft.com/office/drawing/2014/main" id="{8D259999-E6D3-CFBE-BA3D-7D9161612D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276600"/>
            <a:ext cx="381000" cy="2057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2" name="Rectangle 46">
            <a:extLst>
              <a:ext uri="{FF2B5EF4-FFF2-40B4-BE49-F238E27FC236}">
                <a16:creationId xmlns:a16="http://schemas.microsoft.com/office/drawing/2014/main" id="{B1477A8D-2059-0FE4-533F-B085C2FC7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713" name="Rectangle 47">
            <a:extLst>
              <a:ext uri="{FF2B5EF4-FFF2-40B4-BE49-F238E27FC236}">
                <a16:creationId xmlns:a16="http://schemas.microsoft.com/office/drawing/2014/main" id="{C7F3643B-EF9E-F9CC-4D14-D76021454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714" name="Rectangle 48">
            <a:extLst>
              <a:ext uri="{FF2B5EF4-FFF2-40B4-BE49-F238E27FC236}">
                <a16:creationId xmlns:a16="http://schemas.microsoft.com/office/drawing/2014/main" id="{32BE2F67-F8CC-BB21-B26B-52D62428B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715" name="Rectangle 49">
            <a:extLst>
              <a:ext uri="{FF2B5EF4-FFF2-40B4-BE49-F238E27FC236}">
                <a16:creationId xmlns:a16="http://schemas.microsoft.com/office/drawing/2014/main" id="{91CAE23E-63ED-2CFE-F9E6-65049BFF4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716" name="Rectangle 50">
            <a:extLst>
              <a:ext uri="{FF2B5EF4-FFF2-40B4-BE49-F238E27FC236}">
                <a16:creationId xmlns:a16="http://schemas.microsoft.com/office/drawing/2014/main" id="{4E3E620F-1BAA-E699-F750-8F9CF3F06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717" name="Rectangle 51">
            <a:extLst>
              <a:ext uri="{FF2B5EF4-FFF2-40B4-BE49-F238E27FC236}">
                <a16:creationId xmlns:a16="http://schemas.microsoft.com/office/drawing/2014/main" id="{54F4FB19-2B83-50D1-5CCC-F77D0658D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718" name="Rectangle 52">
            <a:extLst>
              <a:ext uri="{FF2B5EF4-FFF2-40B4-BE49-F238E27FC236}">
                <a16:creationId xmlns:a16="http://schemas.microsoft.com/office/drawing/2014/main" id="{762220CF-BA8A-A591-7567-B3C640E9A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719" name="Rectangle 53">
            <a:extLst>
              <a:ext uri="{FF2B5EF4-FFF2-40B4-BE49-F238E27FC236}">
                <a16:creationId xmlns:a16="http://schemas.microsoft.com/office/drawing/2014/main" id="{12F74C14-01C1-4E49-83F7-27C5DFED7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720" name="Rectangle 54">
            <a:extLst>
              <a:ext uri="{FF2B5EF4-FFF2-40B4-BE49-F238E27FC236}">
                <a16:creationId xmlns:a16="http://schemas.microsoft.com/office/drawing/2014/main" id="{CD515F4C-9E64-D7DE-D7B5-5971F318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721" name="Rectangle 55">
            <a:extLst>
              <a:ext uri="{FF2B5EF4-FFF2-40B4-BE49-F238E27FC236}">
                <a16:creationId xmlns:a16="http://schemas.microsoft.com/office/drawing/2014/main" id="{7D22D259-1A14-10F4-E772-673635492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722" name="Rectangle 56">
            <a:extLst>
              <a:ext uri="{FF2B5EF4-FFF2-40B4-BE49-F238E27FC236}">
                <a16:creationId xmlns:a16="http://schemas.microsoft.com/office/drawing/2014/main" id="{9FE48E63-BCA7-B756-ED89-E47327216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723" name="Rectangle 57">
            <a:extLst>
              <a:ext uri="{FF2B5EF4-FFF2-40B4-BE49-F238E27FC236}">
                <a16:creationId xmlns:a16="http://schemas.microsoft.com/office/drawing/2014/main" id="{6710302B-F3B4-5F82-2BA8-7A4FDFBFE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724" name="Rectangle 58">
            <a:extLst>
              <a:ext uri="{FF2B5EF4-FFF2-40B4-BE49-F238E27FC236}">
                <a16:creationId xmlns:a16="http://schemas.microsoft.com/office/drawing/2014/main" id="{059660FE-7F05-5FDC-ED89-D3C2F5028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>
            <a:extLst>
              <a:ext uri="{FF2B5EF4-FFF2-40B4-BE49-F238E27FC236}">
                <a16:creationId xmlns:a16="http://schemas.microsoft.com/office/drawing/2014/main" id="{DE4AF9CF-E0AC-0B2E-20BF-EFE57324A5F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236DBACB-7536-3131-4270-112DA5009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25D652C8-A42F-0EF8-A71E-1B415E6EC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97BF98A-4C17-40E1-9044-D27CF9B2F9B1}" type="slidenum">
              <a:rPr lang="en-US" altLang="en-US" smtClean="0">
                <a:latin typeface="Arial" panose="020B0604020202020204" pitchFamily="34" charset="0"/>
              </a:rPr>
              <a:pPr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8" name="Rectangle 32">
            <a:extLst>
              <a:ext uri="{FF2B5EF4-FFF2-40B4-BE49-F238E27FC236}">
                <a16:creationId xmlns:a16="http://schemas.microsoft.com/office/drawing/2014/main" id="{51DF91A1-85A9-25E8-A349-67613E03E8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Assumptions</a:t>
            </a:r>
          </a:p>
        </p:txBody>
      </p:sp>
      <p:sp>
        <p:nvSpPr>
          <p:cNvPr id="26629" name="Rectangle 33">
            <a:extLst>
              <a:ext uri="{FF2B5EF4-FFF2-40B4-BE49-F238E27FC236}">
                <a16:creationId xmlns:a16="http://schemas.microsoft.com/office/drawing/2014/main" id="{49F595E1-CF79-9491-9073-954A1829A2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Conventions used in these lectures</a:t>
            </a:r>
          </a:p>
          <a:p>
            <a:pPr lvl="1" eaLnBrk="1" hangingPunct="1"/>
            <a:r>
              <a:rPr lang="en-US" altLang="ja-JP">
                <a:ea typeface="MS PGothic" panose="020B0600070205080204" pitchFamily="34" charset="-128"/>
              </a:rPr>
              <a:t>Each </a:t>
            </a:r>
            <a:r>
              <a:rPr lang="ja-JP" altLang="en-US">
                <a:ea typeface="MS PGothic" panose="020B0600070205080204" pitchFamily="34" charset="-128"/>
              </a:rPr>
              <a:t>“</a:t>
            </a:r>
            <a:r>
              <a:rPr lang="en-US" altLang="ja-JP">
                <a:ea typeface="MS PGothic" panose="020B0600070205080204" pitchFamily="34" charset="-128"/>
              </a:rPr>
              <a:t>box</a:t>
            </a:r>
            <a:r>
              <a:rPr lang="ja-JP" altLang="en-US">
                <a:ea typeface="MS PGothic" panose="020B0600070205080204" pitchFamily="34" charset="-128"/>
              </a:rPr>
              <a:t>”</a:t>
            </a:r>
            <a:r>
              <a:rPr lang="en-US" altLang="ja-JP">
                <a:ea typeface="MS PGothic" panose="020B0600070205080204" pitchFamily="34" charset="-128"/>
              </a:rPr>
              <a:t> in a figure represents a word</a:t>
            </a:r>
          </a:p>
          <a:p>
            <a:pPr lvl="1" eaLnBrk="1" hangingPunct="1"/>
            <a:r>
              <a:rPr lang="en-US" altLang="ja-JP">
                <a:ea typeface="MS PGothic" panose="020B0600070205080204" pitchFamily="34" charset="-128"/>
              </a:rPr>
              <a:t>Memory is word addressed</a:t>
            </a:r>
          </a:p>
          <a:p>
            <a:pPr lvl="1" eaLnBrk="1" hangingPunct="1"/>
            <a:r>
              <a:rPr lang="en-US" altLang="en-US"/>
              <a:t>Each word is 4 bytes in size and can hold an integer or a pointer</a:t>
            </a:r>
          </a:p>
        </p:txBody>
      </p:sp>
      <p:sp>
        <p:nvSpPr>
          <p:cNvPr id="26630" name="Rectangle 4">
            <a:extLst>
              <a:ext uri="{FF2B5EF4-FFF2-40B4-BE49-F238E27FC236}">
                <a16:creationId xmlns:a16="http://schemas.microsoft.com/office/drawing/2014/main" id="{6C98F5CD-7748-31C1-B8F1-08EA09D6C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8550" y="368617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31" name="Rectangle 5">
            <a:extLst>
              <a:ext uri="{FF2B5EF4-FFF2-40B4-BE49-F238E27FC236}">
                <a16:creationId xmlns:a16="http://schemas.microsoft.com/office/drawing/2014/main" id="{041E8F4E-0047-C48C-6F7E-55CCDAA24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368617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32" name="Rectangle 6">
            <a:extLst>
              <a:ext uri="{FF2B5EF4-FFF2-40B4-BE49-F238E27FC236}">
                <a16:creationId xmlns:a16="http://schemas.microsoft.com/office/drawing/2014/main" id="{959F240C-EC94-F49B-1098-6757B3F08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150" y="368617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33" name="Rectangle 7">
            <a:extLst>
              <a:ext uri="{FF2B5EF4-FFF2-40B4-BE49-F238E27FC236}">
                <a16:creationId xmlns:a16="http://schemas.microsoft.com/office/drawing/2014/main" id="{C1D6F7B0-8D02-0CB4-9C4E-A0E4783EE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" y="368617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34" name="Rectangle 8">
            <a:extLst>
              <a:ext uri="{FF2B5EF4-FFF2-40B4-BE49-F238E27FC236}">
                <a16:creationId xmlns:a16="http://schemas.microsoft.com/office/drawing/2014/main" id="{6FDACA54-996E-09E1-1083-7D7298D20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0" y="368617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35" name="Rectangle 9">
            <a:extLst>
              <a:ext uri="{FF2B5EF4-FFF2-40B4-BE49-F238E27FC236}">
                <a16:creationId xmlns:a16="http://schemas.microsoft.com/office/drawing/2014/main" id="{52E9931A-D97A-0B51-758D-55F41AD65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2550" y="368617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36" name="Rectangle 10">
            <a:extLst>
              <a:ext uri="{FF2B5EF4-FFF2-40B4-BE49-F238E27FC236}">
                <a16:creationId xmlns:a16="http://schemas.microsoft.com/office/drawing/2014/main" id="{F9CF8247-0FE7-7557-D325-F7C83CBC3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0" y="368617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37" name="Rectangle 11">
            <a:extLst>
              <a:ext uri="{FF2B5EF4-FFF2-40B4-BE49-F238E27FC236}">
                <a16:creationId xmlns:a16="http://schemas.microsoft.com/office/drawing/2014/main" id="{89E2D7FA-B2B2-FB62-81A4-30D654BCD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2150" y="368617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38" name="Rectangle 12">
            <a:extLst>
              <a:ext uri="{FF2B5EF4-FFF2-40B4-BE49-F238E27FC236}">
                <a16:creationId xmlns:a16="http://schemas.microsoft.com/office/drawing/2014/main" id="{813C86A5-34E2-D8ED-BDB7-174B2D80A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6950" y="368617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39" name="Rectangle 13">
            <a:extLst>
              <a:ext uri="{FF2B5EF4-FFF2-40B4-BE49-F238E27FC236}">
                <a16:creationId xmlns:a16="http://schemas.microsoft.com/office/drawing/2014/main" id="{E78474F0-CB81-3B0B-B72F-D9FFB7C39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0" y="368617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40" name="Rectangle 14">
            <a:extLst>
              <a:ext uri="{FF2B5EF4-FFF2-40B4-BE49-F238E27FC236}">
                <a16:creationId xmlns:a16="http://schemas.microsoft.com/office/drawing/2014/main" id="{BC65A1E9-E619-EB13-7DF3-3242077F2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6550" y="368617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41" name="Rectangle 15">
            <a:extLst>
              <a:ext uri="{FF2B5EF4-FFF2-40B4-BE49-F238E27FC236}">
                <a16:creationId xmlns:a16="http://schemas.microsoft.com/office/drawing/2014/main" id="{E4509CFF-7E64-4449-F01C-85D02CAEF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1350" y="368617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42" name="Rectangle 16">
            <a:extLst>
              <a:ext uri="{FF2B5EF4-FFF2-40B4-BE49-F238E27FC236}">
                <a16:creationId xmlns:a16="http://schemas.microsoft.com/office/drawing/2014/main" id="{8089807E-0333-4969-DDF8-53B0F5CD3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6150" y="368617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43" name="Rectangle 17">
            <a:extLst>
              <a:ext uri="{FF2B5EF4-FFF2-40B4-BE49-F238E27FC236}">
                <a16:creationId xmlns:a16="http://schemas.microsoft.com/office/drawing/2014/main" id="{F1F4208F-4980-10D7-9E63-5A205B780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0950" y="368617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44" name="Rectangle 18">
            <a:extLst>
              <a:ext uri="{FF2B5EF4-FFF2-40B4-BE49-F238E27FC236}">
                <a16:creationId xmlns:a16="http://schemas.microsoft.com/office/drawing/2014/main" id="{4241B95B-EFC4-7545-8A3A-5AE931BD4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50" y="368617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45" name="Rectangle 19">
            <a:extLst>
              <a:ext uri="{FF2B5EF4-FFF2-40B4-BE49-F238E27FC236}">
                <a16:creationId xmlns:a16="http://schemas.microsoft.com/office/drawing/2014/main" id="{0BA689C1-674D-5D23-2279-F4AF2FEFF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0550" y="368617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46" name="Rectangle 20">
            <a:extLst>
              <a:ext uri="{FF2B5EF4-FFF2-40B4-BE49-F238E27FC236}">
                <a16:creationId xmlns:a16="http://schemas.microsoft.com/office/drawing/2014/main" id="{2D680502-1030-5B43-458F-E177DA673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5350" y="368617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47" name="Rectangle 21">
            <a:extLst>
              <a:ext uri="{FF2B5EF4-FFF2-40B4-BE49-F238E27FC236}">
                <a16:creationId xmlns:a16="http://schemas.microsoft.com/office/drawing/2014/main" id="{7A7E5AE1-FA6C-6B6B-49F0-C3EBA2F32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368617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48" name="Rectangle 22">
            <a:extLst>
              <a:ext uri="{FF2B5EF4-FFF2-40B4-BE49-F238E27FC236}">
                <a16:creationId xmlns:a16="http://schemas.microsoft.com/office/drawing/2014/main" id="{83599ADD-5867-97C8-F43A-6F16E3A03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4950" y="368617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49" name="Rectangle 23">
            <a:extLst>
              <a:ext uri="{FF2B5EF4-FFF2-40B4-BE49-F238E27FC236}">
                <a16:creationId xmlns:a16="http://schemas.microsoft.com/office/drawing/2014/main" id="{B9731776-729D-BADA-6F24-8452B8551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750" y="368617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50" name="AutoShape 24">
            <a:extLst>
              <a:ext uri="{FF2B5EF4-FFF2-40B4-BE49-F238E27FC236}">
                <a16:creationId xmlns:a16="http://schemas.microsoft.com/office/drawing/2014/main" id="{F8004B1D-B416-1896-569B-2433CE5985FE}"/>
              </a:ext>
            </a:extLst>
          </p:cNvPr>
          <p:cNvSpPr>
            <a:spLocks/>
          </p:cNvSpPr>
          <p:nvPr/>
        </p:nvSpPr>
        <p:spPr bwMode="auto">
          <a:xfrm rot="5400000">
            <a:off x="1593850" y="3571875"/>
            <a:ext cx="228600" cy="1219200"/>
          </a:xfrm>
          <a:prstGeom prst="rightBrace">
            <a:avLst>
              <a:gd name="adj1" fmla="val 44444"/>
              <a:gd name="adj2" fmla="val 4804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51" name="Text Box 25">
            <a:extLst>
              <a:ext uri="{FF2B5EF4-FFF2-40B4-BE49-F238E27FC236}">
                <a16:creationId xmlns:a16="http://schemas.microsoft.com/office/drawing/2014/main" id="{18CC4BC9-286C-E95A-9787-8F7F4715B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950" y="4365625"/>
            <a:ext cx="16859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Allocated block</a:t>
            </a:r>
          </a:p>
          <a:p>
            <a:pPr algn="ctr"/>
            <a:r>
              <a:rPr lang="en-US" altLang="en-US" sz="1600" b="1"/>
              <a:t>(4 words)</a:t>
            </a:r>
          </a:p>
        </p:txBody>
      </p:sp>
      <p:sp>
        <p:nvSpPr>
          <p:cNvPr id="26652" name="Text Box 26">
            <a:extLst>
              <a:ext uri="{FF2B5EF4-FFF2-40B4-BE49-F238E27FC236}">
                <a16:creationId xmlns:a16="http://schemas.microsoft.com/office/drawing/2014/main" id="{6E4B67F4-9D1F-85A2-F99F-37A300DD2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4150" y="4371975"/>
            <a:ext cx="1200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 b="1"/>
              <a:t>Free block</a:t>
            </a:r>
          </a:p>
          <a:p>
            <a:pPr algn="ctr"/>
            <a:r>
              <a:rPr lang="en-US" altLang="en-US" sz="1600" b="1"/>
              <a:t>(3 words)</a:t>
            </a:r>
          </a:p>
        </p:txBody>
      </p:sp>
      <p:sp>
        <p:nvSpPr>
          <p:cNvPr id="26653" name="AutoShape 27">
            <a:extLst>
              <a:ext uri="{FF2B5EF4-FFF2-40B4-BE49-F238E27FC236}">
                <a16:creationId xmlns:a16="http://schemas.microsoft.com/office/drawing/2014/main" id="{10199B44-3FA6-A9DC-7D78-DC0D67EA917C}"/>
              </a:ext>
            </a:extLst>
          </p:cNvPr>
          <p:cNvSpPr>
            <a:spLocks/>
          </p:cNvSpPr>
          <p:nvPr/>
        </p:nvSpPr>
        <p:spPr bwMode="auto">
          <a:xfrm rot="5400000">
            <a:off x="4489450" y="3724275"/>
            <a:ext cx="228600" cy="914400"/>
          </a:xfrm>
          <a:prstGeom prst="rightBrace">
            <a:avLst>
              <a:gd name="adj1" fmla="val 33333"/>
              <a:gd name="adj2" fmla="val 4804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54" name="Rectangle 28">
            <a:extLst>
              <a:ext uri="{FF2B5EF4-FFF2-40B4-BE49-F238E27FC236}">
                <a16:creationId xmlns:a16="http://schemas.microsoft.com/office/drawing/2014/main" id="{8A3FBC97-CCFA-E1D8-981F-CDCB0022E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350" y="421957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55" name="Rectangle 29">
            <a:extLst>
              <a:ext uri="{FF2B5EF4-FFF2-40B4-BE49-F238E27FC236}">
                <a16:creationId xmlns:a16="http://schemas.microsoft.com/office/drawing/2014/main" id="{64D49E01-90C5-A674-3D4A-F54CD76C1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350" y="460057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56" name="Text Box 30">
            <a:extLst>
              <a:ext uri="{FF2B5EF4-FFF2-40B4-BE49-F238E27FC236}">
                <a16:creationId xmlns:a16="http://schemas.microsoft.com/office/drawing/2014/main" id="{00FEC6A8-AB41-DB3A-D353-EE451F25B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7350" y="4219575"/>
            <a:ext cx="1162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Free word</a:t>
            </a:r>
          </a:p>
        </p:txBody>
      </p:sp>
      <p:sp>
        <p:nvSpPr>
          <p:cNvPr id="26657" name="Text Box 31">
            <a:extLst>
              <a:ext uri="{FF2B5EF4-FFF2-40B4-BE49-F238E27FC236}">
                <a16:creationId xmlns:a16="http://schemas.microsoft.com/office/drawing/2014/main" id="{1FA85F4D-CA04-9C27-4691-671C90660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7350" y="4600575"/>
            <a:ext cx="1644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/>
              <a:t>Allocated word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Date Placeholder 3">
            <a:extLst>
              <a:ext uri="{FF2B5EF4-FFF2-40B4-BE49-F238E27FC236}">
                <a16:creationId xmlns:a16="http://schemas.microsoft.com/office/drawing/2014/main" id="{9CAF8DC5-1E9B-3FA1-16AF-40B96474E1D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0" name="Footer Placeholder 4">
            <a:extLst>
              <a:ext uri="{FF2B5EF4-FFF2-40B4-BE49-F238E27FC236}">
                <a16:creationId xmlns:a16="http://schemas.microsoft.com/office/drawing/2014/main" id="{E92BCA0F-7AEF-78C3-6831-F141420B7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14691" name="Slide Number Placeholder 5">
            <a:extLst>
              <a:ext uri="{FF2B5EF4-FFF2-40B4-BE49-F238E27FC236}">
                <a16:creationId xmlns:a16="http://schemas.microsoft.com/office/drawing/2014/main" id="{7A463489-4826-6BC1-4BB8-D31199A57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30E6BEB-B027-4CD2-9D7B-0DFFC40A1E88}" type="slidenum">
              <a:rPr lang="en-US" altLang="en-US" smtClean="0">
                <a:latin typeface="Arial" panose="020B0604020202020204" pitchFamily="34" charset="0"/>
              </a:rPr>
              <a:pPr/>
              <a:t>90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4692" name="Rectangle 2">
            <a:extLst>
              <a:ext uri="{FF2B5EF4-FFF2-40B4-BE49-F238E27FC236}">
                <a16:creationId xmlns:a16="http://schemas.microsoft.com/office/drawing/2014/main" id="{FD42BF3A-F8EB-9D58-A319-4AB0A4BD93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Stop &amp; Copy: GC Example</a:t>
            </a:r>
          </a:p>
        </p:txBody>
      </p:sp>
      <p:sp>
        <p:nvSpPr>
          <p:cNvPr id="114693" name="Rectangle 3">
            <a:extLst>
              <a:ext uri="{FF2B5EF4-FFF2-40B4-BE49-F238E27FC236}">
                <a16:creationId xmlns:a16="http://schemas.microsoft.com/office/drawing/2014/main" id="{1891BD6B-FC69-5277-34CA-DACD61232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694" name="Rectangle 4">
            <a:extLst>
              <a:ext uri="{FF2B5EF4-FFF2-40B4-BE49-F238E27FC236}">
                <a16:creationId xmlns:a16="http://schemas.microsoft.com/office/drawing/2014/main" id="{E282418C-89B5-B215-42D3-BA551610D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695" name="Rectangle 5">
            <a:extLst>
              <a:ext uri="{FF2B5EF4-FFF2-40B4-BE49-F238E27FC236}">
                <a16:creationId xmlns:a16="http://schemas.microsoft.com/office/drawing/2014/main" id="{3B6DAF0C-2243-54D6-A4C5-34582CD50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696" name="Rectangle 6">
            <a:extLst>
              <a:ext uri="{FF2B5EF4-FFF2-40B4-BE49-F238E27FC236}">
                <a16:creationId xmlns:a16="http://schemas.microsoft.com/office/drawing/2014/main" id="{73468C6F-CD6B-DC3C-7684-9D0B96ACB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697" name="Rectangle 7">
            <a:extLst>
              <a:ext uri="{FF2B5EF4-FFF2-40B4-BE49-F238E27FC236}">
                <a16:creationId xmlns:a16="http://schemas.microsoft.com/office/drawing/2014/main" id="{C4E0B9A9-766A-1A04-9C71-68478AA2B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698" name="Rectangle 8">
            <a:extLst>
              <a:ext uri="{FF2B5EF4-FFF2-40B4-BE49-F238E27FC236}">
                <a16:creationId xmlns:a16="http://schemas.microsoft.com/office/drawing/2014/main" id="{21A57B28-7B40-D176-9ABA-641D18610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699" name="Rectangle 9">
            <a:extLst>
              <a:ext uri="{FF2B5EF4-FFF2-40B4-BE49-F238E27FC236}">
                <a16:creationId xmlns:a16="http://schemas.microsoft.com/office/drawing/2014/main" id="{3B6714CF-702D-441C-280A-0C7374064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00" name="Rectangle 10">
            <a:extLst>
              <a:ext uri="{FF2B5EF4-FFF2-40B4-BE49-F238E27FC236}">
                <a16:creationId xmlns:a16="http://schemas.microsoft.com/office/drawing/2014/main" id="{0002F9F5-36B6-96EF-4F7F-99C187C12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01" name="Rectangle 11">
            <a:extLst>
              <a:ext uri="{FF2B5EF4-FFF2-40B4-BE49-F238E27FC236}">
                <a16:creationId xmlns:a16="http://schemas.microsoft.com/office/drawing/2014/main" id="{66A7E5B6-A629-416F-A1DF-4B35CA9B3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02" name="Rectangle 12">
            <a:extLst>
              <a:ext uri="{FF2B5EF4-FFF2-40B4-BE49-F238E27FC236}">
                <a16:creationId xmlns:a16="http://schemas.microsoft.com/office/drawing/2014/main" id="{428C5973-8CDE-A443-F3B5-3C9F4C6DB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03" name="Rectangle 13">
            <a:extLst>
              <a:ext uri="{FF2B5EF4-FFF2-40B4-BE49-F238E27FC236}">
                <a16:creationId xmlns:a16="http://schemas.microsoft.com/office/drawing/2014/main" id="{9392BA33-057E-76BB-849A-94B1132E8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04" name="Rectangle 14">
            <a:extLst>
              <a:ext uri="{FF2B5EF4-FFF2-40B4-BE49-F238E27FC236}">
                <a16:creationId xmlns:a16="http://schemas.microsoft.com/office/drawing/2014/main" id="{D86AB819-93C7-6C19-018B-159D1E8FA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05" name="Rectangle 15">
            <a:extLst>
              <a:ext uri="{FF2B5EF4-FFF2-40B4-BE49-F238E27FC236}">
                <a16:creationId xmlns:a16="http://schemas.microsoft.com/office/drawing/2014/main" id="{D2557927-3631-53E2-8DA3-E7894BF8D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06" name="Rectangle 16">
            <a:extLst>
              <a:ext uri="{FF2B5EF4-FFF2-40B4-BE49-F238E27FC236}">
                <a16:creationId xmlns:a16="http://schemas.microsoft.com/office/drawing/2014/main" id="{DBBFB5D3-E0D7-8EFB-13FF-A1DFC7546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07" name="Rectangle 17">
            <a:extLst>
              <a:ext uri="{FF2B5EF4-FFF2-40B4-BE49-F238E27FC236}">
                <a16:creationId xmlns:a16="http://schemas.microsoft.com/office/drawing/2014/main" id="{3430850C-8806-B193-D975-8E91BA4C5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08" name="Rectangle 18">
            <a:extLst>
              <a:ext uri="{FF2B5EF4-FFF2-40B4-BE49-F238E27FC236}">
                <a16:creationId xmlns:a16="http://schemas.microsoft.com/office/drawing/2014/main" id="{CEA75BA4-FA7D-C5C2-904C-93A4A0BB8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09" name="Text Box 19">
            <a:extLst>
              <a:ext uri="{FF2B5EF4-FFF2-40B4-BE49-F238E27FC236}">
                <a16:creationId xmlns:a16="http://schemas.microsoft.com/office/drawing/2014/main" id="{B27D598A-397C-3A7B-ECB9-1C0118C91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0"/>
            <a:ext cx="161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Root pointers:</a:t>
            </a:r>
          </a:p>
        </p:txBody>
      </p:sp>
      <p:sp>
        <p:nvSpPr>
          <p:cNvPr id="114710" name="Text Box 20">
            <a:extLst>
              <a:ext uri="{FF2B5EF4-FFF2-40B4-BE49-F238E27FC236}">
                <a16:creationId xmlns:a16="http://schemas.microsoft.com/office/drawing/2014/main" id="{F455C8F7-3FC0-6B52-5619-A0E16642F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3854450"/>
            <a:ext cx="7826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From:</a:t>
            </a:r>
          </a:p>
        </p:txBody>
      </p:sp>
      <p:sp>
        <p:nvSpPr>
          <p:cNvPr id="114711" name="Rectangle 21">
            <a:extLst>
              <a:ext uri="{FF2B5EF4-FFF2-40B4-BE49-F238E27FC236}">
                <a16:creationId xmlns:a16="http://schemas.microsoft.com/office/drawing/2014/main" id="{11481ECE-1C0C-F6D9-47FF-84173096F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09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12" name="Text Box 22">
            <a:extLst>
              <a:ext uri="{FF2B5EF4-FFF2-40B4-BE49-F238E27FC236}">
                <a16:creationId xmlns:a16="http://schemas.microsoft.com/office/drawing/2014/main" id="{9E106A3E-597F-CF37-76EC-9546CB065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538" y="2286000"/>
            <a:ext cx="1282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Uncopied=</a:t>
            </a:r>
          </a:p>
        </p:txBody>
      </p:sp>
      <p:sp>
        <p:nvSpPr>
          <p:cNvPr id="114713" name="Rectangle 23">
            <a:extLst>
              <a:ext uri="{FF2B5EF4-FFF2-40B4-BE49-F238E27FC236}">
                <a16:creationId xmlns:a16="http://schemas.microsoft.com/office/drawing/2014/main" id="{F6860D84-CD6B-010A-733F-8A4CF9559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1738" y="2209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114714" name="Text Box 24">
            <a:extLst>
              <a:ext uri="{FF2B5EF4-FFF2-40B4-BE49-F238E27FC236}">
                <a16:creationId xmlns:a16="http://schemas.microsoft.com/office/drawing/2014/main" id="{A778C428-B202-F979-9D92-74A858114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5575" y="2286000"/>
            <a:ext cx="1038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Copied=</a:t>
            </a:r>
          </a:p>
        </p:txBody>
      </p:sp>
      <p:sp>
        <p:nvSpPr>
          <p:cNvPr id="114715" name="Freeform 25">
            <a:extLst>
              <a:ext uri="{FF2B5EF4-FFF2-40B4-BE49-F238E27FC236}">
                <a16:creationId xmlns:a16="http://schemas.microsoft.com/office/drawing/2014/main" id="{91F6D7F2-8B6F-79E8-8009-12D67E56B1C8}"/>
              </a:ext>
            </a:extLst>
          </p:cNvPr>
          <p:cNvSpPr>
            <a:spLocks/>
          </p:cNvSpPr>
          <p:nvPr/>
        </p:nvSpPr>
        <p:spPr bwMode="auto">
          <a:xfrm>
            <a:off x="6477000" y="4267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16" name="Freeform 26">
            <a:extLst>
              <a:ext uri="{FF2B5EF4-FFF2-40B4-BE49-F238E27FC236}">
                <a16:creationId xmlns:a16="http://schemas.microsoft.com/office/drawing/2014/main" id="{3BA3CCFE-C97C-DB35-0105-7852538E70DC}"/>
              </a:ext>
            </a:extLst>
          </p:cNvPr>
          <p:cNvSpPr>
            <a:spLocks/>
          </p:cNvSpPr>
          <p:nvPr/>
        </p:nvSpPr>
        <p:spPr bwMode="auto">
          <a:xfrm flipH="1">
            <a:off x="5334000" y="4267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17" name="Freeform 27">
            <a:extLst>
              <a:ext uri="{FF2B5EF4-FFF2-40B4-BE49-F238E27FC236}">
                <a16:creationId xmlns:a16="http://schemas.microsoft.com/office/drawing/2014/main" id="{CEA3735E-E15E-B4F6-310B-0E6059F0B61F}"/>
              </a:ext>
            </a:extLst>
          </p:cNvPr>
          <p:cNvSpPr>
            <a:spLocks/>
          </p:cNvSpPr>
          <p:nvPr/>
        </p:nvSpPr>
        <p:spPr bwMode="auto">
          <a:xfrm>
            <a:off x="4572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18" name="Freeform 28">
            <a:extLst>
              <a:ext uri="{FF2B5EF4-FFF2-40B4-BE49-F238E27FC236}">
                <a16:creationId xmlns:a16="http://schemas.microsoft.com/office/drawing/2014/main" id="{4F75CAC5-C607-9A9F-0FC6-16EB5C955C37}"/>
              </a:ext>
            </a:extLst>
          </p:cNvPr>
          <p:cNvSpPr>
            <a:spLocks/>
          </p:cNvSpPr>
          <p:nvPr/>
        </p:nvSpPr>
        <p:spPr bwMode="auto">
          <a:xfrm>
            <a:off x="4953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19" name="Freeform 29">
            <a:extLst>
              <a:ext uri="{FF2B5EF4-FFF2-40B4-BE49-F238E27FC236}">
                <a16:creationId xmlns:a16="http://schemas.microsoft.com/office/drawing/2014/main" id="{F3D0AB24-B91F-A3CC-CE27-77860B098B31}"/>
              </a:ext>
            </a:extLst>
          </p:cNvPr>
          <p:cNvSpPr>
            <a:spLocks/>
          </p:cNvSpPr>
          <p:nvPr/>
        </p:nvSpPr>
        <p:spPr bwMode="auto">
          <a:xfrm>
            <a:off x="3429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20" name="Freeform 30">
            <a:extLst>
              <a:ext uri="{FF2B5EF4-FFF2-40B4-BE49-F238E27FC236}">
                <a16:creationId xmlns:a16="http://schemas.microsoft.com/office/drawing/2014/main" id="{3A56AA5A-4686-8770-77FF-D1D8D7970B42}"/>
              </a:ext>
            </a:extLst>
          </p:cNvPr>
          <p:cNvSpPr>
            <a:spLocks/>
          </p:cNvSpPr>
          <p:nvPr/>
        </p:nvSpPr>
        <p:spPr bwMode="auto">
          <a:xfrm>
            <a:off x="3810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21" name="Freeform 31">
            <a:extLst>
              <a:ext uri="{FF2B5EF4-FFF2-40B4-BE49-F238E27FC236}">
                <a16:creationId xmlns:a16="http://schemas.microsoft.com/office/drawing/2014/main" id="{B4BD6E9D-F7B3-5BD3-D26B-FFC800D9518A}"/>
              </a:ext>
            </a:extLst>
          </p:cNvPr>
          <p:cNvSpPr>
            <a:spLocks/>
          </p:cNvSpPr>
          <p:nvPr/>
        </p:nvSpPr>
        <p:spPr bwMode="auto">
          <a:xfrm>
            <a:off x="2057400" y="4267200"/>
            <a:ext cx="5105400" cy="965200"/>
          </a:xfrm>
          <a:custGeom>
            <a:avLst/>
            <a:gdLst>
              <a:gd name="T0" fmla="*/ 2147483646 w 3168"/>
              <a:gd name="T1" fmla="*/ 2147483646 h 608"/>
              <a:gd name="T2" fmla="*/ 2147483646 w 3168"/>
              <a:gd name="T3" fmla="*/ 2147483646 h 608"/>
              <a:gd name="T4" fmla="*/ 2147483646 w 3168"/>
              <a:gd name="T5" fmla="*/ 2147483646 h 608"/>
              <a:gd name="T6" fmla="*/ 2147483646 w 3168"/>
              <a:gd name="T7" fmla="*/ 0 h 608"/>
              <a:gd name="T8" fmla="*/ 0 60000 65536"/>
              <a:gd name="T9" fmla="*/ 0 60000 65536"/>
              <a:gd name="T10" fmla="*/ 0 60000 65536"/>
              <a:gd name="T11" fmla="*/ 0 60000 65536"/>
              <a:gd name="T12" fmla="*/ 0 w 3168"/>
              <a:gd name="T13" fmla="*/ 0 h 608"/>
              <a:gd name="T14" fmla="*/ 3168 w 3168"/>
              <a:gd name="T15" fmla="*/ 608 h 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8" h="608">
                <a:moveTo>
                  <a:pt x="3024" y="48"/>
                </a:moveTo>
                <a:cubicBezTo>
                  <a:pt x="3096" y="224"/>
                  <a:pt x="3168" y="400"/>
                  <a:pt x="2736" y="480"/>
                </a:cubicBezTo>
                <a:cubicBezTo>
                  <a:pt x="2304" y="560"/>
                  <a:pt x="864" y="608"/>
                  <a:pt x="432" y="528"/>
                </a:cubicBezTo>
                <a:cubicBezTo>
                  <a:pt x="0" y="448"/>
                  <a:pt x="72" y="224"/>
                  <a:pt x="144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22" name="Freeform 32">
            <a:extLst>
              <a:ext uri="{FF2B5EF4-FFF2-40B4-BE49-F238E27FC236}">
                <a16:creationId xmlns:a16="http://schemas.microsoft.com/office/drawing/2014/main" id="{6037441A-AB90-379A-C9D2-DED1F193ED22}"/>
              </a:ext>
            </a:extLst>
          </p:cNvPr>
          <p:cNvSpPr>
            <a:spLocks/>
          </p:cNvSpPr>
          <p:nvPr/>
        </p:nvSpPr>
        <p:spPr bwMode="auto">
          <a:xfrm flipH="1">
            <a:off x="56388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23" name="Freeform 33">
            <a:extLst>
              <a:ext uri="{FF2B5EF4-FFF2-40B4-BE49-F238E27FC236}">
                <a16:creationId xmlns:a16="http://schemas.microsoft.com/office/drawing/2014/main" id="{4BE8A262-C0D0-CE7A-B981-D641E274003A}"/>
              </a:ext>
            </a:extLst>
          </p:cNvPr>
          <p:cNvSpPr>
            <a:spLocks/>
          </p:cNvSpPr>
          <p:nvPr/>
        </p:nvSpPr>
        <p:spPr bwMode="auto">
          <a:xfrm flipH="1">
            <a:off x="2286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24" name="Freeform 34">
            <a:extLst>
              <a:ext uri="{FF2B5EF4-FFF2-40B4-BE49-F238E27FC236}">
                <a16:creationId xmlns:a16="http://schemas.microsoft.com/office/drawing/2014/main" id="{329C78BA-A6EB-69AB-B3DC-D2B4FE73FF73}"/>
              </a:ext>
            </a:extLst>
          </p:cNvPr>
          <p:cNvSpPr>
            <a:spLocks/>
          </p:cNvSpPr>
          <p:nvPr/>
        </p:nvSpPr>
        <p:spPr bwMode="auto">
          <a:xfrm>
            <a:off x="6477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25" name="Freeform 35">
            <a:extLst>
              <a:ext uri="{FF2B5EF4-FFF2-40B4-BE49-F238E27FC236}">
                <a16:creationId xmlns:a16="http://schemas.microsoft.com/office/drawing/2014/main" id="{EB9E40CE-DCFD-02ED-6649-285809705087}"/>
              </a:ext>
            </a:extLst>
          </p:cNvPr>
          <p:cNvSpPr>
            <a:spLocks/>
          </p:cNvSpPr>
          <p:nvPr/>
        </p:nvSpPr>
        <p:spPr bwMode="auto">
          <a:xfrm>
            <a:off x="1905000" y="4267200"/>
            <a:ext cx="1143000" cy="508000"/>
          </a:xfrm>
          <a:custGeom>
            <a:avLst/>
            <a:gdLst>
              <a:gd name="T0" fmla="*/ 2147483646 w 720"/>
              <a:gd name="T1" fmla="*/ 0 h 320"/>
              <a:gd name="T2" fmla="*/ 2147483646 w 720"/>
              <a:gd name="T3" fmla="*/ 2147483646 h 320"/>
              <a:gd name="T4" fmla="*/ 2147483646 w 720"/>
              <a:gd name="T5" fmla="*/ 2147483646 h 320"/>
              <a:gd name="T6" fmla="*/ 0 w 720"/>
              <a:gd name="T7" fmla="*/ 2147483646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320"/>
              <a:gd name="T14" fmla="*/ 720 w 720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320">
                <a:moveTo>
                  <a:pt x="720" y="0"/>
                </a:moveTo>
                <a:cubicBezTo>
                  <a:pt x="720" y="96"/>
                  <a:pt x="720" y="192"/>
                  <a:pt x="624" y="240"/>
                </a:cubicBezTo>
                <a:cubicBezTo>
                  <a:pt x="528" y="288"/>
                  <a:pt x="248" y="320"/>
                  <a:pt x="144" y="288"/>
                </a:cubicBezTo>
                <a:cubicBezTo>
                  <a:pt x="40" y="256"/>
                  <a:pt x="20" y="152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26" name="Freeform 36">
            <a:extLst>
              <a:ext uri="{FF2B5EF4-FFF2-40B4-BE49-F238E27FC236}">
                <a16:creationId xmlns:a16="http://schemas.microsoft.com/office/drawing/2014/main" id="{34A9D489-A135-F167-89C1-54947B23A340}"/>
              </a:ext>
            </a:extLst>
          </p:cNvPr>
          <p:cNvSpPr>
            <a:spLocks/>
          </p:cNvSpPr>
          <p:nvPr/>
        </p:nvSpPr>
        <p:spPr bwMode="auto">
          <a:xfrm>
            <a:off x="4584700" y="4343400"/>
            <a:ext cx="3035300" cy="609600"/>
          </a:xfrm>
          <a:custGeom>
            <a:avLst/>
            <a:gdLst>
              <a:gd name="T0" fmla="*/ 2147483646 w 1912"/>
              <a:gd name="T1" fmla="*/ 0 h 384"/>
              <a:gd name="T2" fmla="*/ 2147483646 w 1912"/>
              <a:gd name="T3" fmla="*/ 2147483646 h 384"/>
              <a:gd name="T4" fmla="*/ 2147483646 w 1912"/>
              <a:gd name="T5" fmla="*/ 2147483646 h 384"/>
              <a:gd name="T6" fmla="*/ 2147483646 w 191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912"/>
              <a:gd name="T13" fmla="*/ 0 h 384"/>
              <a:gd name="T14" fmla="*/ 1912 w 19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12" h="384">
                <a:moveTo>
                  <a:pt x="1672" y="0"/>
                </a:moveTo>
                <a:cubicBezTo>
                  <a:pt x="1792" y="116"/>
                  <a:pt x="1912" y="232"/>
                  <a:pt x="1672" y="288"/>
                </a:cubicBezTo>
                <a:cubicBezTo>
                  <a:pt x="1432" y="344"/>
                  <a:pt x="464" y="384"/>
                  <a:pt x="232" y="336"/>
                </a:cubicBezTo>
                <a:cubicBezTo>
                  <a:pt x="0" y="288"/>
                  <a:pt x="140" y="144"/>
                  <a:pt x="28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27" name="Freeform 37">
            <a:extLst>
              <a:ext uri="{FF2B5EF4-FFF2-40B4-BE49-F238E27FC236}">
                <a16:creationId xmlns:a16="http://schemas.microsoft.com/office/drawing/2014/main" id="{0FFC8FE3-9379-2ECE-2280-15482F53C9FD}"/>
              </a:ext>
            </a:extLst>
          </p:cNvPr>
          <p:cNvSpPr>
            <a:spLocks/>
          </p:cNvSpPr>
          <p:nvPr/>
        </p:nvSpPr>
        <p:spPr bwMode="auto">
          <a:xfrm flipH="1">
            <a:off x="18288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28" name="Text Box 38">
            <a:extLst>
              <a:ext uri="{FF2B5EF4-FFF2-40B4-BE49-F238E27FC236}">
                <a16:creationId xmlns:a16="http://schemas.microsoft.com/office/drawing/2014/main" id="{D443A556-C517-CF0E-677D-8681F1091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5410200"/>
            <a:ext cx="522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To:</a:t>
            </a:r>
          </a:p>
        </p:txBody>
      </p:sp>
      <p:sp>
        <p:nvSpPr>
          <p:cNvPr id="114729" name="Rectangle 39">
            <a:extLst>
              <a:ext uri="{FF2B5EF4-FFF2-40B4-BE49-F238E27FC236}">
                <a16:creationId xmlns:a16="http://schemas.microsoft.com/office/drawing/2014/main" id="{93A63CE4-81F4-C59E-41E9-F946148B6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30" name="Line 40">
            <a:extLst>
              <a:ext uri="{FF2B5EF4-FFF2-40B4-BE49-F238E27FC236}">
                <a16:creationId xmlns:a16="http://schemas.microsoft.com/office/drawing/2014/main" id="{736EBEA8-CF02-A2AB-03A2-0E881E4DD8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276600"/>
            <a:ext cx="152400" cy="2057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31" name="Rectangle 41">
            <a:extLst>
              <a:ext uri="{FF2B5EF4-FFF2-40B4-BE49-F238E27FC236}">
                <a16:creationId xmlns:a16="http://schemas.microsoft.com/office/drawing/2014/main" id="{5BE235D1-3D24-B06E-F4AE-27B33BDCD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32" name="Freeform 42">
            <a:extLst>
              <a:ext uri="{FF2B5EF4-FFF2-40B4-BE49-F238E27FC236}">
                <a16:creationId xmlns:a16="http://schemas.microsoft.com/office/drawing/2014/main" id="{D43C2D0F-82ED-D9D4-6801-200858319687}"/>
              </a:ext>
            </a:extLst>
          </p:cNvPr>
          <p:cNvSpPr>
            <a:spLocks/>
          </p:cNvSpPr>
          <p:nvPr/>
        </p:nvSpPr>
        <p:spPr bwMode="auto">
          <a:xfrm>
            <a:off x="1862138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33" name="Rectangle 43">
            <a:extLst>
              <a:ext uri="{FF2B5EF4-FFF2-40B4-BE49-F238E27FC236}">
                <a16:creationId xmlns:a16="http://schemas.microsoft.com/office/drawing/2014/main" id="{4CA43BDD-1066-CB63-2305-4F00A22D1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34" name="Line 44">
            <a:extLst>
              <a:ext uri="{FF2B5EF4-FFF2-40B4-BE49-F238E27FC236}">
                <a16:creationId xmlns:a16="http://schemas.microsoft.com/office/drawing/2014/main" id="{136236F4-6383-5EF9-DC39-F09F9E856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276600"/>
            <a:ext cx="381000" cy="2057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35" name="Rectangle 45">
            <a:extLst>
              <a:ext uri="{FF2B5EF4-FFF2-40B4-BE49-F238E27FC236}">
                <a16:creationId xmlns:a16="http://schemas.microsoft.com/office/drawing/2014/main" id="{51C6B975-D525-7703-E1C0-C0848E010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36" name="Freeform 46">
            <a:extLst>
              <a:ext uri="{FF2B5EF4-FFF2-40B4-BE49-F238E27FC236}">
                <a16:creationId xmlns:a16="http://schemas.microsoft.com/office/drawing/2014/main" id="{8D50F926-B84C-8AC8-8A89-C58B4E34F667}"/>
              </a:ext>
            </a:extLst>
          </p:cNvPr>
          <p:cNvSpPr>
            <a:spLocks/>
          </p:cNvSpPr>
          <p:nvPr/>
        </p:nvSpPr>
        <p:spPr bwMode="auto">
          <a:xfrm>
            <a:off x="2624138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37" name="Rectangle 47">
            <a:extLst>
              <a:ext uri="{FF2B5EF4-FFF2-40B4-BE49-F238E27FC236}">
                <a16:creationId xmlns:a16="http://schemas.microsoft.com/office/drawing/2014/main" id="{C3F02461-F5E0-A919-FD23-E115338B2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38" name="Rectangle 48">
            <a:extLst>
              <a:ext uri="{FF2B5EF4-FFF2-40B4-BE49-F238E27FC236}">
                <a16:creationId xmlns:a16="http://schemas.microsoft.com/office/drawing/2014/main" id="{D9E322B7-AC39-2E82-C37F-BBAF7BD2E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39" name="Rectangle 49">
            <a:extLst>
              <a:ext uri="{FF2B5EF4-FFF2-40B4-BE49-F238E27FC236}">
                <a16:creationId xmlns:a16="http://schemas.microsoft.com/office/drawing/2014/main" id="{A2D07829-8570-576D-F68E-DF70E0F96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40" name="Rectangle 50">
            <a:extLst>
              <a:ext uri="{FF2B5EF4-FFF2-40B4-BE49-F238E27FC236}">
                <a16:creationId xmlns:a16="http://schemas.microsoft.com/office/drawing/2014/main" id="{5014BDFE-1040-97E3-C8EB-BCA39D6F0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41" name="Rectangle 51">
            <a:extLst>
              <a:ext uri="{FF2B5EF4-FFF2-40B4-BE49-F238E27FC236}">
                <a16:creationId xmlns:a16="http://schemas.microsoft.com/office/drawing/2014/main" id="{56D2487E-B0FC-663B-648E-2BB32CD89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42" name="Rectangle 52">
            <a:extLst>
              <a:ext uri="{FF2B5EF4-FFF2-40B4-BE49-F238E27FC236}">
                <a16:creationId xmlns:a16="http://schemas.microsoft.com/office/drawing/2014/main" id="{073AA14F-62B6-9ACC-820D-3A5A1C13D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43" name="Rectangle 53">
            <a:extLst>
              <a:ext uri="{FF2B5EF4-FFF2-40B4-BE49-F238E27FC236}">
                <a16:creationId xmlns:a16="http://schemas.microsoft.com/office/drawing/2014/main" id="{2A2463C5-D0F5-477C-4DBE-0506F5D09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44" name="Rectangle 54">
            <a:extLst>
              <a:ext uri="{FF2B5EF4-FFF2-40B4-BE49-F238E27FC236}">
                <a16:creationId xmlns:a16="http://schemas.microsoft.com/office/drawing/2014/main" id="{E2337801-0373-6FF8-6AD5-8E0263D43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45" name="Rectangle 55">
            <a:extLst>
              <a:ext uri="{FF2B5EF4-FFF2-40B4-BE49-F238E27FC236}">
                <a16:creationId xmlns:a16="http://schemas.microsoft.com/office/drawing/2014/main" id="{ED992BA0-7268-0D43-71AC-1CC85F622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46" name="Rectangle 56">
            <a:extLst>
              <a:ext uri="{FF2B5EF4-FFF2-40B4-BE49-F238E27FC236}">
                <a16:creationId xmlns:a16="http://schemas.microsoft.com/office/drawing/2014/main" id="{DAE26E7A-73BE-3B6F-FCE2-AF1D2C2EC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47" name="Rectangle 57">
            <a:extLst>
              <a:ext uri="{FF2B5EF4-FFF2-40B4-BE49-F238E27FC236}">
                <a16:creationId xmlns:a16="http://schemas.microsoft.com/office/drawing/2014/main" id="{29282573-CF7B-8B44-5614-85F85551E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748" name="Rectangle 58">
            <a:extLst>
              <a:ext uri="{FF2B5EF4-FFF2-40B4-BE49-F238E27FC236}">
                <a16:creationId xmlns:a16="http://schemas.microsoft.com/office/drawing/2014/main" id="{1EAE33C8-6749-D516-B3E3-035BB311B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Date Placeholder 3">
            <a:extLst>
              <a:ext uri="{FF2B5EF4-FFF2-40B4-BE49-F238E27FC236}">
                <a16:creationId xmlns:a16="http://schemas.microsoft.com/office/drawing/2014/main" id="{1C60AC52-6442-4B44-4F85-B9B7034F383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1" name="Footer Placeholder 4">
            <a:extLst>
              <a:ext uri="{FF2B5EF4-FFF2-40B4-BE49-F238E27FC236}">
                <a16:creationId xmlns:a16="http://schemas.microsoft.com/office/drawing/2014/main" id="{32E2578E-C14B-28CB-0D00-5639EC069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15715" name="Slide Number Placeholder 5">
            <a:extLst>
              <a:ext uri="{FF2B5EF4-FFF2-40B4-BE49-F238E27FC236}">
                <a16:creationId xmlns:a16="http://schemas.microsoft.com/office/drawing/2014/main" id="{6C421F54-1B1C-B67B-007A-029EE10D9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9CBE853-F110-491C-92E9-0C0B0D72A2F9}" type="slidenum">
              <a:rPr lang="en-US" altLang="en-US" smtClean="0">
                <a:latin typeface="Arial" panose="020B0604020202020204" pitchFamily="34" charset="0"/>
              </a:rPr>
              <a:pPr/>
              <a:t>91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5716" name="Rectangle 2">
            <a:extLst>
              <a:ext uri="{FF2B5EF4-FFF2-40B4-BE49-F238E27FC236}">
                <a16:creationId xmlns:a16="http://schemas.microsoft.com/office/drawing/2014/main" id="{CD0B172B-DEC5-274E-62B8-DDEDBC4DFF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Stop &amp; Copy: GC Example</a:t>
            </a:r>
          </a:p>
        </p:txBody>
      </p:sp>
      <p:sp>
        <p:nvSpPr>
          <p:cNvPr id="115717" name="Rectangle 3">
            <a:extLst>
              <a:ext uri="{FF2B5EF4-FFF2-40B4-BE49-F238E27FC236}">
                <a16:creationId xmlns:a16="http://schemas.microsoft.com/office/drawing/2014/main" id="{26CC870A-1AC1-83B6-2AAD-80B9DB2FA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18" name="Rectangle 4">
            <a:extLst>
              <a:ext uri="{FF2B5EF4-FFF2-40B4-BE49-F238E27FC236}">
                <a16:creationId xmlns:a16="http://schemas.microsoft.com/office/drawing/2014/main" id="{E35431C6-034D-2469-44C9-CE6198DAD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19" name="Rectangle 5">
            <a:extLst>
              <a:ext uri="{FF2B5EF4-FFF2-40B4-BE49-F238E27FC236}">
                <a16:creationId xmlns:a16="http://schemas.microsoft.com/office/drawing/2014/main" id="{01EE5DBE-D988-0182-3435-3326754F0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20" name="Rectangle 6">
            <a:extLst>
              <a:ext uri="{FF2B5EF4-FFF2-40B4-BE49-F238E27FC236}">
                <a16:creationId xmlns:a16="http://schemas.microsoft.com/office/drawing/2014/main" id="{12D7C36F-E60D-BA59-4CA8-3181FA95D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21" name="Rectangle 7">
            <a:extLst>
              <a:ext uri="{FF2B5EF4-FFF2-40B4-BE49-F238E27FC236}">
                <a16:creationId xmlns:a16="http://schemas.microsoft.com/office/drawing/2014/main" id="{366E948B-59EF-6F36-549A-997CD6510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22" name="Rectangle 8">
            <a:extLst>
              <a:ext uri="{FF2B5EF4-FFF2-40B4-BE49-F238E27FC236}">
                <a16:creationId xmlns:a16="http://schemas.microsoft.com/office/drawing/2014/main" id="{7F2BBFC3-A7E2-B604-18C1-775F41AFD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23" name="Rectangle 9">
            <a:extLst>
              <a:ext uri="{FF2B5EF4-FFF2-40B4-BE49-F238E27FC236}">
                <a16:creationId xmlns:a16="http://schemas.microsoft.com/office/drawing/2014/main" id="{4A4DFD59-287B-7F25-58D8-53BE617E6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24" name="Rectangle 10">
            <a:extLst>
              <a:ext uri="{FF2B5EF4-FFF2-40B4-BE49-F238E27FC236}">
                <a16:creationId xmlns:a16="http://schemas.microsoft.com/office/drawing/2014/main" id="{2EBB2AC1-8248-2F71-6DE7-35A248298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25" name="Rectangle 11">
            <a:extLst>
              <a:ext uri="{FF2B5EF4-FFF2-40B4-BE49-F238E27FC236}">
                <a16:creationId xmlns:a16="http://schemas.microsoft.com/office/drawing/2014/main" id="{DE84F2B2-63BE-FF05-9E80-C70C183AE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26" name="Rectangle 12">
            <a:extLst>
              <a:ext uri="{FF2B5EF4-FFF2-40B4-BE49-F238E27FC236}">
                <a16:creationId xmlns:a16="http://schemas.microsoft.com/office/drawing/2014/main" id="{5D635CAF-AAC3-71D3-C8E6-15C21F716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27" name="Rectangle 13">
            <a:extLst>
              <a:ext uri="{FF2B5EF4-FFF2-40B4-BE49-F238E27FC236}">
                <a16:creationId xmlns:a16="http://schemas.microsoft.com/office/drawing/2014/main" id="{13C53579-8A22-6F48-9837-B1B2C7A49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28" name="Rectangle 14">
            <a:extLst>
              <a:ext uri="{FF2B5EF4-FFF2-40B4-BE49-F238E27FC236}">
                <a16:creationId xmlns:a16="http://schemas.microsoft.com/office/drawing/2014/main" id="{E805BEA4-B359-B096-E56A-8300715BE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29" name="Rectangle 15">
            <a:extLst>
              <a:ext uri="{FF2B5EF4-FFF2-40B4-BE49-F238E27FC236}">
                <a16:creationId xmlns:a16="http://schemas.microsoft.com/office/drawing/2014/main" id="{D7ED43E3-BD0F-1D57-3CBA-4DF09A8FB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30" name="Rectangle 16">
            <a:extLst>
              <a:ext uri="{FF2B5EF4-FFF2-40B4-BE49-F238E27FC236}">
                <a16:creationId xmlns:a16="http://schemas.microsoft.com/office/drawing/2014/main" id="{79063F35-E798-42E7-CFA9-F2C91FEBF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31" name="Rectangle 17">
            <a:extLst>
              <a:ext uri="{FF2B5EF4-FFF2-40B4-BE49-F238E27FC236}">
                <a16:creationId xmlns:a16="http://schemas.microsoft.com/office/drawing/2014/main" id="{AB424EB5-186F-7FD7-906A-70BBC59CA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32" name="Rectangle 18">
            <a:extLst>
              <a:ext uri="{FF2B5EF4-FFF2-40B4-BE49-F238E27FC236}">
                <a16:creationId xmlns:a16="http://schemas.microsoft.com/office/drawing/2014/main" id="{AE817372-AA4E-C53C-219D-393C38929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33" name="Text Box 19">
            <a:extLst>
              <a:ext uri="{FF2B5EF4-FFF2-40B4-BE49-F238E27FC236}">
                <a16:creationId xmlns:a16="http://schemas.microsoft.com/office/drawing/2014/main" id="{3B5C2479-EAD2-1A8C-6A8B-B1B03C3F5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0"/>
            <a:ext cx="161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Root pointers:</a:t>
            </a:r>
          </a:p>
        </p:txBody>
      </p:sp>
      <p:sp>
        <p:nvSpPr>
          <p:cNvPr id="115734" name="Text Box 20">
            <a:extLst>
              <a:ext uri="{FF2B5EF4-FFF2-40B4-BE49-F238E27FC236}">
                <a16:creationId xmlns:a16="http://schemas.microsoft.com/office/drawing/2014/main" id="{91B83E14-AB89-ADF5-F673-9C6594BEB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3854450"/>
            <a:ext cx="7826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From:</a:t>
            </a:r>
          </a:p>
        </p:txBody>
      </p:sp>
      <p:sp>
        <p:nvSpPr>
          <p:cNvPr id="115735" name="Rectangle 21">
            <a:extLst>
              <a:ext uri="{FF2B5EF4-FFF2-40B4-BE49-F238E27FC236}">
                <a16:creationId xmlns:a16="http://schemas.microsoft.com/office/drawing/2014/main" id="{C5582E66-6D36-01A3-B51D-01CB857E9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09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36" name="Text Box 22">
            <a:extLst>
              <a:ext uri="{FF2B5EF4-FFF2-40B4-BE49-F238E27FC236}">
                <a16:creationId xmlns:a16="http://schemas.microsoft.com/office/drawing/2014/main" id="{97F9109D-6640-E5A5-8823-B03D47315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538" y="2286000"/>
            <a:ext cx="1282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Uncopied=</a:t>
            </a:r>
          </a:p>
        </p:txBody>
      </p:sp>
      <p:sp>
        <p:nvSpPr>
          <p:cNvPr id="115737" name="Rectangle 23">
            <a:extLst>
              <a:ext uri="{FF2B5EF4-FFF2-40B4-BE49-F238E27FC236}">
                <a16:creationId xmlns:a16="http://schemas.microsoft.com/office/drawing/2014/main" id="{429DB8C8-E7E4-B46F-DEE1-9FF685A44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1738" y="2209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115738" name="Text Box 24">
            <a:extLst>
              <a:ext uri="{FF2B5EF4-FFF2-40B4-BE49-F238E27FC236}">
                <a16:creationId xmlns:a16="http://schemas.microsoft.com/office/drawing/2014/main" id="{54FDC682-51B8-AAFB-4204-E41FF6F93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5575" y="2286000"/>
            <a:ext cx="1038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Copied=</a:t>
            </a:r>
          </a:p>
        </p:txBody>
      </p:sp>
      <p:sp>
        <p:nvSpPr>
          <p:cNvPr id="115739" name="Freeform 25">
            <a:extLst>
              <a:ext uri="{FF2B5EF4-FFF2-40B4-BE49-F238E27FC236}">
                <a16:creationId xmlns:a16="http://schemas.microsoft.com/office/drawing/2014/main" id="{37A713E6-08C9-70F9-7DAA-17DB7BA08E3A}"/>
              </a:ext>
            </a:extLst>
          </p:cNvPr>
          <p:cNvSpPr>
            <a:spLocks/>
          </p:cNvSpPr>
          <p:nvPr/>
        </p:nvSpPr>
        <p:spPr bwMode="auto">
          <a:xfrm>
            <a:off x="6477000" y="4267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40" name="Freeform 26">
            <a:extLst>
              <a:ext uri="{FF2B5EF4-FFF2-40B4-BE49-F238E27FC236}">
                <a16:creationId xmlns:a16="http://schemas.microsoft.com/office/drawing/2014/main" id="{E9A573D8-4E50-7D18-E933-0DDC8442799E}"/>
              </a:ext>
            </a:extLst>
          </p:cNvPr>
          <p:cNvSpPr>
            <a:spLocks/>
          </p:cNvSpPr>
          <p:nvPr/>
        </p:nvSpPr>
        <p:spPr bwMode="auto">
          <a:xfrm flipH="1">
            <a:off x="5334000" y="4267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41" name="Freeform 27">
            <a:extLst>
              <a:ext uri="{FF2B5EF4-FFF2-40B4-BE49-F238E27FC236}">
                <a16:creationId xmlns:a16="http://schemas.microsoft.com/office/drawing/2014/main" id="{8362FD3C-4B0B-067B-2FE2-29AEF932D500}"/>
              </a:ext>
            </a:extLst>
          </p:cNvPr>
          <p:cNvSpPr>
            <a:spLocks/>
          </p:cNvSpPr>
          <p:nvPr/>
        </p:nvSpPr>
        <p:spPr bwMode="auto">
          <a:xfrm>
            <a:off x="4572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42" name="Freeform 28">
            <a:extLst>
              <a:ext uri="{FF2B5EF4-FFF2-40B4-BE49-F238E27FC236}">
                <a16:creationId xmlns:a16="http://schemas.microsoft.com/office/drawing/2014/main" id="{04EABE88-7E8A-6E1E-EEB7-4D683385DBCA}"/>
              </a:ext>
            </a:extLst>
          </p:cNvPr>
          <p:cNvSpPr>
            <a:spLocks/>
          </p:cNvSpPr>
          <p:nvPr/>
        </p:nvSpPr>
        <p:spPr bwMode="auto">
          <a:xfrm>
            <a:off x="4953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43" name="Freeform 29">
            <a:extLst>
              <a:ext uri="{FF2B5EF4-FFF2-40B4-BE49-F238E27FC236}">
                <a16:creationId xmlns:a16="http://schemas.microsoft.com/office/drawing/2014/main" id="{9ADBDEFE-31F7-06E6-6799-E36AE4C26DE6}"/>
              </a:ext>
            </a:extLst>
          </p:cNvPr>
          <p:cNvSpPr>
            <a:spLocks/>
          </p:cNvSpPr>
          <p:nvPr/>
        </p:nvSpPr>
        <p:spPr bwMode="auto">
          <a:xfrm>
            <a:off x="3429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44" name="Freeform 30">
            <a:extLst>
              <a:ext uri="{FF2B5EF4-FFF2-40B4-BE49-F238E27FC236}">
                <a16:creationId xmlns:a16="http://schemas.microsoft.com/office/drawing/2014/main" id="{C6D97A65-8B0E-8E8B-1EB3-FE4EE6ABA276}"/>
              </a:ext>
            </a:extLst>
          </p:cNvPr>
          <p:cNvSpPr>
            <a:spLocks/>
          </p:cNvSpPr>
          <p:nvPr/>
        </p:nvSpPr>
        <p:spPr bwMode="auto">
          <a:xfrm>
            <a:off x="3810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45" name="Freeform 31">
            <a:extLst>
              <a:ext uri="{FF2B5EF4-FFF2-40B4-BE49-F238E27FC236}">
                <a16:creationId xmlns:a16="http://schemas.microsoft.com/office/drawing/2014/main" id="{D36A0BE8-6890-CA8F-4199-57E42ABCC34E}"/>
              </a:ext>
            </a:extLst>
          </p:cNvPr>
          <p:cNvSpPr>
            <a:spLocks/>
          </p:cNvSpPr>
          <p:nvPr/>
        </p:nvSpPr>
        <p:spPr bwMode="auto">
          <a:xfrm>
            <a:off x="2057400" y="4267200"/>
            <a:ext cx="5105400" cy="965200"/>
          </a:xfrm>
          <a:custGeom>
            <a:avLst/>
            <a:gdLst>
              <a:gd name="T0" fmla="*/ 2147483646 w 3168"/>
              <a:gd name="T1" fmla="*/ 2147483646 h 608"/>
              <a:gd name="T2" fmla="*/ 2147483646 w 3168"/>
              <a:gd name="T3" fmla="*/ 2147483646 h 608"/>
              <a:gd name="T4" fmla="*/ 2147483646 w 3168"/>
              <a:gd name="T5" fmla="*/ 2147483646 h 608"/>
              <a:gd name="T6" fmla="*/ 2147483646 w 3168"/>
              <a:gd name="T7" fmla="*/ 0 h 608"/>
              <a:gd name="T8" fmla="*/ 0 60000 65536"/>
              <a:gd name="T9" fmla="*/ 0 60000 65536"/>
              <a:gd name="T10" fmla="*/ 0 60000 65536"/>
              <a:gd name="T11" fmla="*/ 0 60000 65536"/>
              <a:gd name="T12" fmla="*/ 0 w 3168"/>
              <a:gd name="T13" fmla="*/ 0 h 608"/>
              <a:gd name="T14" fmla="*/ 3168 w 3168"/>
              <a:gd name="T15" fmla="*/ 608 h 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8" h="608">
                <a:moveTo>
                  <a:pt x="3024" y="48"/>
                </a:moveTo>
                <a:cubicBezTo>
                  <a:pt x="3096" y="224"/>
                  <a:pt x="3168" y="400"/>
                  <a:pt x="2736" y="480"/>
                </a:cubicBezTo>
                <a:cubicBezTo>
                  <a:pt x="2304" y="560"/>
                  <a:pt x="864" y="608"/>
                  <a:pt x="432" y="528"/>
                </a:cubicBezTo>
                <a:cubicBezTo>
                  <a:pt x="0" y="448"/>
                  <a:pt x="72" y="224"/>
                  <a:pt x="144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46" name="Freeform 32">
            <a:extLst>
              <a:ext uri="{FF2B5EF4-FFF2-40B4-BE49-F238E27FC236}">
                <a16:creationId xmlns:a16="http://schemas.microsoft.com/office/drawing/2014/main" id="{A370FEC7-5C15-6FAE-F534-2051EE7D76AF}"/>
              </a:ext>
            </a:extLst>
          </p:cNvPr>
          <p:cNvSpPr>
            <a:spLocks/>
          </p:cNvSpPr>
          <p:nvPr/>
        </p:nvSpPr>
        <p:spPr bwMode="auto">
          <a:xfrm flipH="1">
            <a:off x="56388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47" name="Freeform 33">
            <a:extLst>
              <a:ext uri="{FF2B5EF4-FFF2-40B4-BE49-F238E27FC236}">
                <a16:creationId xmlns:a16="http://schemas.microsoft.com/office/drawing/2014/main" id="{2EE6D471-3607-2874-2F25-01AAF752893D}"/>
              </a:ext>
            </a:extLst>
          </p:cNvPr>
          <p:cNvSpPr>
            <a:spLocks/>
          </p:cNvSpPr>
          <p:nvPr/>
        </p:nvSpPr>
        <p:spPr bwMode="auto">
          <a:xfrm flipH="1">
            <a:off x="2286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48" name="Freeform 34">
            <a:extLst>
              <a:ext uri="{FF2B5EF4-FFF2-40B4-BE49-F238E27FC236}">
                <a16:creationId xmlns:a16="http://schemas.microsoft.com/office/drawing/2014/main" id="{F5D0F36A-7299-AAF3-2694-C318D6E15DEA}"/>
              </a:ext>
            </a:extLst>
          </p:cNvPr>
          <p:cNvSpPr>
            <a:spLocks/>
          </p:cNvSpPr>
          <p:nvPr/>
        </p:nvSpPr>
        <p:spPr bwMode="auto">
          <a:xfrm>
            <a:off x="6477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49" name="Freeform 35">
            <a:extLst>
              <a:ext uri="{FF2B5EF4-FFF2-40B4-BE49-F238E27FC236}">
                <a16:creationId xmlns:a16="http://schemas.microsoft.com/office/drawing/2014/main" id="{16254832-87E6-542D-60B9-3A183ADAA8FE}"/>
              </a:ext>
            </a:extLst>
          </p:cNvPr>
          <p:cNvSpPr>
            <a:spLocks/>
          </p:cNvSpPr>
          <p:nvPr/>
        </p:nvSpPr>
        <p:spPr bwMode="auto">
          <a:xfrm>
            <a:off x="1905000" y="4267200"/>
            <a:ext cx="1143000" cy="508000"/>
          </a:xfrm>
          <a:custGeom>
            <a:avLst/>
            <a:gdLst>
              <a:gd name="T0" fmla="*/ 2147483646 w 720"/>
              <a:gd name="T1" fmla="*/ 0 h 320"/>
              <a:gd name="T2" fmla="*/ 2147483646 w 720"/>
              <a:gd name="T3" fmla="*/ 2147483646 h 320"/>
              <a:gd name="T4" fmla="*/ 2147483646 w 720"/>
              <a:gd name="T5" fmla="*/ 2147483646 h 320"/>
              <a:gd name="T6" fmla="*/ 0 w 720"/>
              <a:gd name="T7" fmla="*/ 2147483646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320"/>
              <a:gd name="T14" fmla="*/ 720 w 720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320">
                <a:moveTo>
                  <a:pt x="720" y="0"/>
                </a:moveTo>
                <a:cubicBezTo>
                  <a:pt x="720" y="96"/>
                  <a:pt x="720" y="192"/>
                  <a:pt x="624" y="240"/>
                </a:cubicBezTo>
                <a:cubicBezTo>
                  <a:pt x="528" y="288"/>
                  <a:pt x="248" y="320"/>
                  <a:pt x="144" y="288"/>
                </a:cubicBezTo>
                <a:cubicBezTo>
                  <a:pt x="40" y="256"/>
                  <a:pt x="20" y="152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50" name="Freeform 36">
            <a:extLst>
              <a:ext uri="{FF2B5EF4-FFF2-40B4-BE49-F238E27FC236}">
                <a16:creationId xmlns:a16="http://schemas.microsoft.com/office/drawing/2014/main" id="{E4663E8B-04B2-EB25-3B1E-F0B9958F4DCB}"/>
              </a:ext>
            </a:extLst>
          </p:cNvPr>
          <p:cNvSpPr>
            <a:spLocks/>
          </p:cNvSpPr>
          <p:nvPr/>
        </p:nvSpPr>
        <p:spPr bwMode="auto">
          <a:xfrm>
            <a:off x="4584700" y="4343400"/>
            <a:ext cx="3035300" cy="609600"/>
          </a:xfrm>
          <a:custGeom>
            <a:avLst/>
            <a:gdLst>
              <a:gd name="T0" fmla="*/ 2147483646 w 1912"/>
              <a:gd name="T1" fmla="*/ 0 h 384"/>
              <a:gd name="T2" fmla="*/ 2147483646 w 1912"/>
              <a:gd name="T3" fmla="*/ 2147483646 h 384"/>
              <a:gd name="T4" fmla="*/ 2147483646 w 1912"/>
              <a:gd name="T5" fmla="*/ 2147483646 h 384"/>
              <a:gd name="T6" fmla="*/ 2147483646 w 191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912"/>
              <a:gd name="T13" fmla="*/ 0 h 384"/>
              <a:gd name="T14" fmla="*/ 1912 w 19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12" h="384">
                <a:moveTo>
                  <a:pt x="1672" y="0"/>
                </a:moveTo>
                <a:cubicBezTo>
                  <a:pt x="1792" y="116"/>
                  <a:pt x="1912" y="232"/>
                  <a:pt x="1672" y="288"/>
                </a:cubicBezTo>
                <a:cubicBezTo>
                  <a:pt x="1432" y="344"/>
                  <a:pt x="464" y="384"/>
                  <a:pt x="232" y="336"/>
                </a:cubicBezTo>
                <a:cubicBezTo>
                  <a:pt x="0" y="288"/>
                  <a:pt x="140" y="144"/>
                  <a:pt x="28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51" name="Freeform 37">
            <a:extLst>
              <a:ext uri="{FF2B5EF4-FFF2-40B4-BE49-F238E27FC236}">
                <a16:creationId xmlns:a16="http://schemas.microsoft.com/office/drawing/2014/main" id="{2C5181D8-4FA8-02D4-94AD-A475109CE0AA}"/>
              </a:ext>
            </a:extLst>
          </p:cNvPr>
          <p:cNvSpPr>
            <a:spLocks/>
          </p:cNvSpPr>
          <p:nvPr/>
        </p:nvSpPr>
        <p:spPr bwMode="auto">
          <a:xfrm flipH="1">
            <a:off x="18288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52" name="Text Box 38">
            <a:extLst>
              <a:ext uri="{FF2B5EF4-FFF2-40B4-BE49-F238E27FC236}">
                <a16:creationId xmlns:a16="http://schemas.microsoft.com/office/drawing/2014/main" id="{93FEFF4A-94C1-B24D-348B-EA99BCD1B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5410200"/>
            <a:ext cx="522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To:</a:t>
            </a:r>
          </a:p>
        </p:txBody>
      </p:sp>
      <p:sp>
        <p:nvSpPr>
          <p:cNvPr id="115753" name="Rectangle 39">
            <a:extLst>
              <a:ext uri="{FF2B5EF4-FFF2-40B4-BE49-F238E27FC236}">
                <a16:creationId xmlns:a16="http://schemas.microsoft.com/office/drawing/2014/main" id="{E7B2A76C-7DE5-2902-3654-E4AD426D9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54" name="Line 40">
            <a:extLst>
              <a:ext uri="{FF2B5EF4-FFF2-40B4-BE49-F238E27FC236}">
                <a16:creationId xmlns:a16="http://schemas.microsoft.com/office/drawing/2014/main" id="{DED526B4-6D13-385F-C489-0E5D406B2E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276600"/>
            <a:ext cx="152400" cy="2057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55" name="Rectangle 41">
            <a:extLst>
              <a:ext uri="{FF2B5EF4-FFF2-40B4-BE49-F238E27FC236}">
                <a16:creationId xmlns:a16="http://schemas.microsoft.com/office/drawing/2014/main" id="{9D2C0042-2A6D-2F07-6546-F0EDF44E4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56" name="Freeform 42">
            <a:extLst>
              <a:ext uri="{FF2B5EF4-FFF2-40B4-BE49-F238E27FC236}">
                <a16:creationId xmlns:a16="http://schemas.microsoft.com/office/drawing/2014/main" id="{2B5AB2B8-1442-1318-0E3C-A50FCBAD3C81}"/>
              </a:ext>
            </a:extLst>
          </p:cNvPr>
          <p:cNvSpPr>
            <a:spLocks/>
          </p:cNvSpPr>
          <p:nvPr/>
        </p:nvSpPr>
        <p:spPr bwMode="auto">
          <a:xfrm>
            <a:off x="1862138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57" name="Rectangle 43">
            <a:extLst>
              <a:ext uri="{FF2B5EF4-FFF2-40B4-BE49-F238E27FC236}">
                <a16:creationId xmlns:a16="http://schemas.microsoft.com/office/drawing/2014/main" id="{751B81A9-E338-2716-01BC-0E7CEE81D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58" name="Line 44">
            <a:extLst>
              <a:ext uri="{FF2B5EF4-FFF2-40B4-BE49-F238E27FC236}">
                <a16:creationId xmlns:a16="http://schemas.microsoft.com/office/drawing/2014/main" id="{303A94F1-CEF0-06A2-932F-EC5AF0F7A1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276600"/>
            <a:ext cx="381000" cy="2057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59" name="Rectangle 45">
            <a:extLst>
              <a:ext uri="{FF2B5EF4-FFF2-40B4-BE49-F238E27FC236}">
                <a16:creationId xmlns:a16="http://schemas.microsoft.com/office/drawing/2014/main" id="{A4B3C6F8-8254-E56B-476B-7605F3D5A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60" name="Freeform 46">
            <a:extLst>
              <a:ext uri="{FF2B5EF4-FFF2-40B4-BE49-F238E27FC236}">
                <a16:creationId xmlns:a16="http://schemas.microsoft.com/office/drawing/2014/main" id="{9ADD42DB-A186-AB16-544B-6BC93C7E4058}"/>
              </a:ext>
            </a:extLst>
          </p:cNvPr>
          <p:cNvSpPr>
            <a:spLocks/>
          </p:cNvSpPr>
          <p:nvPr/>
        </p:nvSpPr>
        <p:spPr bwMode="auto">
          <a:xfrm>
            <a:off x="2624138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61" name="Rectangle 47">
            <a:extLst>
              <a:ext uri="{FF2B5EF4-FFF2-40B4-BE49-F238E27FC236}">
                <a16:creationId xmlns:a16="http://schemas.microsoft.com/office/drawing/2014/main" id="{953F8BE5-C620-FD06-212C-519A9C1C4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62" name="Freeform 48">
            <a:extLst>
              <a:ext uri="{FF2B5EF4-FFF2-40B4-BE49-F238E27FC236}">
                <a16:creationId xmlns:a16="http://schemas.microsoft.com/office/drawing/2014/main" id="{616B39B6-5AB4-1D56-8807-8D55BD3C9FA6}"/>
              </a:ext>
            </a:extLst>
          </p:cNvPr>
          <p:cNvSpPr>
            <a:spLocks/>
          </p:cNvSpPr>
          <p:nvPr/>
        </p:nvSpPr>
        <p:spPr bwMode="auto">
          <a:xfrm>
            <a:off x="3048000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63" name="Rectangle 49">
            <a:extLst>
              <a:ext uri="{FF2B5EF4-FFF2-40B4-BE49-F238E27FC236}">
                <a16:creationId xmlns:a16="http://schemas.microsoft.com/office/drawing/2014/main" id="{39066F66-BC4E-5677-DA14-6C9DC8B41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64" name="Rectangle 50">
            <a:extLst>
              <a:ext uri="{FF2B5EF4-FFF2-40B4-BE49-F238E27FC236}">
                <a16:creationId xmlns:a16="http://schemas.microsoft.com/office/drawing/2014/main" id="{25D2EA73-BC1B-89FA-098A-CC9C1D75C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65" name="Rectangle 51">
            <a:extLst>
              <a:ext uri="{FF2B5EF4-FFF2-40B4-BE49-F238E27FC236}">
                <a16:creationId xmlns:a16="http://schemas.microsoft.com/office/drawing/2014/main" id="{C5B1BA10-6AE5-B12A-A34D-37A328D9A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66" name="Rectangle 52">
            <a:extLst>
              <a:ext uri="{FF2B5EF4-FFF2-40B4-BE49-F238E27FC236}">
                <a16:creationId xmlns:a16="http://schemas.microsoft.com/office/drawing/2014/main" id="{CE097428-ED5A-B28B-DBD3-B11FEB535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67" name="Rectangle 53">
            <a:extLst>
              <a:ext uri="{FF2B5EF4-FFF2-40B4-BE49-F238E27FC236}">
                <a16:creationId xmlns:a16="http://schemas.microsoft.com/office/drawing/2014/main" id="{F346339E-1919-F8F9-D092-6222B14CE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68" name="Rectangle 54">
            <a:extLst>
              <a:ext uri="{FF2B5EF4-FFF2-40B4-BE49-F238E27FC236}">
                <a16:creationId xmlns:a16="http://schemas.microsoft.com/office/drawing/2014/main" id="{E147A8FD-AF69-40FF-41EB-D2F7D1296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69" name="Rectangle 55">
            <a:extLst>
              <a:ext uri="{FF2B5EF4-FFF2-40B4-BE49-F238E27FC236}">
                <a16:creationId xmlns:a16="http://schemas.microsoft.com/office/drawing/2014/main" id="{95DEC5CC-6B87-8357-9FBD-52000ED99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70" name="Rectangle 56">
            <a:extLst>
              <a:ext uri="{FF2B5EF4-FFF2-40B4-BE49-F238E27FC236}">
                <a16:creationId xmlns:a16="http://schemas.microsoft.com/office/drawing/2014/main" id="{4F6EF3FA-CEA4-DE37-3F70-56A4B378B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71" name="Rectangle 57">
            <a:extLst>
              <a:ext uri="{FF2B5EF4-FFF2-40B4-BE49-F238E27FC236}">
                <a16:creationId xmlns:a16="http://schemas.microsoft.com/office/drawing/2014/main" id="{0DD11D18-8761-9B7B-CE77-C6B0B1AB0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72" name="Rectangle 58">
            <a:extLst>
              <a:ext uri="{FF2B5EF4-FFF2-40B4-BE49-F238E27FC236}">
                <a16:creationId xmlns:a16="http://schemas.microsoft.com/office/drawing/2014/main" id="{6C4C4294-B3C3-07D5-0159-2EABD7535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5773" name="Rectangle 59">
            <a:extLst>
              <a:ext uri="{FF2B5EF4-FFF2-40B4-BE49-F238E27FC236}">
                <a16:creationId xmlns:a16="http://schemas.microsoft.com/office/drawing/2014/main" id="{2AEE75F4-8CF6-EBE0-A253-0A8FF6E84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Date Placeholder 3">
            <a:extLst>
              <a:ext uri="{FF2B5EF4-FFF2-40B4-BE49-F238E27FC236}">
                <a16:creationId xmlns:a16="http://schemas.microsoft.com/office/drawing/2014/main" id="{E4E5A071-2B88-C073-BA35-E93574B9861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2" name="Footer Placeholder 4">
            <a:extLst>
              <a:ext uri="{FF2B5EF4-FFF2-40B4-BE49-F238E27FC236}">
                <a16:creationId xmlns:a16="http://schemas.microsoft.com/office/drawing/2014/main" id="{E2FDDBA1-487E-D0EB-4CA8-CC2796289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16739" name="Slide Number Placeholder 5">
            <a:extLst>
              <a:ext uri="{FF2B5EF4-FFF2-40B4-BE49-F238E27FC236}">
                <a16:creationId xmlns:a16="http://schemas.microsoft.com/office/drawing/2014/main" id="{8B2B0FDE-241F-84DF-8E4C-AEF66BD2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32696A4-F20A-4071-AEC1-D0434DF0A6BB}" type="slidenum">
              <a:rPr lang="en-US" altLang="en-US" smtClean="0">
                <a:latin typeface="Arial" panose="020B0604020202020204" pitchFamily="34" charset="0"/>
              </a:rPr>
              <a:pPr/>
              <a:t>92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6740" name="Rectangle 2">
            <a:extLst>
              <a:ext uri="{FF2B5EF4-FFF2-40B4-BE49-F238E27FC236}">
                <a16:creationId xmlns:a16="http://schemas.microsoft.com/office/drawing/2014/main" id="{E708EDB6-FE95-497F-150B-415DAE9C62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Stop &amp; Copy: GC Example</a:t>
            </a:r>
          </a:p>
        </p:txBody>
      </p:sp>
      <p:sp>
        <p:nvSpPr>
          <p:cNvPr id="116741" name="Rectangle 3">
            <a:extLst>
              <a:ext uri="{FF2B5EF4-FFF2-40B4-BE49-F238E27FC236}">
                <a16:creationId xmlns:a16="http://schemas.microsoft.com/office/drawing/2014/main" id="{4585CE63-07EA-00F8-27EA-495206453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42" name="Rectangle 4">
            <a:extLst>
              <a:ext uri="{FF2B5EF4-FFF2-40B4-BE49-F238E27FC236}">
                <a16:creationId xmlns:a16="http://schemas.microsoft.com/office/drawing/2014/main" id="{47FBEF6D-862C-DDC8-0B47-398BCC99C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43" name="Rectangle 5">
            <a:extLst>
              <a:ext uri="{FF2B5EF4-FFF2-40B4-BE49-F238E27FC236}">
                <a16:creationId xmlns:a16="http://schemas.microsoft.com/office/drawing/2014/main" id="{98A75D6E-5598-2560-66FB-7B949D965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44" name="Rectangle 6">
            <a:extLst>
              <a:ext uri="{FF2B5EF4-FFF2-40B4-BE49-F238E27FC236}">
                <a16:creationId xmlns:a16="http://schemas.microsoft.com/office/drawing/2014/main" id="{CC954EC2-7761-7CFA-4C66-550207777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45" name="Rectangle 7">
            <a:extLst>
              <a:ext uri="{FF2B5EF4-FFF2-40B4-BE49-F238E27FC236}">
                <a16:creationId xmlns:a16="http://schemas.microsoft.com/office/drawing/2014/main" id="{F07E734B-341A-F3DA-708A-35B05B19A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46" name="Rectangle 8">
            <a:extLst>
              <a:ext uri="{FF2B5EF4-FFF2-40B4-BE49-F238E27FC236}">
                <a16:creationId xmlns:a16="http://schemas.microsoft.com/office/drawing/2014/main" id="{49116FD6-987B-407C-3CA0-9BF71548B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47" name="Rectangle 9">
            <a:extLst>
              <a:ext uri="{FF2B5EF4-FFF2-40B4-BE49-F238E27FC236}">
                <a16:creationId xmlns:a16="http://schemas.microsoft.com/office/drawing/2014/main" id="{C8557D83-7E10-E1AD-8FD6-FF2EE75C3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48" name="Rectangle 10">
            <a:extLst>
              <a:ext uri="{FF2B5EF4-FFF2-40B4-BE49-F238E27FC236}">
                <a16:creationId xmlns:a16="http://schemas.microsoft.com/office/drawing/2014/main" id="{9D532CFA-99D0-5206-24BD-527282771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49" name="Rectangle 11">
            <a:extLst>
              <a:ext uri="{FF2B5EF4-FFF2-40B4-BE49-F238E27FC236}">
                <a16:creationId xmlns:a16="http://schemas.microsoft.com/office/drawing/2014/main" id="{3EDD9D39-C7B4-6FA1-925A-1496E3D42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50" name="Rectangle 12">
            <a:extLst>
              <a:ext uri="{FF2B5EF4-FFF2-40B4-BE49-F238E27FC236}">
                <a16:creationId xmlns:a16="http://schemas.microsoft.com/office/drawing/2014/main" id="{3A3A3B0A-32E2-AFF9-0158-5EE22EB2A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51" name="Rectangle 13">
            <a:extLst>
              <a:ext uri="{FF2B5EF4-FFF2-40B4-BE49-F238E27FC236}">
                <a16:creationId xmlns:a16="http://schemas.microsoft.com/office/drawing/2014/main" id="{421D1EBA-4EE8-517D-B4B7-B0069BF24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52" name="Rectangle 14">
            <a:extLst>
              <a:ext uri="{FF2B5EF4-FFF2-40B4-BE49-F238E27FC236}">
                <a16:creationId xmlns:a16="http://schemas.microsoft.com/office/drawing/2014/main" id="{33B5D6D3-F60C-D5C8-4619-810095738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53" name="Rectangle 15">
            <a:extLst>
              <a:ext uri="{FF2B5EF4-FFF2-40B4-BE49-F238E27FC236}">
                <a16:creationId xmlns:a16="http://schemas.microsoft.com/office/drawing/2014/main" id="{E25E6819-B95B-B16A-41DC-07F1F5E52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54" name="Rectangle 16">
            <a:extLst>
              <a:ext uri="{FF2B5EF4-FFF2-40B4-BE49-F238E27FC236}">
                <a16:creationId xmlns:a16="http://schemas.microsoft.com/office/drawing/2014/main" id="{C3809DE7-32E1-5DFD-03E8-F12AC2622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55" name="Rectangle 17">
            <a:extLst>
              <a:ext uri="{FF2B5EF4-FFF2-40B4-BE49-F238E27FC236}">
                <a16:creationId xmlns:a16="http://schemas.microsoft.com/office/drawing/2014/main" id="{0502C1DC-6D92-7BC8-7CAB-E872BED89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56" name="Rectangle 18">
            <a:extLst>
              <a:ext uri="{FF2B5EF4-FFF2-40B4-BE49-F238E27FC236}">
                <a16:creationId xmlns:a16="http://schemas.microsoft.com/office/drawing/2014/main" id="{D7710A8F-2611-BF45-C3B9-501F1636C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57" name="Text Box 19">
            <a:extLst>
              <a:ext uri="{FF2B5EF4-FFF2-40B4-BE49-F238E27FC236}">
                <a16:creationId xmlns:a16="http://schemas.microsoft.com/office/drawing/2014/main" id="{3ABE0321-4A84-E6E6-54A7-68A594146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0"/>
            <a:ext cx="161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Root pointers:</a:t>
            </a:r>
          </a:p>
        </p:txBody>
      </p:sp>
      <p:sp>
        <p:nvSpPr>
          <p:cNvPr id="116758" name="Text Box 20">
            <a:extLst>
              <a:ext uri="{FF2B5EF4-FFF2-40B4-BE49-F238E27FC236}">
                <a16:creationId xmlns:a16="http://schemas.microsoft.com/office/drawing/2014/main" id="{0394DEE7-0967-A442-DC57-09D33219A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3854450"/>
            <a:ext cx="7826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From:</a:t>
            </a:r>
          </a:p>
        </p:txBody>
      </p:sp>
      <p:sp>
        <p:nvSpPr>
          <p:cNvPr id="116759" name="Rectangle 21">
            <a:extLst>
              <a:ext uri="{FF2B5EF4-FFF2-40B4-BE49-F238E27FC236}">
                <a16:creationId xmlns:a16="http://schemas.microsoft.com/office/drawing/2014/main" id="{F1424BAB-451A-057C-8D23-C44FBA1A6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09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60" name="Text Box 22">
            <a:extLst>
              <a:ext uri="{FF2B5EF4-FFF2-40B4-BE49-F238E27FC236}">
                <a16:creationId xmlns:a16="http://schemas.microsoft.com/office/drawing/2014/main" id="{A4E7DEC2-7E7D-8935-B7E3-04BADEBDD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538" y="2286000"/>
            <a:ext cx="1282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Uncopied=</a:t>
            </a:r>
          </a:p>
        </p:txBody>
      </p:sp>
      <p:sp>
        <p:nvSpPr>
          <p:cNvPr id="116761" name="Rectangle 23">
            <a:extLst>
              <a:ext uri="{FF2B5EF4-FFF2-40B4-BE49-F238E27FC236}">
                <a16:creationId xmlns:a16="http://schemas.microsoft.com/office/drawing/2014/main" id="{816CF368-6197-34FC-F901-CE318425C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1738" y="2209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116762" name="Text Box 24">
            <a:extLst>
              <a:ext uri="{FF2B5EF4-FFF2-40B4-BE49-F238E27FC236}">
                <a16:creationId xmlns:a16="http://schemas.microsoft.com/office/drawing/2014/main" id="{4E388B94-BCD7-0033-D8FA-E1FB633FA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5575" y="2286000"/>
            <a:ext cx="1038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Copied=</a:t>
            </a:r>
          </a:p>
        </p:txBody>
      </p:sp>
      <p:sp>
        <p:nvSpPr>
          <p:cNvPr id="116763" name="Freeform 25">
            <a:extLst>
              <a:ext uri="{FF2B5EF4-FFF2-40B4-BE49-F238E27FC236}">
                <a16:creationId xmlns:a16="http://schemas.microsoft.com/office/drawing/2014/main" id="{20AB6761-4390-7F33-B2F0-32BD2DFF8F8C}"/>
              </a:ext>
            </a:extLst>
          </p:cNvPr>
          <p:cNvSpPr>
            <a:spLocks/>
          </p:cNvSpPr>
          <p:nvPr/>
        </p:nvSpPr>
        <p:spPr bwMode="auto">
          <a:xfrm>
            <a:off x="6477000" y="4267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4" name="Freeform 26">
            <a:extLst>
              <a:ext uri="{FF2B5EF4-FFF2-40B4-BE49-F238E27FC236}">
                <a16:creationId xmlns:a16="http://schemas.microsoft.com/office/drawing/2014/main" id="{27898938-523C-CCB0-A208-C406BCF4390A}"/>
              </a:ext>
            </a:extLst>
          </p:cNvPr>
          <p:cNvSpPr>
            <a:spLocks/>
          </p:cNvSpPr>
          <p:nvPr/>
        </p:nvSpPr>
        <p:spPr bwMode="auto">
          <a:xfrm flipH="1">
            <a:off x="5334000" y="4267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5" name="Freeform 27">
            <a:extLst>
              <a:ext uri="{FF2B5EF4-FFF2-40B4-BE49-F238E27FC236}">
                <a16:creationId xmlns:a16="http://schemas.microsoft.com/office/drawing/2014/main" id="{6C07DC1A-7AAB-B768-20E5-9514126B19FB}"/>
              </a:ext>
            </a:extLst>
          </p:cNvPr>
          <p:cNvSpPr>
            <a:spLocks/>
          </p:cNvSpPr>
          <p:nvPr/>
        </p:nvSpPr>
        <p:spPr bwMode="auto">
          <a:xfrm>
            <a:off x="4572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6" name="Freeform 28">
            <a:extLst>
              <a:ext uri="{FF2B5EF4-FFF2-40B4-BE49-F238E27FC236}">
                <a16:creationId xmlns:a16="http://schemas.microsoft.com/office/drawing/2014/main" id="{3E1C00FF-4A67-5C4D-CE3D-138E0EB86156}"/>
              </a:ext>
            </a:extLst>
          </p:cNvPr>
          <p:cNvSpPr>
            <a:spLocks/>
          </p:cNvSpPr>
          <p:nvPr/>
        </p:nvSpPr>
        <p:spPr bwMode="auto">
          <a:xfrm>
            <a:off x="4953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7" name="Freeform 29">
            <a:extLst>
              <a:ext uri="{FF2B5EF4-FFF2-40B4-BE49-F238E27FC236}">
                <a16:creationId xmlns:a16="http://schemas.microsoft.com/office/drawing/2014/main" id="{E55F929A-BEDD-78D4-43E2-CA06423CE740}"/>
              </a:ext>
            </a:extLst>
          </p:cNvPr>
          <p:cNvSpPr>
            <a:spLocks/>
          </p:cNvSpPr>
          <p:nvPr/>
        </p:nvSpPr>
        <p:spPr bwMode="auto">
          <a:xfrm>
            <a:off x="3429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8" name="Freeform 30">
            <a:extLst>
              <a:ext uri="{FF2B5EF4-FFF2-40B4-BE49-F238E27FC236}">
                <a16:creationId xmlns:a16="http://schemas.microsoft.com/office/drawing/2014/main" id="{2A041E6B-480B-6C02-9DA6-3437552484CC}"/>
              </a:ext>
            </a:extLst>
          </p:cNvPr>
          <p:cNvSpPr>
            <a:spLocks/>
          </p:cNvSpPr>
          <p:nvPr/>
        </p:nvSpPr>
        <p:spPr bwMode="auto">
          <a:xfrm>
            <a:off x="3810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9" name="Freeform 31">
            <a:extLst>
              <a:ext uri="{FF2B5EF4-FFF2-40B4-BE49-F238E27FC236}">
                <a16:creationId xmlns:a16="http://schemas.microsoft.com/office/drawing/2014/main" id="{BCBBF083-705A-E2ED-9EAA-F7C77EAA4294}"/>
              </a:ext>
            </a:extLst>
          </p:cNvPr>
          <p:cNvSpPr>
            <a:spLocks/>
          </p:cNvSpPr>
          <p:nvPr/>
        </p:nvSpPr>
        <p:spPr bwMode="auto">
          <a:xfrm>
            <a:off x="2057400" y="4267200"/>
            <a:ext cx="5105400" cy="965200"/>
          </a:xfrm>
          <a:custGeom>
            <a:avLst/>
            <a:gdLst>
              <a:gd name="T0" fmla="*/ 2147483646 w 3168"/>
              <a:gd name="T1" fmla="*/ 2147483646 h 608"/>
              <a:gd name="T2" fmla="*/ 2147483646 w 3168"/>
              <a:gd name="T3" fmla="*/ 2147483646 h 608"/>
              <a:gd name="T4" fmla="*/ 2147483646 w 3168"/>
              <a:gd name="T5" fmla="*/ 2147483646 h 608"/>
              <a:gd name="T6" fmla="*/ 2147483646 w 3168"/>
              <a:gd name="T7" fmla="*/ 0 h 608"/>
              <a:gd name="T8" fmla="*/ 0 60000 65536"/>
              <a:gd name="T9" fmla="*/ 0 60000 65536"/>
              <a:gd name="T10" fmla="*/ 0 60000 65536"/>
              <a:gd name="T11" fmla="*/ 0 60000 65536"/>
              <a:gd name="T12" fmla="*/ 0 w 3168"/>
              <a:gd name="T13" fmla="*/ 0 h 608"/>
              <a:gd name="T14" fmla="*/ 3168 w 3168"/>
              <a:gd name="T15" fmla="*/ 608 h 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8" h="608">
                <a:moveTo>
                  <a:pt x="3024" y="48"/>
                </a:moveTo>
                <a:cubicBezTo>
                  <a:pt x="3096" y="224"/>
                  <a:pt x="3168" y="400"/>
                  <a:pt x="2736" y="480"/>
                </a:cubicBezTo>
                <a:cubicBezTo>
                  <a:pt x="2304" y="560"/>
                  <a:pt x="864" y="608"/>
                  <a:pt x="432" y="528"/>
                </a:cubicBezTo>
                <a:cubicBezTo>
                  <a:pt x="0" y="448"/>
                  <a:pt x="72" y="224"/>
                  <a:pt x="144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0" name="Freeform 32">
            <a:extLst>
              <a:ext uri="{FF2B5EF4-FFF2-40B4-BE49-F238E27FC236}">
                <a16:creationId xmlns:a16="http://schemas.microsoft.com/office/drawing/2014/main" id="{850760AC-EF66-7490-4196-BDC4A0D84849}"/>
              </a:ext>
            </a:extLst>
          </p:cNvPr>
          <p:cNvSpPr>
            <a:spLocks/>
          </p:cNvSpPr>
          <p:nvPr/>
        </p:nvSpPr>
        <p:spPr bwMode="auto">
          <a:xfrm flipH="1">
            <a:off x="56388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1" name="Freeform 33">
            <a:extLst>
              <a:ext uri="{FF2B5EF4-FFF2-40B4-BE49-F238E27FC236}">
                <a16:creationId xmlns:a16="http://schemas.microsoft.com/office/drawing/2014/main" id="{8D502840-BACA-41B5-D6F5-B13A00CEA527}"/>
              </a:ext>
            </a:extLst>
          </p:cNvPr>
          <p:cNvSpPr>
            <a:spLocks/>
          </p:cNvSpPr>
          <p:nvPr/>
        </p:nvSpPr>
        <p:spPr bwMode="auto">
          <a:xfrm flipH="1">
            <a:off x="2286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2" name="Freeform 34">
            <a:extLst>
              <a:ext uri="{FF2B5EF4-FFF2-40B4-BE49-F238E27FC236}">
                <a16:creationId xmlns:a16="http://schemas.microsoft.com/office/drawing/2014/main" id="{8D69615B-1161-B3C8-5D6D-F3199FF46938}"/>
              </a:ext>
            </a:extLst>
          </p:cNvPr>
          <p:cNvSpPr>
            <a:spLocks/>
          </p:cNvSpPr>
          <p:nvPr/>
        </p:nvSpPr>
        <p:spPr bwMode="auto">
          <a:xfrm>
            <a:off x="6477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3" name="Freeform 35">
            <a:extLst>
              <a:ext uri="{FF2B5EF4-FFF2-40B4-BE49-F238E27FC236}">
                <a16:creationId xmlns:a16="http://schemas.microsoft.com/office/drawing/2014/main" id="{BC7D7A1B-2BB7-8509-493C-7A250566E2F7}"/>
              </a:ext>
            </a:extLst>
          </p:cNvPr>
          <p:cNvSpPr>
            <a:spLocks/>
          </p:cNvSpPr>
          <p:nvPr/>
        </p:nvSpPr>
        <p:spPr bwMode="auto">
          <a:xfrm>
            <a:off x="1905000" y="4267200"/>
            <a:ext cx="1143000" cy="508000"/>
          </a:xfrm>
          <a:custGeom>
            <a:avLst/>
            <a:gdLst>
              <a:gd name="T0" fmla="*/ 2147483646 w 720"/>
              <a:gd name="T1" fmla="*/ 0 h 320"/>
              <a:gd name="T2" fmla="*/ 2147483646 w 720"/>
              <a:gd name="T3" fmla="*/ 2147483646 h 320"/>
              <a:gd name="T4" fmla="*/ 2147483646 w 720"/>
              <a:gd name="T5" fmla="*/ 2147483646 h 320"/>
              <a:gd name="T6" fmla="*/ 0 w 720"/>
              <a:gd name="T7" fmla="*/ 2147483646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320"/>
              <a:gd name="T14" fmla="*/ 720 w 720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320">
                <a:moveTo>
                  <a:pt x="720" y="0"/>
                </a:moveTo>
                <a:cubicBezTo>
                  <a:pt x="720" y="96"/>
                  <a:pt x="720" y="192"/>
                  <a:pt x="624" y="240"/>
                </a:cubicBezTo>
                <a:cubicBezTo>
                  <a:pt x="528" y="288"/>
                  <a:pt x="248" y="320"/>
                  <a:pt x="144" y="288"/>
                </a:cubicBezTo>
                <a:cubicBezTo>
                  <a:pt x="40" y="256"/>
                  <a:pt x="20" y="152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4" name="Freeform 36">
            <a:extLst>
              <a:ext uri="{FF2B5EF4-FFF2-40B4-BE49-F238E27FC236}">
                <a16:creationId xmlns:a16="http://schemas.microsoft.com/office/drawing/2014/main" id="{05D7BC07-FE03-2CB2-FA2E-E31B750A4589}"/>
              </a:ext>
            </a:extLst>
          </p:cNvPr>
          <p:cNvSpPr>
            <a:spLocks/>
          </p:cNvSpPr>
          <p:nvPr/>
        </p:nvSpPr>
        <p:spPr bwMode="auto">
          <a:xfrm>
            <a:off x="4584700" y="4343400"/>
            <a:ext cx="3035300" cy="609600"/>
          </a:xfrm>
          <a:custGeom>
            <a:avLst/>
            <a:gdLst>
              <a:gd name="T0" fmla="*/ 2147483646 w 1912"/>
              <a:gd name="T1" fmla="*/ 0 h 384"/>
              <a:gd name="T2" fmla="*/ 2147483646 w 1912"/>
              <a:gd name="T3" fmla="*/ 2147483646 h 384"/>
              <a:gd name="T4" fmla="*/ 2147483646 w 1912"/>
              <a:gd name="T5" fmla="*/ 2147483646 h 384"/>
              <a:gd name="T6" fmla="*/ 2147483646 w 191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912"/>
              <a:gd name="T13" fmla="*/ 0 h 384"/>
              <a:gd name="T14" fmla="*/ 1912 w 19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12" h="384">
                <a:moveTo>
                  <a:pt x="1672" y="0"/>
                </a:moveTo>
                <a:cubicBezTo>
                  <a:pt x="1792" y="116"/>
                  <a:pt x="1912" y="232"/>
                  <a:pt x="1672" y="288"/>
                </a:cubicBezTo>
                <a:cubicBezTo>
                  <a:pt x="1432" y="344"/>
                  <a:pt x="464" y="384"/>
                  <a:pt x="232" y="336"/>
                </a:cubicBezTo>
                <a:cubicBezTo>
                  <a:pt x="0" y="288"/>
                  <a:pt x="140" y="144"/>
                  <a:pt x="28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5" name="Freeform 37">
            <a:extLst>
              <a:ext uri="{FF2B5EF4-FFF2-40B4-BE49-F238E27FC236}">
                <a16:creationId xmlns:a16="http://schemas.microsoft.com/office/drawing/2014/main" id="{69D4B7A5-F817-756C-C88A-3E52E38D2AF2}"/>
              </a:ext>
            </a:extLst>
          </p:cNvPr>
          <p:cNvSpPr>
            <a:spLocks/>
          </p:cNvSpPr>
          <p:nvPr/>
        </p:nvSpPr>
        <p:spPr bwMode="auto">
          <a:xfrm flipH="1">
            <a:off x="18288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6" name="Text Box 38">
            <a:extLst>
              <a:ext uri="{FF2B5EF4-FFF2-40B4-BE49-F238E27FC236}">
                <a16:creationId xmlns:a16="http://schemas.microsoft.com/office/drawing/2014/main" id="{812C9276-2E10-CF17-EFE8-7F9C97988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5410200"/>
            <a:ext cx="522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To:</a:t>
            </a:r>
          </a:p>
        </p:txBody>
      </p:sp>
      <p:sp>
        <p:nvSpPr>
          <p:cNvPr id="116777" name="Rectangle 39">
            <a:extLst>
              <a:ext uri="{FF2B5EF4-FFF2-40B4-BE49-F238E27FC236}">
                <a16:creationId xmlns:a16="http://schemas.microsoft.com/office/drawing/2014/main" id="{28366576-D419-654F-6366-71E0AF40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78" name="Line 40">
            <a:extLst>
              <a:ext uri="{FF2B5EF4-FFF2-40B4-BE49-F238E27FC236}">
                <a16:creationId xmlns:a16="http://schemas.microsoft.com/office/drawing/2014/main" id="{E7019537-DCBD-4A97-C158-BA7CF7451B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276600"/>
            <a:ext cx="152400" cy="2057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9" name="Rectangle 41">
            <a:extLst>
              <a:ext uri="{FF2B5EF4-FFF2-40B4-BE49-F238E27FC236}">
                <a16:creationId xmlns:a16="http://schemas.microsoft.com/office/drawing/2014/main" id="{523F3967-2D21-C7C1-031E-540C34931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80" name="Freeform 42">
            <a:extLst>
              <a:ext uri="{FF2B5EF4-FFF2-40B4-BE49-F238E27FC236}">
                <a16:creationId xmlns:a16="http://schemas.microsoft.com/office/drawing/2014/main" id="{60521C14-C13D-B30E-8BDE-120F702AC002}"/>
              </a:ext>
            </a:extLst>
          </p:cNvPr>
          <p:cNvSpPr>
            <a:spLocks/>
          </p:cNvSpPr>
          <p:nvPr/>
        </p:nvSpPr>
        <p:spPr bwMode="auto">
          <a:xfrm>
            <a:off x="1862138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81" name="Rectangle 43">
            <a:extLst>
              <a:ext uri="{FF2B5EF4-FFF2-40B4-BE49-F238E27FC236}">
                <a16:creationId xmlns:a16="http://schemas.microsoft.com/office/drawing/2014/main" id="{E973B031-5AA2-C308-913A-BFD0FADB8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82" name="Line 44">
            <a:extLst>
              <a:ext uri="{FF2B5EF4-FFF2-40B4-BE49-F238E27FC236}">
                <a16:creationId xmlns:a16="http://schemas.microsoft.com/office/drawing/2014/main" id="{CB099DFB-6BAA-23D8-D296-624163E184A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276600"/>
            <a:ext cx="381000" cy="2057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83" name="Rectangle 45">
            <a:extLst>
              <a:ext uri="{FF2B5EF4-FFF2-40B4-BE49-F238E27FC236}">
                <a16:creationId xmlns:a16="http://schemas.microsoft.com/office/drawing/2014/main" id="{98A073F7-C06D-EEAF-1787-25FABAEEC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84" name="Freeform 46">
            <a:extLst>
              <a:ext uri="{FF2B5EF4-FFF2-40B4-BE49-F238E27FC236}">
                <a16:creationId xmlns:a16="http://schemas.microsoft.com/office/drawing/2014/main" id="{52152C2F-5F62-BAF0-5B36-3E75C6C58D70}"/>
              </a:ext>
            </a:extLst>
          </p:cNvPr>
          <p:cNvSpPr>
            <a:spLocks/>
          </p:cNvSpPr>
          <p:nvPr/>
        </p:nvSpPr>
        <p:spPr bwMode="auto">
          <a:xfrm>
            <a:off x="2624138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85" name="Rectangle 47">
            <a:extLst>
              <a:ext uri="{FF2B5EF4-FFF2-40B4-BE49-F238E27FC236}">
                <a16:creationId xmlns:a16="http://schemas.microsoft.com/office/drawing/2014/main" id="{C6A16A80-EA00-F965-6BC9-DB5BEA26C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86" name="Freeform 48">
            <a:extLst>
              <a:ext uri="{FF2B5EF4-FFF2-40B4-BE49-F238E27FC236}">
                <a16:creationId xmlns:a16="http://schemas.microsoft.com/office/drawing/2014/main" id="{203810D5-A402-D068-F1D7-3029A0A5EE1B}"/>
              </a:ext>
            </a:extLst>
          </p:cNvPr>
          <p:cNvSpPr>
            <a:spLocks/>
          </p:cNvSpPr>
          <p:nvPr/>
        </p:nvSpPr>
        <p:spPr bwMode="auto">
          <a:xfrm>
            <a:off x="3048000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87" name="Rectangle 49">
            <a:extLst>
              <a:ext uri="{FF2B5EF4-FFF2-40B4-BE49-F238E27FC236}">
                <a16:creationId xmlns:a16="http://schemas.microsoft.com/office/drawing/2014/main" id="{50656A3A-780F-F37F-EBE3-A9E66DDA2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88" name="Freeform 50">
            <a:extLst>
              <a:ext uri="{FF2B5EF4-FFF2-40B4-BE49-F238E27FC236}">
                <a16:creationId xmlns:a16="http://schemas.microsoft.com/office/drawing/2014/main" id="{ADD8E6C8-F85B-AB0C-F69B-C1637521EF1A}"/>
              </a:ext>
            </a:extLst>
          </p:cNvPr>
          <p:cNvSpPr>
            <a:spLocks/>
          </p:cNvSpPr>
          <p:nvPr/>
        </p:nvSpPr>
        <p:spPr bwMode="auto">
          <a:xfrm>
            <a:off x="3429000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89" name="Rectangle 51">
            <a:extLst>
              <a:ext uri="{FF2B5EF4-FFF2-40B4-BE49-F238E27FC236}">
                <a16:creationId xmlns:a16="http://schemas.microsoft.com/office/drawing/2014/main" id="{96AFE142-1A21-6FC6-9611-B2745A3F6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90" name="Rectangle 52">
            <a:extLst>
              <a:ext uri="{FF2B5EF4-FFF2-40B4-BE49-F238E27FC236}">
                <a16:creationId xmlns:a16="http://schemas.microsoft.com/office/drawing/2014/main" id="{C3B658BA-23B9-40DB-00FE-F02331619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91" name="Rectangle 53">
            <a:extLst>
              <a:ext uri="{FF2B5EF4-FFF2-40B4-BE49-F238E27FC236}">
                <a16:creationId xmlns:a16="http://schemas.microsoft.com/office/drawing/2014/main" id="{EA847331-CB47-09F7-6200-3C8930D38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92" name="Rectangle 54">
            <a:extLst>
              <a:ext uri="{FF2B5EF4-FFF2-40B4-BE49-F238E27FC236}">
                <a16:creationId xmlns:a16="http://schemas.microsoft.com/office/drawing/2014/main" id="{3401316A-C1C2-1341-4901-4FFE66301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93" name="Rectangle 55">
            <a:extLst>
              <a:ext uri="{FF2B5EF4-FFF2-40B4-BE49-F238E27FC236}">
                <a16:creationId xmlns:a16="http://schemas.microsoft.com/office/drawing/2014/main" id="{29115D41-9ECB-FBE6-E19E-C6CFB2DC7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94" name="Rectangle 56">
            <a:extLst>
              <a:ext uri="{FF2B5EF4-FFF2-40B4-BE49-F238E27FC236}">
                <a16:creationId xmlns:a16="http://schemas.microsoft.com/office/drawing/2014/main" id="{BC61FED9-02E2-D3ED-03E4-000EBCAE6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95" name="Rectangle 57">
            <a:extLst>
              <a:ext uri="{FF2B5EF4-FFF2-40B4-BE49-F238E27FC236}">
                <a16:creationId xmlns:a16="http://schemas.microsoft.com/office/drawing/2014/main" id="{AA815A56-C4B0-A623-C0A3-879C2C739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96" name="Rectangle 58">
            <a:extLst>
              <a:ext uri="{FF2B5EF4-FFF2-40B4-BE49-F238E27FC236}">
                <a16:creationId xmlns:a16="http://schemas.microsoft.com/office/drawing/2014/main" id="{3C25E367-4038-ADCA-E2D6-E61291E1C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97" name="Rectangle 59">
            <a:extLst>
              <a:ext uri="{FF2B5EF4-FFF2-40B4-BE49-F238E27FC236}">
                <a16:creationId xmlns:a16="http://schemas.microsoft.com/office/drawing/2014/main" id="{B923ED93-90C1-7F03-D0FF-DE38876BB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6798" name="Rectangle 60">
            <a:extLst>
              <a:ext uri="{FF2B5EF4-FFF2-40B4-BE49-F238E27FC236}">
                <a16:creationId xmlns:a16="http://schemas.microsoft.com/office/drawing/2014/main" id="{94EB01CD-B236-FF54-8742-C101E506A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Date Placeholder 3">
            <a:extLst>
              <a:ext uri="{FF2B5EF4-FFF2-40B4-BE49-F238E27FC236}">
                <a16:creationId xmlns:a16="http://schemas.microsoft.com/office/drawing/2014/main" id="{4923B44E-7773-81CD-C6D7-6FD251DA2C5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3" name="Footer Placeholder 4">
            <a:extLst>
              <a:ext uri="{FF2B5EF4-FFF2-40B4-BE49-F238E27FC236}">
                <a16:creationId xmlns:a16="http://schemas.microsoft.com/office/drawing/2014/main" id="{6DF2D24C-6B01-A706-76FF-4F425913F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17763" name="Slide Number Placeholder 5">
            <a:extLst>
              <a:ext uri="{FF2B5EF4-FFF2-40B4-BE49-F238E27FC236}">
                <a16:creationId xmlns:a16="http://schemas.microsoft.com/office/drawing/2014/main" id="{B3063262-F21A-B40E-627B-51117D576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B8C05B-5236-42F7-A349-A5F3B84CA154}" type="slidenum">
              <a:rPr lang="en-US" altLang="en-US" smtClean="0">
                <a:latin typeface="Arial" panose="020B0604020202020204" pitchFamily="34" charset="0"/>
              </a:rPr>
              <a:pPr/>
              <a:t>93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7764" name="Rectangle 2">
            <a:extLst>
              <a:ext uri="{FF2B5EF4-FFF2-40B4-BE49-F238E27FC236}">
                <a16:creationId xmlns:a16="http://schemas.microsoft.com/office/drawing/2014/main" id="{60C0FEEA-D1BA-7637-C2CF-737F9F700F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Stop &amp; Copy: GC Example</a:t>
            </a:r>
          </a:p>
        </p:txBody>
      </p:sp>
      <p:sp>
        <p:nvSpPr>
          <p:cNvPr id="117765" name="Rectangle 3">
            <a:extLst>
              <a:ext uri="{FF2B5EF4-FFF2-40B4-BE49-F238E27FC236}">
                <a16:creationId xmlns:a16="http://schemas.microsoft.com/office/drawing/2014/main" id="{DAAADE83-E7CD-5CD5-D726-CF37ADFF6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66" name="Rectangle 4">
            <a:extLst>
              <a:ext uri="{FF2B5EF4-FFF2-40B4-BE49-F238E27FC236}">
                <a16:creationId xmlns:a16="http://schemas.microsoft.com/office/drawing/2014/main" id="{F931A3E6-8BD3-3B26-6BED-DAB807319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67" name="Rectangle 5">
            <a:extLst>
              <a:ext uri="{FF2B5EF4-FFF2-40B4-BE49-F238E27FC236}">
                <a16:creationId xmlns:a16="http://schemas.microsoft.com/office/drawing/2014/main" id="{D83921AB-DC7A-70FE-DA9F-F93584292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68" name="Rectangle 6">
            <a:extLst>
              <a:ext uri="{FF2B5EF4-FFF2-40B4-BE49-F238E27FC236}">
                <a16:creationId xmlns:a16="http://schemas.microsoft.com/office/drawing/2014/main" id="{909B9980-B528-49B5-46FE-1A4C2436C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69" name="Rectangle 7">
            <a:extLst>
              <a:ext uri="{FF2B5EF4-FFF2-40B4-BE49-F238E27FC236}">
                <a16:creationId xmlns:a16="http://schemas.microsoft.com/office/drawing/2014/main" id="{D583AF18-FCA2-9562-1F88-75792E6C3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70" name="Rectangle 8">
            <a:extLst>
              <a:ext uri="{FF2B5EF4-FFF2-40B4-BE49-F238E27FC236}">
                <a16:creationId xmlns:a16="http://schemas.microsoft.com/office/drawing/2014/main" id="{300120E1-2A70-11A7-A722-F2BC6295C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71" name="Rectangle 9">
            <a:extLst>
              <a:ext uri="{FF2B5EF4-FFF2-40B4-BE49-F238E27FC236}">
                <a16:creationId xmlns:a16="http://schemas.microsoft.com/office/drawing/2014/main" id="{0C1D286C-06A3-C476-9E55-B3700AE8A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72" name="Rectangle 10">
            <a:extLst>
              <a:ext uri="{FF2B5EF4-FFF2-40B4-BE49-F238E27FC236}">
                <a16:creationId xmlns:a16="http://schemas.microsoft.com/office/drawing/2014/main" id="{22C37B45-9BBF-141B-24F9-BC4A0BE69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73" name="Rectangle 11">
            <a:extLst>
              <a:ext uri="{FF2B5EF4-FFF2-40B4-BE49-F238E27FC236}">
                <a16:creationId xmlns:a16="http://schemas.microsoft.com/office/drawing/2014/main" id="{D2A34FAF-6952-C84F-B72A-B90C9D070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74" name="Rectangle 12">
            <a:extLst>
              <a:ext uri="{FF2B5EF4-FFF2-40B4-BE49-F238E27FC236}">
                <a16:creationId xmlns:a16="http://schemas.microsoft.com/office/drawing/2014/main" id="{5590E570-58EA-A772-7461-00F338976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75" name="Rectangle 13">
            <a:extLst>
              <a:ext uri="{FF2B5EF4-FFF2-40B4-BE49-F238E27FC236}">
                <a16:creationId xmlns:a16="http://schemas.microsoft.com/office/drawing/2014/main" id="{AE86AFD5-70D5-1CB9-E80F-F9F7514A9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76" name="Rectangle 14">
            <a:extLst>
              <a:ext uri="{FF2B5EF4-FFF2-40B4-BE49-F238E27FC236}">
                <a16:creationId xmlns:a16="http://schemas.microsoft.com/office/drawing/2014/main" id="{F58AC583-3E44-CDCB-5493-75C4E211E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77" name="Rectangle 15">
            <a:extLst>
              <a:ext uri="{FF2B5EF4-FFF2-40B4-BE49-F238E27FC236}">
                <a16:creationId xmlns:a16="http://schemas.microsoft.com/office/drawing/2014/main" id="{2EA27614-F398-C828-9E5C-2846EE306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78" name="Rectangle 16">
            <a:extLst>
              <a:ext uri="{FF2B5EF4-FFF2-40B4-BE49-F238E27FC236}">
                <a16:creationId xmlns:a16="http://schemas.microsoft.com/office/drawing/2014/main" id="{36E923B3-B564-77A9-3CDA-B4624F4A0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79" name="Rectangle 17">
            <a:extLst>
              <a:ext uri="{FF2B5EF4-FFF2-40B4-BE49-F238E27FC236}">
                <a16:creationId xmlns:a16="http://schemas.microsoft.com/office/drawing/2014/main" id="{38D308FE-54F5-C496-36B2-774E63429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80" name="Rectangle 18">
            <a:extLst>
              <a:ext uri="{FF2B5EF4-FFF2-40B4-BE49-F238E27FC236}">
                <a16:creationId xmlns:a16="http://schemas.microsoft.com/office/drawing/2014/main" id="{EC985832-669B-3C05-95C6-E643E1B35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81" name="Text Box 19">
            <a:extLst>
              <a:ext uri="{FF2B5EF4-FFF2-40B4-BE49-F238E27FC236}">
                <a16:creationId xmlns:a16="http://schemas.microsoft.com/office/drawing/2014/main" id="{57022C98-752E-2754-831B-335545C7A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0"/>
            <a:ext cx="161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Root pointers:</a:t>
            </a:r>
          </a:p>
        </p:txBody>
      </p:sp>
      <p:sp>
        <p:nvSpPr>
          <p:cNvPr id="117782" name="Text Box 20">
            <a:extLst>
              <a:ext uri="{FF2B5EF4-FFF2-40B4-BE49-F238E27FC236}">
                <a16:creationId xmlns:a16="http://schemas.microsoft.com/office/drawing/2014/main" id="{84ECAA84-9FF4-538E-6D3E-C43A78934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3854450"/>
            <a:ext cx="7826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From:</a:t>
            </a:r>
          </a:p>
        </p:txBody>
      </p:sp>
      <p:sp>
        <p:nvSpPr>
          <p:cNvPr id="117783" name="Rectangle 21">
            <a:extLst>
              <a:ext uri="{FF2B5EF4-FFF2-40B4-BE49-F238E27FC236}">
                <a16:creationId xmlns:a16="http://schemas.microsoft.com/office/drawing/2014/main" id="{AE550C2C-A4DB-8E7C-FAE1-BD2346786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09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784" name="Text Box 22">
            <a:extLst>
              <a:ext uri="{FF2B5EF4-FFF2-40B4-BE49-F238E27FC236}">
                <a16:creationId xmlns:a16="http://schemas.microsoft.com/office/drawing/2014/main" id="{B3EE2CC4-838F-7320-2055-FC12A6606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538" y="2286000"/>
            <a:ext cx="1282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Uncopied=</a:t>
            </a:r>
          </a:p>
        </p:txBody>
      </p:sp>
      <p:sp>
        <p:nvSpPr>
          <p:cNvPr id="117785" name="Rectangle 23">
            <a:extLst>
              <a:ext uri="{FF2B5EF4-FFF2-40B4-BE49-F238E27FC236}">
                <a16:creationId xmlns:a16="http://schemas.microsoft.com/office/drawing/2014/main" id="{E23F7417-D612-77E5-9160-7FA556925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1738" y="2209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117786" name="Text Box 24">
            <a:extLst>
              <a:ext uri="{FF2B5EF4-FFF2-40B4-BE49-F238E27FC236}">
                <a16:creationId xmlns:a16="http://schemas.microsoft.com/office/drawing/2014/main" id="{8A625793-F10B-B12D-25EE-B04E84A5B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5575" y="2286000"/>
            <a:ext cx="1038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Copied=</a:t>
            </a:r>
          </a:p>
        </p:txBody>
      </p:sp>
      <p:sp>
        <p:nvSpPr>
          <p:cNvPr id="117787" name="Freeform 25">
            <a:extLst>
              <a:ext uri="{FF2B5EF4-FFF2-40B4-BE49-F238E27FC236}">
                <a16:creationId xmlns:a16="http://schemas.microsoft.com/office/drawing/2014/main" id="{0ED5A69D-60EC-D541-6000-5FE6F7F9F802}"/>
              </a:ext>
            </a:extLst>
          </p:cNvPr>
          <p:cNvSpPr>
            <a:spLocks/>
          </p:cNvSpPr>
          <p:nvPr/>
        </p:nvSpPr>
        <p:spPr bwMode="auto">
          <a:xfrm>
            <a:off x="6477000" y="4267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88" name="Freeform 26">
            <a:extLst>
              <a:ext uri="{FF2B5EF4-FFF2-40B4-BE49-F238E27FC236}">
                <a16:creationId xmlns:a16="http://schemas.microsoft.com/office/drawing/2014/main" id="{59CB3231-7D16-1633-4F71-1D8C5B363669}"/>
              </a:ext>
            </a:extLst>
          </p:cNvPr>
          <p:cNvSpPr>
            <a:spLocks/>
          </p:cNvSpPr>
          <p:nvPr/>
        </p:nvSpPr>
        <p:spPr bwMode="auto">
          <a:xfrm flipH="1">
            <a:off x="5334000" y="4267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89" name="Freeform 27">
            <a:extLst>
              <a:ext uri="{FF2B5EF4-FFF2-40B4-BE49-F238E27FC236}">
                <a16:creationId xmlns:a16="http://schemas.microsoft.com/office/drawing/2014/main" id="{EDFA71D1-8A48-5B42-42A1-EA73C3238837}"/>
              </a:ext>
            </a:extLst>
          </p:cNvPr>
          <p:cNvSpPr>
            <a:spLocks/>
          </p:cNvSpPr>
          <p:nvPr/>
        </p:nvSpPr>
        <p:spPr bwMode="auto">
          <a:xfrm>
            <a:off x="4572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90" name="Freeform 28">
            <a:extLst>
              <a:ext uri="{FF2B5EF4-FFF2-40B4-BE49-F238E27FC236}">
                <a16:creationId xmlns:a16="http://schemas.microsoft.com/office/drawing/2014/main" id="{585AC469-817A-EC23-22D7-3A6E8258C32D}"/>
              </a:ext>
            </a:extLst>
          </p:cNvPr>
          <p:cNvSpPr>
            <a:spLocks/>
          </p:cNvSpPr>
          <p:nvPr/>
        </p:nvSpPr>
        <p:spPr bwMode="auto">
          <a:xfrm>
            <a:off x="4953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91" name="Freeform 29">
            <a:extLst>
              <a:ext uri="{FF2B5EF4-FFF2-40B4-BE49-F238E27FC236}">
                <a16:creationId xmlns:a16="http://schemas.microsoft.com/office/drawing/2014/main" id="{F933CCA8-E34E-A971-531D-FDD6CF61E3D1}"/>
              </a:ext>
            </a:extLst>
          </p:cNvPr>
          <p:cNvSpPr>
            <a:spLocks/>
          </p:cNvSpPr>
          <p:nvPr/>
        </p:nvSpPr>
        <p:spPr bwMode="auto">
          <a:xfrm>
            <a:off x="3429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92" name="Freeform 30">
            <a:extLst>
              <a:ext uri="{FF2B5EF4-FFF2-40B4-BE49-F238E27FC236}">
                <a16:creationId xmlns:a16="http://schemas.microsoft.com/office/drawing/2014/main" id="{98114D99-501B-45B3-2FE4-4440C3CBDE0F}"/>
              </a:ext>
            </a:extLst>
          </p:cNvPr>
          <p:cNvSpPr>
            <a:spLocks/>
          </p:cNvSpPr>
          <p:nvPr/>
        </p:nvSpPr>
        <p:spPr bwMode="auto">
          <a:xfrm>
            <a:off x="3810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93" name="Freeform 31">
            <a:extLst>
              <a:ext uri="{FF2B5EF4-FFF2-40B4-BE49-F238E27FC236}">
                <a16:creationId xmlns:a16="http://schemas.microsoft.com/office/drawing/2014/main" id="{6A6E0E25-B3D4-35DE-C2F4-FE60F24F7294}"/>
              </a:ext>
            </a:extLst>
          </p:cNvPr>
          <p:cNvSpPr>
            <a:spLocks/>
          </p:cNvSpPr>
          <p:nvPr/>
        </p:nvSpPr>
        <p:spPr bwMode="auto">
          <a:xfrm>
            <a:off x="2057400" y="4267200"/>
            <a:ext cx="5105400" cy="965200"/>
          </a:xfrm>
          <a:custGeom>
            <a:avLst/>
            <a:gdLst>
              <a:gd name="T0" fmla="*/ 2147483646 w 3168"/>
              <a:gd name="T1" fmla="*/ 2147483646 h 608"/>
              <a:gd name="T2" fmla="*/ 2147483646 w 3168"/>
              <a:gd name="T3" fmla="*/ 2147483646 h 608"/>
              <a:gd name="T4" fmla="*/ 2147483646 w 3168"/>
              <a:gd name="T5" fmla="*/ 2147483646 h 608"/>
              <a:gd name="T6" fmla="*/ 2147483646 w 3168"/>
              <a:gd name="T7" fmla="*/ 0 h 608"/>
              <a:gd name="T8" fmla="*/ 0 60000 65536"/>
              <a:gd name="T9" fmla="*/ 0 60000 65536"/>
              <a:gd name="T10" fmla="*/ 0 60000 65536"/>
              <a:gd name="T11" fmla="*/ 0 60000 65536"/>
              <a:gd name="T12" fmla="*/ 0 w 3168"/>
              <a:gd name="T13" fmla="*/ 0 h 608"/>
              <a:gd name="T14" fmla="*/ 3168 w 3168"/>
              <a:gd name="T15" fmla="*/ 608 h 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8" h="608">
                <a:moveTo>
                  <a:pt x="3024" y="48"/>
                </a:moveTo>
                <a:cubicBezTo>
                  <a:pt x="3096" y="224"/>
                  <a:pt x="3168" y="400"/>
                  <a:pt x="2736" y="480"/>
                </a:cubicBezTo>
                <a:cubicBezTo>
                  <a:pt x="2304" y="560"/>
                  <a:pt x="864" y="608"/>
                  <a:pt x="432" y="528"/>
                </a:cubicBezTo>
                <a:cubicBezTo>
                  <a:pt x="0" y="448"/>
                  <a:pt x="72" y="224"/>
                  <a:pt x="144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94" name="Freeform 32">
            <a:extLst>
              <a:ext uri="{FF2B5EF4-FFF2-40B4-BE49-F238E27FC236}">
                <a16:creationId xmlns:a16="http://schemas.microsoft.com/office/drawing/2014/main" id="{E026F760-2B54-1F11-3D69-6B5422CE73A6}"/>
              </a:ext>
            </a:extLst>
          </p:cNvPr>
          <p:cNvSpPr>
            <a:spLocks/>
          </p:cNvSpPr>
          <p:nvPr/>
        </p:nvSpPr>
        <p:spPr bwMode="auto">
          <a:xfrm flipH="1">
            <a:off x="56388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95" name="Freeform 33">
            <a:extLst>
              <a:ext uri="{FF2B5EF4-FFF2-40B4-BE49-F238E27FC236}">
                <a16:creationId xmlns:a16="http://schemas.microsoft.com/office/drawing/2014/main" id="{36230030-43DF-BD37-8D11-3BD83CB3F5EF}"/>
              </a:ext>
            </a:extLst>
          </p:cNvPr>
          <p:cNvSpPr>
            <a:spLocks/>
          </p:cNvSpPr>
          <p:nvPr/>
        </p:nvSpPr>
        <p:spPr bwMode="auto">
          <a:xfrm flipH="1">
            <a:off x="2286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96" name="Freeform 34">
            <a:extLst>
              <a:ext uri="{FF2B5EF4-FFF2-40B4-BE49-F238E27FC236}">
                <a16:creationId xmlns:a16="http://schemas.microsoft.com/office/drawing/2014/main" id="{A8F52F55-A2E0-7E22-6C4A-D24B8C6D095E}"/>
              </a:ext>
            </a:extLst>
          </p:cNvPr>
          <p:cNvSpPr>
            <a:spLocks/>
          </p:cNvSpPr>
          <p:nvPr/>
        </p:nvSpPr>
        <p:spPr bwMode="auto">
          <a:xfrm>
            <a:off x="6477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97" name="Freeform 35">
            <a:extLst>
              <a:ext uri="{FF2B5EF4-FFF2-40B4-BE49-F238E27FC236}">
                <a16:creationId xmlns:a16="http://schemas.microsoft.com/office/drawing/2014/main" id="{8028D3C2-0187-C5BA-C17E-18CDF27F6086}"/>
              </a:ext>
            </a:extLst>
          </p:cNvPr>
          <p:cNvSpPr>
            <a:spLocks/>
          </p:cNvSpPr>
          <p:nvPr/>
        </p:nvSpPr>
        <p:spPr bwMode="auto">
          <a:xfrm>
            <a:off x="1905000" y="4267200"/>
            <a:ext cx="1143000" cy="508000"/>
          </a:xfrm>
          <a:custGeom>
            <a:avLst/>
            <a:gdLst>
              <a:gd name="T0" fmla="*/ 2147483646 w 720"/>
              <a:gd name="T1" fmla="*/ 0 h 320"/>
              <a:gd name="T2" fmla="*/ 2147483646 w 720"/>
              <a:gd name="T3" fmla="*/ 2147483646 h 320"/>
              <a:gd name="T4" fmla="*/ 2147483646 w 720"/>
              <a:gd name="T5" fmla="*/ 2147483646 h 320"/>
              <a:gd name="T6" fmla="*/ 0 w 720"/>
              <a:gd name="T7" fmla="*/ 2147483646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320"/>
              <a:gd name="T14" fmla="*/ 720 w 720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320">
                <a:moveTo>
                  <a:pt x="720" y="0"/>
                </a:moveTo>
                <a:cubicBezTo>
                  <a:pt x="720" y="96"/>
                  <a:pt x="720" y="192"/>
                  <a:pt x="624" y="240"/>
                </a:cubicBezTo>
                <a:cubicBezTo>
                  <a:pt x="528" y="288"/>
                  <a:pt x="248" y="320"/>
                  <a:pt x="144" y="288"/>
                </a:cubicBezTo>
                <a:cubicBezTo>
                  <a:pt x="40" y="256"/>
                  <a:pt x="20" y="152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98" name="Freeform 36">
            <a:extLst>
              <a:ext uri="{FF2B5EF4-FFF2-40B4-BE49-F238E27FC236}">
                <a16:creationId xmlns:a16="http://schemas.microsoft.com/office/drawing/2014/main" id="{7F19CC81-CE58-07AF-3EEE-C30319985FD2}"/>
              </a:ext>
            </a:extLst>
          </p:cNvPr>
          <p:cNvSpPr>
            <a:spLocks/>
          </p:cNvSpPr>
          <p:nvPr/>
        </p:nvSpPr>
        <p:spPr bwMode="auto">
          <a:xfrm>
            <a:off x="4584700" y="4343400"/>
            <a:ext cx="3035300" cy="609600"/>
          </a:xfrm>
          <a:custGeom>
            <a:avLst/>
            <a:gdLst>
              <a:gd name="T0" fmla="*/ 2147483646 w 1912"/>
              <a:gd name="T1" fmla="*/ 0 h 384"/>
              <a:gd name="T2" fmla="*/ 2147483646 w 1912"/>
              <a:gd name="T3" fmla="*/ 2147483646 h 384"/>
              <a:gd name="T4" fmla="*/ 2147483646 w 1912"/>
              <a:gd name="T5" fmla="*/ 2147483646 h 384"/>
              <a:gd name="T6" fmla="*/ 2147483646 w 191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912"/>
              <a:gd name="T13" fmla="*/ 0 h 384"/>
              <a:gd name="T14" fmla="*/ 1912 w 19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12" h="384">
                <a:moveTo>
                  <a:pt x="1672" y="0"/>
                </a:moveTo>
                <a:cubicBezTo>
                  <a:pt x="1792" y="116"/>
                  <a:pt x="1912" y="232"/>
                  <a:pt x="1672" y="288"/>
                </a:cubicBezTo>
                <a:cubicBezTo>
                  <a:pt x="1432" y="344"/>
                  <a:pt x="464" y="384"/>
                  <a:pt x="232" y="336"/>
                </a:cubicBezTo>
                <a:cubicBezTo>
                  <a:pt x="0" y="288"/>
                  <a:pt x="140" y="144"/>
                  <a:pt x="28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99" name="Freeform 37">
            <a:extLst>
              <a:ext uri="{FF2B5EF4-FFF2-40B4-BE49-F238E27FC236}">
                <a16:creationId xmlns:a16="http://schemas.microsoft.com/office/drawing/2014/main" id="{E05BE9A6-D9F4-6475-B288-BF1E2032E8DB}"/>
              </a:ext>
            </a:extLst>
          </p:cNvPr>
          <p:cNvSpPr>
            <a:spLocks/>
          </p:cNvSpPr>
          <p:nvPr/>
        </p:nvSpPr>
        <p:spPr bwMode="auto">
          <a:xfrm flipH="1">
            <a:off x="18288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00" name="Text Box 38">
            <a:extLst>
              <a:ext uri="{FF2B5EF4-FFF2-40B4-BE49-F238E27FC236}">
                <a16:creationId xmlns:a16="http://schemas.microsoft.com/office/drawing/2014/main" id="{F8525B0F-A7FF-4E12-750C-5061CADE4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5410200"/>
            <a:ext cx="522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To:</a:t>
            </a:r>
          </a:p>
        </p:txBody>
      </p:sp>
      <p:sp>
        <p:nvSpPr>
          <p:cNvPr id="117801" name="Rectangle 39">
            <a:extLst>
              <a:ext uri="{FF2B5EF4-FFF2-40B4-BE49-F238E27FC236}">
                <a16:creationId xmlns:a16="http://schemas.microsoft.com/office/drawing/2014/main" id="{EDC67103-813B-27D5-E005-6874B62A0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02" name="Line 40">
            <a:extLst>
              <a:ext uri="{FF2B5EF4-FFF2-40B4-BE49-F238E27FC236}">
                <a16:creationId xmlns:a16="http://schemas.microsoft.com/office/drawing/2014/main" id="{1806B620-3187-1239-7AF6-C797A2F081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276600"/>
            <a:ext cx="152400" cy="2057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03" name="Rectangle 41">
            <a:extLst>
              <a:ext uri="{FF2B5EF4-FFF2-40B4-BE49-F238E27FC236}">
                <a16:creationId xmlns:a16="http://schemas.microsoft.com/office/drawing/2014/main" id="{0AC61EE4-73AF-14DD-7CCF-73934C07A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04" name="Freeform 42">
            <a:extLst>
              <a:ext uri="{FF2B5EF4-FFF2-40B4-BE49-F238E27FC236}">
                <a16:creationId xmlns:a16="http://schemas.microsoft.com/office/drawing/2014/main" id="{0682E87E-0A1A-956D-2C21-7CA032D2A174}"/>
              </a:ext>
            </a:extLst>
          </p:cNvPr>
          <p:cNvSpPr>
            <a:spLocks/>
          </p:cNvSpPr>
          <p:nvPr/>
        </p:nvSpPr>
        <p:spPr bwMode="auto">
          <a:xfrm>
            <a:off x="1862138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05" name="Rectangle 43">
            <a:extLst>
              <a:ext uri="{FF2B5EF4-FFF2-40B4-BE49-F238E27FC236}">
                <a16:creationId xmlns:a16="http://schemas.microsoft.com/office/drawing/2014/main" id="{01F31453-68D6-AD01-4220-8275D6EDD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06" name="Line 44">
            <a:extLst>
              <a:ext uri="{FF2B5EF4-FFF2-40B4-BE49-F238E27FC236}">
                <a16:creationId xmlns:a16="http://schemas.microsoft.com/office/drawing/2014/main" id="{808A5626-E061-2D67-0E4C-8D4CD108B3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276600"/>
            <a:ext cx="381000" cy="2057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07" name="Rectangle 45">
            <a:extLst>
              <a:ext uri="{FF2B5EF4-FFF2-40B4-BE49-F238E27FC236}">
                <a16:creationId xmlns:a16="http://schemas.microsoft.com/office/drawing/2014/main" id="{CA5F929C-E9D1-400C-57B0-D606CEC29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08" name="Freeform 46">
            <a:extLst>
              <a:ext uri="{FF2B5EF4-FFF2-40B4-BE49-F238E27FC236}">
                <a16:creationId xmlns:a16="http://schemas.microsoft.com/office/drawing/2014/main" id="{5AA16C73-8532-10D6-8FD1-88A2AE259CD5}"/>
              </a:ext>
            </a:extLst>
          </p:cNvPr>
          <p:cNvSpPr>
            <a:spLocks/>
          </p:cNvSpPr>
          <p:nvPr/>
        </p:nvSpPr>
        <p:spPr bwMode="auto">
          <a:xfrm>
            <a:off x="2624138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09" name="Rectangle 47">
            <a:extLst>
              <a:ext uri="{FF2B5EF4-FFF2-40B4-BE49-F238E27FC236}">
                <a16:creationId xmlns:a16="http://schemas.microsoft.com/office/drawing/2014/main" id="{87B3D87A-B067-2D27-3FCB-E64C9F1EA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10" name="Freeform 48">
            <a:extLst>
              <a:ext uri="{FF2B5EF4-FFF2-40B4-BE49-F238E27FC236}">
                <a16:creationId xmlns:a16="http://schemas.microsoft.com/office/drawing/2014/main" id="{C33604CD-4BC5-C1D3-AA27-567586484E94}"/>
              </a:ext>
            </a:extLst>
          </p:cNvPr>
          <p:cNvSpPr>
            <a:spLocks/>
          </p:cNvSpPr>
          <p:nvPr/>
        </p:nvSpPr>
        <p:spPr bwMode="auto">
          <a:xfrm>
            <a:off x="3048000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11" name="Rectangle 49">
            <a:extLst>
              <a:ext uri="{FF2B5EF4-FFF2-40B4-BE49-F238E27FC236}">
                <a16:creationId xmlns:a16="http://schemas.microsoft.com/office/drawing/2014/main" id="{F1E690C7-0D87-CAC1-BFF0-142C696A0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12" name="Freeform 50">
            <a:extLst>
              <a:ext uri="{FF2B5EF4-FFF2-40B4-BE49-F238E27FC236}">
                <a16:creationId xmlns:a16="http://schemas.microsoft.com/office/drawing/2014/main" id="{8D6B7DDE-2582-0AEC-6BBA-BDE011A56D53}"/>
              </a:ext>
            </a:extLst>
          </p:cNvPr>
          <p:cNvSpPr>
            <a:spLocks/>
          </p:cNvSpPr>
          <p:nvPr/>
        </p:nvSpPr>
        <p:spPr bwMode="auto">
          <a:xfrm>
            <a:off x="3429000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13" name="Rectangle 51">
            <a:extLst>
              <a:ext uri="{FF2B5EF4-FFF2-40B4-BE49-F238E27FC236}">
                <a16:creationId xmlns:a16="http://schemas.microsoft.com/office/drawing/2014/main" id="{89615561-B3EE-3D86-F205-0C6095B8B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14" name="Freeform 52">
            <a:extLst>
              <a:ext uri="{FF2B5EF4-FFF2-40B4-BE49-F238E27FC236}">
                <a16:creationId xmlns:a16="http://schemas.microsoft.com/office/drawing/2014/main" id="{DFADC9CD-2EB0-9008-2113-4DDDEFC4B076}"/>
              </a:ext>
            </a:extLst>
          </p:cNvPr>
          <p:cNvSpPr>
            <a:spLocks/>
          </p:cNvSpPr>
          <p:nvPr/>
        </p:nvSpPr>
        <p:spPr bwMode="auto">
          <a:xfrm>
            <a:off x="3810000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15" name="Rectangle 53">
            <a:extLst>
              <a:ext uri="{FF2B5EF4-FFF2-40B4-BE49-F238E27FC236}">
                <a16:creationId xmlns:a16="http://schemas.microsoft.com/office/drawing/2014/main" id="{6177389C-A6C3-93BD-F23F-19FA88276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16" name="Rectangle 54">
            <a:extLst>
              <a:ext uri="{FF2B5EF4-FFF2-40B4-BE49-F238E27FC236}">
                <a16:creationId xmlns:a16="http://schemas.microsoft.com/office/drawing/2014/main" id="{32F0FF80-8A1F-5186-1485-3C893DF92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17" name="Rectangle 55">
            <a:extLst>
              <a:ext uri="{FF2B5EF4-FFF2-40B4-BE49-F238E27FC236}">
                <a16:creationId xmlns:a16="http://schemas.microsoft.com/office/drawing/2014/main" id="{25AB93B7-B861-DC2D-67AF-27312BB7F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18" name="Rectangle 56">
            <a:extLst>
              <a:ext uri="{FF2B5EF4-FFF2-40B4-BE49-F238E27FC236}">
                <a16:creationId xmlns:a16="http://schemas.microsoft.com/office/drawing/2014/main" id="{0F3D7B62-F78F-B245-7DB2-31F692E7E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19" name="Rectangle 57">
            <a:extLst>
              <a:ext uri="{FF2B5EF4-FFF2-40B4-BE49-F238E27FC236}">
                <a16:creationId xmlns:a16="http://schemas.microsoft.com/office/drawing/2014/main" id="{CA9FE557-E5B9-4FA1-7FC0-A55ADE7F5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20" name="Rectangle 58">
            <a:extLst>
              <a:ext uri="{FF2B5EF4-FFF2-40B4-BE49-F238E27FC236}">
                <a16:creationId xmlns:a16="http://schemas.microsoft.com/office/drawing/2014/main" id="{E4029D05-B549-911D-8D8F-0F7906482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21" name="Rectangle 59">
            <a:extLst>
              <a:ext uri="{FF2B5EF4-FFF2-40B4-BE49-F238E27FC236}">
                <a16:creationId xmlns:a16="http://schemas.microsoft.com/office/drawing/2014/main" id="{7B1418CE-E503-B69F-470A-FDE249FF6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22" name="Rectangle 60">
            <a:extLst>
              <a:ext uri="{FF2B5EF4-FFF2-40B4-BE49-F238E27FC236}">
                <a16:creationId xmlns:a16="http://schemas.microsoft.com/office/drawing/2014/main" id="{47B48736-5F7E-FE30-F285-DDACACD05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7823" name="Rectangle 61">
            <a:extLst>
              <a:ext uri="{FF2B5EF4-FFF2-40B4-BE49-F238E27FC236}">
                <a16:creationId xmlns:a16="http://schemas.microsoft.com/office/drawing/2014/main" id="{EAB5B5C6-8178-FBCB-2FD4-71D83A659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Date Placeholder 3">
            <a:extLst>
              <a:ext uri="{FF2B5EF4-FFF2-40B4-BE49-F238E27FC236}">
                <a16:creationId xmlns:a16="http://schemas.microsoft.com/office/drawing/2014/main" id="{3EF89990-7764-2FB2-9840-F15869E6E44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7159F8C2-1BAC-E3E3-7348-2135943C4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18787" name="Slide Number Placeholder 5">
            <a:extLst>
              <a:ext uri="{FF2B5EF4-FFF2-40B4-BE49-F238E27FC236}">
                <a16:creationId xmlns:a16="http://schemas.microsoft.com/office/drawing/2014/main" id="{E328D0C5-079B-4239-DCF7-426748A45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B8EB959-DE98-43B9-B693-509A0DD2B089}" type="slidenum">
              <a:rPr lang="en-US" altLang="en-US" smtClean="0">
                <a:latin typeface="Arial" panose="020B0604020202020204" pitchFamily="34" charset="0"/>
              </a:rPr>
              <a:pPr/>
              <a:t>94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8788" name="Rectangle 2">
            <a:extLst>
              <a:ext uri="{FF2B5EF4-FFF2-40B4-BE49-F238E27FC236}">
                <a16:creationId xmlns:a16="http://schemas.microsoft.com/office/drawing/2014/main" id="{FF70EE37-D57D-EC45-7AE2-CABFCC84B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Stop &amp; Copy: GC Example</a:t>
            </a:r>
          </a:p>
        </p:txBody>
      </p:sp>
      <p:sp>
        <p:nvSpPr>
          <p:cNvPr id="118789" name="Rectangle 3">
            <a:extLst>
              <a:ext uri="{FF2B5EF4-FFF2-40B4-BE49-F238E27FC236}">
                <a16:creationId xmlns:a16="http://schemas.microsoft.com/office/drawing/2014/main" id="{D8EAAC56-B20F-2FB5-7090-22388C33E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790" name="Rectangle 4">
            <a:extLst>
              <a:ext uri="{FF2B5EF4-FFF2-40B4-BE49-F238E27FC236}">
                <a16:creationId xmlns:a16="http://schemas.microsoft.com/office/drawing/2014/main" id="{9778828E-7640-DD68-E992-F13D4AC74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791" name="Rectangle 5">
            <a:extLst>
              <a:ext uri="{FF2B5EF4-FFF2-40B4-BE49-F238E27FC236}">
                <a16:creationId xmlns:a16="http://schemas.microsoft.com/office/drawing/2014/main" id="{48209957-3BE2-6656-2F39-8DEFCF4A2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792" name="Rectangle 6">
            <a:extLst>
              <a:ext uri="{FF2B5EF4-FFF2-40B4-BE49-F238E27FC236}">
                <a16:creationId xmlns:a16="http://schemas.microsoft.com/office/drawing/2014/main" id="{97D409B7-9126-04E1-24F0-B1DFCE96D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793" name="Rectangle 7">
            <a:extLst>
              <a:ext uri="{FF2B5EF4-FFF2-40B4-BE49-F238E27FC236}">
                <a16:creationId xmlns:a16="http://schemas.microsoft.com/office/drawing/2014/main" id="{3EC82790-9F85-E6C5-98A8-DBC33D909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794" name="Rectangle 8">
            <a:extLst>
              <a:ext uri="{FF2B5EF4-FFF2-40B4-BE49-F238E27FC236}">
                <a16:creationId xmlns:a16="http://schemas.microsoft.com/office/drawing/2014/main" id="{591C4ECB-2BA8-2C84-6F5C-C244B85C5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795" name="Rectangle 9">
            <a:extLst>
              <a:ext uri="{FF2B5EF4-FFF2-40B4-BE49-F238E27FC236}">
                <a16:creationId xmlns:a16="http://schemas.microsoft.com/office/drawing/2014/main" id="{A65004A4-1773-4BB2-23BF-7D45D577C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796" name="Rectangle 10">
            <a:extLst>
              <a:ext uri="{FF2B5EF4-FFF2-40B4-BE49-F238E27FC236}">
                <a16:creationId xmlns:a16="http://schemas.microsoft.com/office/drawing/2014/main" id="{92F5EE2B-4C4C-C0B9-710C-1B1594347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797" name="Rectangle 11">
            <a:extLst>
              <a:ext uri="{FF2B5EF4-FFF2-40B4-BE49-F238E27FC236}">
                <a16:creationId xmlns:a16="http://schemas.microsoft.com/office/drawing/2014/main" id="{853EDACF-5EE4-58A6-2436-7668B70D1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798" name="Rectangle 12">
            <a:extLst>
              <a:ext uri="{FF2B5EF4-FFF2-40B4-BE49-F238E27FC236}">
                <a16:creationId xmlns:a16="http://schemas.microsoft.com/office/drawing/2014/main" id="{F1DEFC3B-A6A1-8E61-F3E9-D55504ABE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799" name="Rectangle 13">
            <a:extLst>
              <a:ext uri="{FF2B5EF4-FFF2-40B4-BE49-F238E27FC236}">
                <a16:creationId xmlns:a16="http://schemas.microsoft.com/office/drawing/2014/main" id="{6686CC8D-C416-0409-3183-064FB5D48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800" name="Rectangle 14">
            <a:extLst>
              <a:ext uri="{FF2B5EF4-FFF2-40B4-BE49-F238E27FC236}">
                <a16:creationId xmlns:a16="http://schemas.microsoft.com/office/drawing/2014/main" id="{A90F62E4-0EC4-9F07-FA79-C1A3877AD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801" name="Rectangle 15">
            <a:extLst>
              <a:ext uri="{FF2B5EF4-FFF2-40B4-BE49-F238E27FC236}">
                <a16:creationId xmlns:a16="http://schemas.microsoft.com/office/drawing/2014/main" id="{BA769DD7-B928-3614-F2D1-1A13EF140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802" name="Rectangle 16">
            <a:extLst>
              <a:ext uri="{FF2B5EF4-FFF2-40B4-BE49-F238E27FC236}">
                <a16:creationId xmlns:a16="http://schemas.microsoft.com/office/drawing/2014/main" id="{BC4F4737-8543-D852-8864-07D9AE8A5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803" name="Rectangle 17">
            <a:extLst>
              <a:ext uri="{FF2B5EF4-FFF2-40B4-BE49-F238E27FC236}">
                <a16:creationId xmlns:a16="http://schemas.microsoft.com/office/drawing/2014/main" id="{C95F4359-DE7E-5A44-9719-90FB57716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804" name="Rectangle 18">
            <a:extLst>
              <a:ext uri="{FF2B5EF4-FFF2-40B4-BE49-F238E27FC236}">
                <a16:creationId xmlns:a16="http://schemas.microsoft.com/office/drawing/2014/main" id="{C7B69A08-CFC8-4CF5-7320-DBD5F4BEB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805" name="Text Box 19">
            <a:extLst>
              <a:ext uri="{FF2B5EF4-FFF2-40B4-BE49-F238E27FC236}">
                <a16:creationId xmlns:a16="http://schemas.microsoft.com/office/drawing/2014/main" id="{D614E300-6CB4-F232-467C-1E959C0E4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0"/>
            <a:ext cx="161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Root pointers:</a:t>
            </a:r>
          </a:p>
        </p:txBody>
      </p:sp>
      <p:sp>
        <p:nvSpPr>
          <p:cNvPr id="118806" name="Text Box 20">
            <a:extLst>
              <a:ext uri="{FF2B5EF4-FFF2-40B4-BE49-F238E27FC236}">
                <a16:creationId xmlns:a16="http://schemas.microsoft.com/office/drawing/2014/main" id="{A49D8087-F382-7D07-19B0-19663DEAE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3854450"/>
            <a:ext cx="7826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From:</a:t>
            </a:r>
          </a:p>
        </p:txBody>
      </p:sp>
      <p:sp>
        <p:nvSpPr>
          <p:cNvPr id="118807" name="Rectangle 21">
            <a:extLst>
              <a:ext uri="{FF2B5EF4-FFF2-40B4-BE49-F238E27FC236}">
                <a16:creationId xmlns:a16="http://schemas.microsoft.com/office/drawing/2014/main" id="{231A49B9-8340-E35C-C828-E8E6C9A1B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09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808" name="Text Box 22">
            <a:extLst>
              <a:ext uri="{FF2B5EF4-FFF2-40B4-BE49-F238E27FC236}">
                <a16:creationId xmlns:a16="http://schemas.microsoft.com/office/drawing/2014/main" id="{70FDDFFA-A81B-5B25-300C-1DFB3C162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538" y="2286000"/>
            <a:ext cx="1282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Uncopied=</a:t>
            </a:r>
          </a:p>
        </p:txBody>
      </p:sp>
      <p:sp>
        <p:nvSpPr>
          <p:cNvPr id="118809" name="Rectangle 23">
            <a:extLst>
              <a:ext uri="{FF2B5EF4-FFF2-40B4-BE49-F238E27FC236}">
                <a16:creationId xmlns:a16="http://schemas.microsoft.com/office/drawing/2014/main" id="{2486BD44-8625-19CF-DFB9-B2417A792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1738" y="2209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118810" name="Text Box 24">
            <a:extLst>
              <a:ext uri="{FF2B5EF4-FFF2-40B4-BE49-F238E27FC236}">
                <a16:creationId xmlns:a16="http://schemas.microsoft.com/office/drawing/2014/main" id="{60993A6F-E78A-ADCD-555E-914D59C10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5575" y="2286000"/>
            <a:ext cx="1038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Copied=</a:t>
            </a:r>
          </a:p>
        </p:txBody>
      </p:sp>
      <p:sp>
        <p:nvSpPr>
          <p:cNvPr id="118811" name="Freeform 25">
            <a:extLst>
              <a:ext uri="{FF2B5EF4-FFF2-40B4-BE49-F238E27FC236}">
                <a16:creationId xmlns:a16="http://schemas.microsoft.com/office/drawing/2014/main" id="{8D3C3F73-EDE5-9FF1-06F4-BE8CFB85BDB2}"/>
              </a:ext>
            </a:extLst>
          </p:cNvPr>
          <p:cNvSpPr>
            <a:spLocks/>
          </p:cNvSpPr>
          <p:nvPr/>
        </p:nvSpPr>
        <p:spPr bwMode="auto">
          <a:xfrm>
            <a:off x="6477000" y="4267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12" name="Freeform 26">
            <a:extLst>
              <a:ext uri="{FF2B5EF4-FFF2-40B4-BE49-F238E27FC236}">
                <a16:creationId xmlns:a16="http://schemas.microsoft.com/office/drawing/2014/main" id="{6555019D-FD61-7352-6177-42F467CB3A40}"/>
              </a:ext>
            </a:extLst>
          </p:cNvPr>
          <p:cNvSpPr>
            <a:spLocks/>
          </p:cNvSpPr>
          <p:nvPr/>
        </p:nvSpPr>
        <p:spPr bwMode="auto">
          <a:xfrm flipH="1">
            <a:off x="5334000" y="4267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13" name="Freeform 27">
            <a:extLst>
              <a:ext uri="{FF2B5EF4-FFF2-40B4-BE49-F238E27FC236}">
                <a16:creationId xmlns:a16="http://schemas.microsoft.com/office/drawing/2014/main" id="{1784E784-F15D-8323-4D79-B1C8E9468807}"/>
              </a:ext>
            </a:extLst>
          </p:cNvPr>
          <p:cNvSpPr>
            <a:spLocks/>
          </p:cNvSpPr>
          <p:nvPr/>
        </p:nvSpPr>
        <p:spPr bwMode="auto">
          <a:xfrm>
            <a:off x="4572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14" name="Freeform 28">
            <a:extLst>
              <a:ext uri="{FF2B5EF4-FFF2-40B4-BE49-F238E27FC236}">
                <a16:creationId xmlns:a16="http://schemas.microsoft.com/office/drawing/2014/main" id="{3D3E73C3-2005-8349-E831-944541897661}"/>
              </a:ext>
            </a:extLst>
          </p:cNvPr>
          <p:cNvSpPr>
            <a:spLocks/>
          </p:cNvSpPr>
          <p:nvPr/>
        </p:nvSpPr>
        <p:spPr bwMode="auto">
          <a:xfrm>
            <a:off x="4953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15" name="Freeform 29">
            <a:extLst>
              <a:ext uri="{FF2B5EF4-FFF2-40B4-BE49-F238E27FC236}">
                <a16:creationId xmlns:a16="http://schemas.microsoft.com/office/drawing/2014/main" id="{348CA914-CB24-2D0B-DE35-22C56858DCF4}"/>
              </a:ext>
            </a:extLst>
          </p:cNvPr>
          <p:cNvSpPr>
            <a:spLocks/>
          </p:cNvSpPr>
          <p:nvPr/>
        </p:nvSpPr>
        <p:spPr bwMode="auto">
          <a:xfrm>
            <a:off x="3429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16" name="Freeform 30">
            <a:extLst>
              <a:ext uri="{FF2B5EF4-FFF2-40B4-BE49-F238E27FC236}">
                <a16:creationId xmlns:a16="http://schemas.microsoft.com/office/drawing/2014/main" id="{0AEAF65F-5E86-2939-4087-87FB4DEE24A1}"/>
              </a:ext>
            </a:extLst>
          </p:cNvPr>
          <p:cNvSpPr>
            <a:spLocks/>
          </p:cNvSpPr>
          <p:nvPr/>
        </p:nvSpPr>
        <p:spPr bwMode="auto">
          <a:xfrm>
            <a:off x="3810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17" name="Freeform 31">
            <a:extLst>
              <a:ext uri="{FF2B5EF4-FFF2-40B4-BE49-F238E27FC236}">
                <a16:creationId xmlns:a16="http://schemas.microsoft.com/office/drawing/2014/main" id="{5A1AC7E9-F168-13B5-E247-4809E879008C}"/>
              </a:ext>
            </a:extLst>
          </p:cNvPr>
          <p:cNvSpPr>
            <a:spLocks/>
          </p:cNvSpPr>
          <p:nvPr/>
        </p:nvSpPr>
        <p:spPr bwMode="auto">
          <a:xfrm>
            <a:off x="2057400" y="4267200"/>
            <a:ext cx="5105400" cy="965200"/>
          </a:xfrm>
          <a:custGeom>
            <a:avLst/>
            <a:gdLst>
              <a:gd name="T0" fmla="*/ 2147483646 w 3168"/>
              <a:gd name="T1" fmla="*/ 2147483646 h 608"/>
              <a:gd name="T2" fmla="*/ 2147483646 w 3168"/>
              <a:gd name="T3" fmla="*/ 2147483646 h 608"/>
              <a:gd name="T4" fmla="*/ 2147483646 w 3168"/>
              <a:gd name="T5" fmla="*/ 2147483646 h 608"/>
              <a:gd name="T6" fmla="*/ 2147483646 w 3168"/>
              <a:gd name="T7" fmla="*/ 0 h 608"/>
              <a:gd name="T8" fmla="*/ 0 60000 65536"/>
              <a:gd name="T9" fmla="*/ 0 60000 65536"/>
              <a:gd name="T10" fmla="*/ 0 60000 65536"/>
              <a:gd name="T11" fmla="*/ 0 60000 65536"/>
              <a:gd name="T12" fmla="*/ 0 w 3168"/>
              <a:gd name="T13" fmla="*/ 0 h 608"/>
              <a:gd name="T14" fmla="*/ 3168 w 3168"/>
              <a:gd name="T15" fmla="*/ 608 h 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8" h="608">
                <a:moveTo>
                  <a:pt x="3024" y="48"/>
                </a:moveTo>
                <a:cubicBezTo>
                  <a:pt x="3096" y="224"/>
                  <a:pt x="3168" y="400"/>
                  <a:pt x="2736" y="480"/>
                </a:cubicBezTo>
                <a:cubicBezTo>
                  <a:pt x="2304" y="560"/>
                  <a:pt x="864" y="608"/>
                  <a:pt x="432" y="528"/>
                </a:cubicBezTo>
                <a:cubicBezTo>
                  <a:pt x="0" y="448"/>
                  <a:pt x="72" y="224"/>
                  <a:pt x="144" y="0"/>
                </a:cubicBezTo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18" name="Freeform 32">
            <a:extLst>
              <a:ext uri="{FF2B5EF4-FFF2-40B4-BE49-F238E27FC236}">
                <a16:creationId xmlns:a16="http://schemas.microsoft.com/office/drawing/2014/main" id="{B2CC368F-EF3E-CD09-3E05-60C37DE59CB7}"/>
              </a:ext>
            </a:extLst>
          </p:cNvPr>
          <p:cNvSpPr>
            <a:spLocks/>
          </p:cNvSpPr>
          <p:nvPr/>
        </p:nvSpPr>
        <p:spPr bwMode="auto">
          <a:xfrm flipH="1">
            <a:off x="56388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19" name="Freeform 33">
            <a:extLst>
              <a:ext uri="{FF2B5EF4-FFF2-40B4-BE49-F238E27FC236}">
                <a16:creationId xmlns:a16="http://schemas.microsoft.com/office/drawing/2014/main" id="{B83796EB-90A9-1848-50B4-5A90D2CE9BC3}"/>
              </a:ext>
            </a:extLst>
          </p:cNvPr>
          <p:cNvSpPr>
            <a:spLocks/>
          </p:cNvSpPr>
          <p:nvPr/>
        </p:nvSpPr>
        <p:spPr bwMode="auto">
          <a:xfrm flipH="1">
            <a:off x="2286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20" name="Freeform 34">
            <a:extLst>
              <a:ext uri="{FF2B5EF4-FFF2-40B4-BE49-F238E27FC236}">
                <a16:creationId xmlns:a16="http://schemas.microsoft.com/office/drawing/2014/main" id="{21E409DE-3C5B-BD39-066D-FA2187D4551B}"/>
              </a:ext>
            </a:extLst>
          </p:cNvPr>
          <p:cNvSpPr>
            <a:spLocks/>
          </p:cNvSpPr>
          <p:nvPr/>
        </p:nvSpPr>
        <p:spPr bwMode="auto">
          <a:xfrm>
            <a:off x="6477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21" name="Freeform 35">
            <a:extLst>
              <a:ext uri="{FF2B5EF4-FFF2-40B4-BE49-F238E27FC236}">
                <a16:creationId xmlns:a16="http://schemas.microsoft.com/office/drawing/2014/main" id="{D3234483-CCAD-B3CD-9AB9-70656294CB3F}"/>
              </a:ext>
            </a:extLst>
          </p:cNvPr>
          <p:cNvSpPr>
            <a:spLocks/>
          </p:cNvSpPr>
          <p:nvPr/>
        </p:nvSpPr>
        <p:spPr bwMode="auto">
          <a:xfrm>
            <a:off x="1905000" y="4267200"/>
            <a:ext cx="1143000" cy="508000"/>
          </a:xfrm>
          <a:custGeom>
            <a:avLst/>
            <a:gdLst>
              <a:gd name="T0" fmla="*/ 2147483646 w 720"/>
              <a:gd name="T1" fmla="*/ 0 h 320"/>
              <a:gd name="T2" fmla="*/ 2147483646 w 720"/>
              <a:gd name="T3" fmla="*/ 2147483646 h 320"/>
              <a:gd name="T4" fmla="*/ 2147483646 w 720"/>
              <a:gd name="T5" fmla="*/ 2147483646 h 320"/>
              <a:gd name="T6" fmla="*/ 0 w 720"/>
              <a:gd name="T7" fmla="*/ 2147483646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320"/>
              <a:gd name="T14" fmla="*/ 720 w 720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320">
                <a:moveTo>
                  <a:pt x="720" y="0"/>
                </a:moveTo>
                <a:cubicBezTo>
                  <a:pt x="720" y="96"/>
                  <a:pt x="720" y="192"/>
                  <a:pt x="624" y="240"/>
                </a:cubicBezTo>
                <a:cubicBezTo>
                  <a:pt x="528" y="288"/>
                  <a:pt x="248" y="320"/>
                  <a:pt x="144" y="288"/>
                </a:cubicBezTo>
                <a:cubicBezTo>
                  <a:pt x="40" y="256"/>
                  <a:pt x="20" y="152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22" name="Freeform 36">
            <a:extLst>
              <a:ext uri="{FF2B5EF4-FFF2-40B4-BE49-F238E27FC236}">
                <a16:creationId xmlns:a16="http://schemas.microsoft.com/office/drawing/2014/main" id="{3EFA7DCF-001F-F31B-E085-18C2FD2E4654}"/>
              </a:ext>
            </a:extLst>
          </p:cNvPr>
          <p:cNvSpPr>
            <a:spLocks/>
          </p:cNvSpPr>
          <p:nvPr/>
        </p:nvSpPr>
        <p:spPr bwMode="auto">
          <a:xfrm>
            <a:off x="4584700" y="4343400"/>
            <a:ext cx="3035300" cy="609600"/>
          </a:xfrm>
          <a:custGeom>
            <a:avLst/>
            <a:gdLst>
              <a:gd name="T0" fmla="*/ 2147483646 w 1912"/>
              <a:gd name="T1" fmla="*/ 0 h 384"/>
              <a:gd name="T2" fmla="*/ 2147483646 w 1912"/>
              <a:gd name="T3" fmla="*/ 2147483646 h 384"/>
              <a:gd name="T4" fmla="*/ 2147483646 w 1912"/>
              <a:gd name="T5" fmla="*/ 2147483646 h 384"/>
              <a:gd name="T6" fmla="*/ 2147483646 w 191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912"/>
              <a:gd name="T13" fmla="*/ 0 h 384"/>
              <a:gd name="T14" fmla="*/ 1912 w 19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12" h="384">
                <a:moveTo>
                  <a:pt x="1672" y="0"/>
                </a:moveTo>
                <a:cubicBezTo>
                  <a:pt x="1792" y="116"/>
                  <a:pt x="1912" y="232"/>
                  <a:pt x="1672" y="288"/>
                </a:cubicBezTo>
                <a:cubicBezTo>
                  <a:pt x="1432" y="344"/>
                  <a:pt x="464" y="384"/>
                  <a:pt x="232" y="336"/>
                </a:cubicBezTo>
                <a:cubicBezTo>
                  <a:pt x="0" y="288"/>
                  <a:pt x="140" y="144"/>
                  <a:pt x="28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23" name="Freeform 37">
            <a:extLst>
              <a:ext uri="{FF2B5EF4-FFF2-40B4-BE49-F238E27FC236}">
                <a16:creationId xmlns:a16="http://schemas.microsoft.com/office/drawing/2014/main" id="{672BB6CB-A5CD-CE99-155C-E79A2D5B99AE}"/>
              </a:ext>
            </a:extLst>
          </p:cNvPr>
          <p:cNvSpPr>
            <a:spLocks/>
          </p:cNvSpPr>
          <p:nvPr/>
        </p:nvSpPr>
        <p:spPr bwMode="auto">
          <a:xfrm flipH="1">
            <a:off x="18288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24" name="Text Box 38">
            <a:extLst>
              <a:ext uri="{FF2B5EF4-FFF2-40B4-BE49-F238E27FC236}">
                <a16:creationId xmlns:a16="http://schemas.microsoft.com/office/drawing/2014/main" id="{BA25F836-80BB-E013-7D5E-2B5E9D32C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5410200"/>
            <a:ext cx="522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To:</a:t>
            </a:r>
          </a:p>
        </p:txBody>
      </p:sp>
      <p:sp>
        <p:nvSpPr>
          <p:cNvPr id="118825" name="Rectangle 39">
            <a:extLst>
              <a:ext uri="{FF2B5EF4-FFF2-40B4-BE49-F238E27FC236}">
                <a16:creationId xmlns:a16="http://schemas.microsoft.com/office/drawing/2014/main" id="{401BDFEF-E7BC-397C-3E5E-D4E0C5DBE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826" name="Line 40">
            <a:extLst>
              <a:ext uri="{FF2B5EF4-FFF2-40B4-BE49-F238E27FC236}">
                <a16:creationId xmlns:a16="http://schemas.microsoft.com/office/drawing/2014/main" id="{77A09FDD-1843-CDA1-E2D1-0526386DFD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276600"/>
            <a:ext cx="152400" cy="2057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27" name="Rectangle 41">
            <a:extLst>
              <a:ext uri="{FF2B5EF4-FFF2-40B4-BE49-F238E27FC236}">
                <a16:creationId xmlns:a16="http://schemas.microsoft.com/office/drawing/2014/main" id="{0F7E0090-C105-A3DD-644E-3AF092DE4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828" name="Freeform 42">
            <a:extLst>
              <a:ext uri="{FF2B5EF4-FFF2-40B4-BE49-F238E27FC236}">
                <a16:creationId xmlns:a16="http://schemas.microsoft.com/office/drawing/2014/main" id="{7CA6003A-CDA8-6452-7397-3A74BD2624F2}"/>
              </a:ext>
            </a:extLst>
          </p:cNvPr>
          <p:cNvSpPr>
            <a:spLocks/>
          </p:cNvSpPr>
          <p:nvPr/>
        </p:nvSpPr>
        <p:spPr bwMode="auto">
          <a:xfrm>
            <a:off x="1862138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29" name="Rectangle 43">
            <a:extLst>
              <a:ext uri="{FF2B5EF4-FFF2-40B4-BE49-F238E27FC236}">
                <a16:creationId xmlns:a16="http://schemas.microsoft.com/office/drawing/2014/main" id="{71B66187-B9E5-338C-8C92-444C39980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830" name="Line 44">
            <a:extLst>
              <a:ext uri="{FF2B5EF4-FFF2-40B4-BE49-F238E27FC236}">
                <a16:creationId xmlns:a16="http://schemas.microsoft.com/office/drawing/2014/main" id="{F3C16B92-38CA-11B6-32D7-2096AAB4D3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276600"/>
            <a:ext cx="381000" cy="2057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31" name="Rectangle 45">
            <a:extLst>
              <a:ext uri="{FF2B5EF4-FFF2-40B4-BE49-F238E27FC236}">
                <a16:creationId xmlns:a16="http://schemas.microsoft.com/office/drawing/2014/main" id="{F8458AD7-9534-F76B-53C1-C7062239D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832" name="Freeform 46">
            <a:extLst>
              <a:ext uri="{FF2B5EF4-FFF2-40B4-BE49-F238E27FC236}">
                <a16:creationId xmlns:a16="http://schemas.microsoft.com/office/drawing/2014/main" id="{7E69772F-E149-4E12-9164-BA01B7514D1D}"/>
              </a:ext>
            </a:extLst>
          </p:cNvPr>
          <p:cNvSpPr>
            <a:spLocks/>
          </p:cNvSpPr>
          <p:nvPr/>
        </p:nvSpPr>
        <p:spPr bwMode="auto">
          <a:xfrm>
            <a:off x="2624138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33" name="Rectangle 47">
            <a:extLst>
              <a:ext uri="{FF2B5EF4-FFF2-40B4-BE49-F238E27FC236}">
                <a16:creationId xmlns:a16="http://schemas.microsoft.com/office/drawing/2014/main" id="{0B94FC65-E4F2-920C-2A5F-BFEAABD22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834" name="Freeform 48">
            <a:extLst>
              <a:ext uri="{FF2B5EF4-FFF2-40B4-BE49-F238E27FC236}">
                <a16:creationId xmlns:a16="http://schemas.microsoft.com/office/drawing/2014/main" id="{39AC9543-E2D7-6EBD-42BA-1DF692A6151F}"/>
              </a:ext>
            </a:extLst>
          </p:cNvPr>
          <p:cNvSpPr>
            <a:spLocks/>
          </p:cNvSpPr>
          <p:nvPr/>
        </p:nvSpPr>
        <p:spPr bwMode="auto">
          <a:xfrm>
            <a:off x="3048000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35" name="Rectangle 49">
            <a:extLst>
              <a:ext uri="{FF2B5EF4-FFF2-40B4-BE49-F238E27FC236}">
                <a16:creationId xmlns:a16="http://schemas.microsoft.com/office/drawing/2014/main" id="{805EB2E8-79F2-4231-631E-BFB7B2207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836" name="Freeform 50">
            <a:extLst>
              <a:ext uri="{FF2B5EF4-FFF2-40B4-BE49-F238E27FC236}">
                <a16:creationId xmlns:a16="http://schemas.microsoft.com/office/drawing/2014/main" id="{BCF35B49-8241-3F24-EACC-C73043FA74E9}"/>
              </a:ext>
            </a:extLst>
          </p:cNvPr>
          <p:cNvSpPr>
            <a:spLocks/>
          </p:cNvSpPr>
          <p:nvPr/>
        </p:nvSpPr>
        <p:spPr bwMode="auto">
          <a:xfrm>
            <a:off x="3429000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37" name="Rectangle 51">
            <a:extLst>
              <a:ext uri="{FF2B5EF4-FFF2-40B4-BE49-F238E27FC236}">
                <a16:creationId xmlns:a16="http://schemas.microsoft.com/office/drawing/2014/main" id="{A7864A59-1578-9752-FBA2-036495983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838" name="Freeform 52">
            <a:extLst>
              <a:ext uri="{FF2B5EF4-FFF2-40B4-BE49-F238E27FC236}">
                <a16:creationId xmlns:a16="http://schemas.microsoft.com/office/drawing/2014/main" id="{33100124-3ADF-1108-1DE9-F3AF3BBD9252}"/>
              </a:ext>
            </a:extLst>
          </p:cNvPr>
          <p:cNvSpPr>
            <a:spLocks/>
          </p:cNvSpPr>
          <p:nvPr/>
        </p:nvSpPr>
        <p:spPr bwMode="auto">
          <a:xfrm>
            <a:off x="3810000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39" name="Rectangle 53">
            <a:extLst>
              <a:ext uri="{FF2B5EF4-FFF2-40B4-BE49-F238E27FC236}">
                <a16:creationId xmlns:a16="http://schemas.microsoft.com/office/drawing/2014/main" id="{B47A33E6-2F74-0FFD-F9B0-6817870F3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840" name="Freeform 54">
            <a:extLst>
              <a:ext uri="{FF2B5EF4-FFF2-40B4-BE49-F238E27FC236}">
                <a16:creationId xmlns:a16="http://schemas.microsoft.com/office/drawing/2014/main" id="{A3C2C6B3-E419-C243-107C-AB5DDE76F2CA}"/>
              </a:ext>
            </a:extLst>
          </p:cNvPr>
          <p:cNvSpPr>
            <a:spLocks/>
          </p:cNvSpPr>
          <p:nvPr/>
        </p:nvSpPr>
        <p:spPr bwMode="auto">
          <a:xfrm>
            <a:off x="4191000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41" name="Rectangle 55">
            <a:extLst>
              <a:ext uri="{FF2B5EF4-FFF2-40B4-BE49-F238E27FC236}">
                <a16:creationId xmlns:a16="http://schemas.microsoft.com/office/drawing/2014/main" id="{17A41A31-3841-850C-F1BC-4B974127D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842" name="Rectangle 56">
            <a:extLst>
              <a:ext uri="{FF2B5EF4-FFF2-40B4-BE49-F238E27FC236}">
                <a16:creationId xmlns:a16="http://schemas.microsoft.com/office/drawing/2014/main" id="{6A4A652D-E91C-0F62-80EF-BE38041B6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843" name="Rectangle 57">
            <a:extLst>
              <a:ext uri="{FF2B5EF4-FFF2-40B4-BE49-F238E27FC236}">
                <a16:creationId xmlns:a16="http://schemas.microsoft.com/office/drawing/2014/main" id="{6344912D-9096-CCC9-FE9A-C5EEB86A4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844" name="Rectangle 58">
            <a:extLst>
              <a:ext uri="{FF2B5EF4-FFF2-40B4-BE49-F238E27FC236}">
                <a16:creationId xmlns:a16="http://schemas.microsoft.com/office/drawing/2014/main" id="{36379A9C-3593-E3C4-EA72-2CFDC1594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845" name="Rectangle 59">
            <a:extLst>
              <a:ext uri="{FF2B5EF4-FFF2-40B4-BE49-F238E27FC236}">
                <a16:creationId xmlns:a16="http://schemas.microsoft.com/office/drawing/2014/main" id="{DB58DBB0-E95A-B4D9-DF32-CFB44B72E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846" name="Rectangle 60">
            <a:extLst>
              <a:ext uri="{FF2B5EF4-FFF2-40B4-BE49-F238E27FC236}">
                <a16:creationId xmlns:a16="http://schemas.microsoft.com/office/drawing/2014/main" id="{4140F960-CD5C-A3D3-A5DE-F0940F9AE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847" name="Rectangle 61">
            <a:extLst>
              <a:ext uri="{FF2B5EF4-FFF2-40B4-BE49-F238E27FC236}">
                <a16:creationId xmlns:a16="http://schemas.microsoft.com/office/drawing/2014/main" id="{BBB1741D-DC2B-7B62-28ED-A0E59BB67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8848" name="Rectangle 62">
            <a:extLst>
              <a:ext uri="{FF2B5EF4-FFF2-40B4-BE49-F238E27FC236}">
                <a16:creationId xmlns:a16="http://schemas.microsoft.com/office/drawing/2014/main" id="{464D6674-C98D-40C0-FCD1-0A9F0268B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Date Placeholder 3">
            <a:extLst>
              <a:ext uri="{FF2B5EF4-FFF2-40B4-BE49-F238E27FC236}">
                <a16:creationId xmlns:a16="http://schemas.microsoft.com/office/drawing/2014/main" id="{A7859EC5-075D-C7FC-7B1E-DE810051655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5" name="Footer Placeholder 4">
            <a:extLst>
              <a:ext uri="{FF2B5EF4-FFF2-40B4-BE49-F238E27FC236}">
                <a16:creationId xmlns:a16="http://schemas.microsoft.com/office/drawing/2014/main" id="{4B932183-38C4-75D1-17DD-BE79CEB9E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19811" name="Slide Number Placeholder 5">
            <a:extLst>
              <a:ext uri="{FF2B5EF4-FFF2-40B4-BE49-F238E27FC236}">
                <a16:creationId xmlns:a16="http://schemas.microsoft.com/office/drawing/2014/main" id="{2BA571C7-56B7-2405-6928-EF8D5220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363A141-F4AE-49D6-ADB7-3BE302A907B6}" type="slidenum">
              <a:rPr lang="en-US" altLang="en-US" smtClean="0">
                <a:latin typeface="Arial" panose="020B0604020202020204" pitchFamily="34" charset="0"/>
              </a:rPr>
              <a:pPr/>
              <a:t>95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9812" name="Rectangle 2">
            <a:extLst>
              <a:ext uri="{FF2B5EF4-FFF2-40B4-BE49-F238E27FC236}">
                <a16:creationId xmlns:a16="http://schemas.microsoft.com/office/drawing/2014/main" id="{A57FCEC7-B4D4-1077-D2E8-7E695FAA3D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Stop &amp; Copy: GC Example</a:t>
            </a:r>
          </a:p>
        </p:txBody>
      </p:sp>
      <p:sp>
        <p:nvSpPr>
          <p:cNvPr id="119813" name="Rectangle 3">
            <a:extLst>
              <a:ext uri="{FF2B5EF4-FFF2-40B4-BE49-F238E27FC236}">
                <a16:creationId xmlns:a16="http://schemas.microsoft.com/office/drawing/2014/main" id="{F1AA4B50-CA8A-A4D0-1B72-6D2328999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14" name="Rectangle 4">
            <a:extLst>
              <a:ext uri="{FF2B5EF4-FFF2-40B4-BE49-F238E27FC236}">
                <a16:creationId xmlns:a16="http://schemas.microsoft.com/office/drawing/2014/main" id="{482262E8-4915-9E1D-D301-D0A59BE70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15" name="Rectangle 5">
            <a:extLst>
              <a:ext uri="{FF2B5EF4-FFF2-40B4-BE49-F238E27FC236}">
                <a16:creationId xmlns:a16="http://schemas.microsoft.com/office/drawing/2014/main" id="{C762CA49-7382-0165-5903-565847A37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16" name="Rectangle 6">
            <a:extLst>
              <a:ext uri="{FF2B5EF4-FFF2-40B4-BE49-F238E27FC236}">
                <a16:creationId xmlns:a16="http://schemas.microsoft.com/office/drawing/2014/main" id="{4E3A3074-0B84-6F27-16A6-42744179E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17" name="Rectangle 7">
            <a:extLst>
              <a:ext uri="{FF2B5EF4-FFF2-40B4-BE49-F238E27FC236}">
                <a16:creationId xmlns:a16="http://schemas.microsoft.com/office/drawing/2014/main" id="{90DBF00C-2954-EBA2-1BD6-6D861F8F9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18" name="Rectangle 8">
            <a:extLst>
              <a:ext uri="{FF2B5EF4-FFF2-40B4-BE49-F238E27FC236}">
                <a16:creationId xmlns:a16="http://schemas.microsoft.com/office/drawing/2014/main" id="{9F0D71F8-8773-AFCD-DDEA-AF2EE106B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19" name="Rectangle 9">
            <a:extLst>
              <a:ext uri="{FF2B5EF4-FFF2-40B4-BE49-F238E27FC236}">
                <a16:creationId xmlns:a16="http://schemas.microsoft.com/office/drawing/2014/main" id="{2A801F0E-1036-695B-803B-4B101702B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20" name="Rectangle 10">
            <a:extLst>
              <a:ext uri="{FF2B5EF4-FFF2-40B4-BE49-F238E27FC236}">
                <a16:creationId xmlns:a16="http://schemas.microsoft.com/office/drawing/2014/main" id="{A0B49E33-12D1-8E5D-C1D9-DE1C74202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21" name="Rectangle 11">
            <a:extLst>
              <a:ext uri="{FF2B5EF4-FFF2-40B4-BE49-F238E27FC236}">
                <a16:creationId xmlns:a16="http://schemas.microsoft.com/office/drawing/2014/main" id="{317C4BB7-102B-EE7A-4FD2-5BF3448E6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22" name="Rectangle 12">
            <a:extLst>
              <a:ext uri="{FF2B5EF4-FFF2-40B4-BE49-F238E27FC236}">
                <a16:creationId xmlns:a16="http://schemas.microsoft.com/office/drawing/2014/main" id="{9A97D363-3452-DA66-C464-1C251979B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23" name="Rectangle 13">
            <a:extLst>
              <a:ext uri="{FF2B5EF4-FFF2-40B4-BE49-F238E27FC236}">
                <a16:creationId xmlns:a16="http://schemas.microsoft.com/office/drawing/2014/main" id="{4B6C3353-FC82-1EA0-5159-D6F85B935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24" name="Rectangle 14">
            <a:extLst>
              <a:ext uri="{FF2B5EF4-FFF2-40B4-BE49-F238E27FC236}">
                <a16:creationId xmlns:a16="http://schemas.microsoft.com/office/drawing/2014/main" id="{1C7F8051-C2D2-9404-FF9D-376AA0CE9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25" name="Rectangle 15">
            <a:extLst>
              <a:ext uri="{FF2B5EF4-FFF2-40B4-BE49-F238E27FC236}">
                <a16:creationId xmlns:a16="http://schemas.microsoft.com/office/drawing/2014/main" id="{8C86B8FD-7CEC-5BAF-DEE1-81D314A1F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26" name="Rectangle 16">
            <a:extLst>
              <a:ext uri="{FF2B5EF4-FFF2-40B4-BE49-F238E27FC236}">
                <a16:creationId xmlns:a16="http://schemas.microsoft.com/office/drawing/2014/main" id="{EDD493A6-5144-6579-28B3-24A1B00E9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377825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27" name="Rectangle 17">
            <a:extLst>
              <a:ext uri="{FF2B5EF4-FFF2-40B4-BE49-F238E27FC236}">
                <a16:creationId xmlns:a16="http://schemas.microsoft.com/office/drawing/2014/main" id="{5C6D5863-B7E2-633E-0456-D50BC09EE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28" name="Rectangle 18">
            <a:extLst>
              <a:ext uri="{FF2B5EF4-FFF2-40B4-BE49-F238E27FC236}">
                <a16:creationId xmlns:a16="http://schemas.microsoft.com/office/drawing/2014/main" id="{1A894F23-0250-500C-73F7-96FA5497F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29" name="Text Box 19">
            <a:extLst>
              <a:ext uri="{FF2B5EF4-FFF2-40B4-BE49-F238E27FC236}">
                <a16:creationId xmlns:a16="http://schemas.microsoft.com/office/drawing/2014/main" id="{58FF031E-BC0E-6F9E-CE29-A9A19A2F4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0"/>
            <a:ext cx="161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Root pointers:</a:t>
            </a:r>
          </a:p>
        </p:txBody>
      </p:sp>
      <p:sp>
        <p:nvSpPr>
          <p:cNvPr id="119830" name="Text Box 20">
            <a:extLst>
              <a:ext uri="{FF2B5EF4-FFF2-40B4-BE49-F238E27FC236}">
                <a16:creationId xmlns:a16="http://schemas.microsoft.com/office/drawing/2014/main" id="{7E4227AD-6C0E-71C0-993E-6662C9887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3854450"/>
            <a:ext cx="7826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From:</a:t>
            </a:r>
          </a:p>
        </p:txBody>
      </p:sp>
      <p:sp>
        <p:nvSpPr>
          <p:cNvPr id="119831" name="Rectangle 21">
            <a:extLst>
              <a:ext uri="{FF2B5EF4-FFF2-40B4-BE49-F238E27FC236}">
                <a16:creationId xmlns:a16="http://schemas.microsoft.com/office/drawing/2014/main" id="{D54306FB-B752-1C45-763F-5BD98FA8D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09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32" name="Text Box 22">
            <a:extLst>
              <a:ext uri="{FF2B5EF4-FFF2-40B4-BE49-F238E27FC236}">
                <a16:creationId xmlns:a16="http://schemas.microsoft.com/office/drawing/2014/main" id="{9B5835F4-FDD9-FFD1-6B99-E459F9E0F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538" y="2286000"/>
            <a:ext cx="1282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Uncopied=</a:t>
            </a:r>
          </a:p>
        </p:txBody>
      </p:sp>
      <p:sp>
        <p:nvSpPr>
          <p:cNvPr id="119833" name="Rectangle 23">
            <a:extLst>
              <a:ext uri="{FF2B5EF4-FFF2-40B4-BE49-F238E27FC236}">
                <a16:creationId xmlns:a16="http://schemas.microsoft.com/office/drawing/2014/main" id="{9B282E4B-98BC-77C3-91A8-C8615DB29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1738" y="2209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u="sng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119834" name="Text Box 24">
            <a:extLst>
              <a:ext uri="{FF2B5EF4-FFF2-40B4-BE49-F238E27FC236}">
                <a16:creationId xmlns:a16="http://schemas.microsoft.com/office/drawing/2014/main" id="{DF7E870D-29BB-0F79-51C9-EC5032149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5575" y="2286000"/>
            <a:ext cx="1038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Copied=</a:t>
            </a:r>
          </a:p>
        </p:txBody>
      </p:sp>
      <p:sp>
        <p:nvSpPr>
          <p:cNvPr id="119835" name="Freeform 25">
            <a:extLst>
              <a:ext uri="{FF2B5EF4-FFF2-40B4-BE49-F238E27FC236}">
                <a16:creationId xmlns:a16="http://schemas.microsoft.com/office/drawing/2014/main" id="{25E88A08-FB6C-7AAF-0E50-3DB5E48595DB}"/>
              </a:ext>
            </a:extLst>
          </p:cNvPr>
          <p:cNvSpPr>
            <a:spLocks/>
          </p:cNvSpPr>
          <p:nvPr/>
        </p:nvSpPr>
        <p:spPr bwMode="auto">
          <a:xfrm>
            <a:off x="6477000" y="4267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36" name="Freeform 26">
            <a:extLst>
              <a:ext uri="{FF2B5EF4-FFF2-40B4-BE49-F238E27FC236}">
                <a16:creationId xmlns:a16="http://schemas.microsoft.com/office/drawing/2014/main" id="{A802F6BA-45EC-EE6D-2CD2-B61E4F2A543D}"/>
              </a:ext>
            </a:extLst>
          </p:cNvPr>
          <p:cNvSpPr>
            <a:spLocks/>
          </p:cNvSpPr>
          <p:nvPr/>
        </p:nvSpPr>
        <p:spPr bwMode="auto">
          <a:xfrm flipH="1">
            <a:off x="5334000" y="4267200"/>
            <a:ext cx="1143000" cy="393700"/>
          </a:xfrm>
          <a:custGeom>
            <a:avLst/>
            <a:gdLst>
              <a:gd name="T0" fmla="*/ 2147483646 w 720"/>
              <a:gd name="T1" fmla="*/ 0 h 248"/>
              <a:gd name="T2" fmla="*/ 2147483646 w 720"/>
              <a:gd name="T3" fmla="*/ 2147483646 h 248"/>
              <a:gd name="T4" fmla="*/ 0 w 720"/>
              <a:gd name="T5" fmla="*/ 2147483646 h 248"/>
              <a:gd name="T6" fmla="*/ 0 60000 65536"/>
              <a:gd name="T7" fmla="*/ 0 60000 65536"/>
              <a:gd name="T8" fmla="*/ 0 60000 65536"/>
              <a:gd name="T9" fmla="*/ 0 w 720"/>
              <a:gd name="T10" fmla="*/ 0 h 248"/>
              <a:gd name="T11" fmla="*/ 720 w 72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8">
                <a:moveTo>
                  <a:pt x="720" y="0"/>
                </a:moveTo>
                <a:cubicBezTo>
                  <a:pt x="612" y="116"/>
                  <a:pt x="504" y="232"/>
                  <a:pt x="384" y="240"/>
                </a:cubicBezTo>
                <a:cubicBezTo>
                  <a:pt x="264" y="248"/>
                  <a:pt x="132" y="148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37" name="Freeform 27">
            <a:extLst>
              <a:ext uri="{FF2B5EF4-FFF2-40B4-BE49-F238E27FC236}">
                <a16:creationId xmlns:a16="http://schemas.microsoft.com/office/drawing/2014/main" id="{F17363FA-461B-C53A-AE7B-5D9D0E4AF756}"/>
              </a:ext>
            </a:extLst>
          </p:cNvPr>
          <p:cNvSpPr>
            <a:spLocks/>
          </p:cNvSpPr>
          <p:nvPr/>
        </p:nvSpPr>
        <p:spPr bwMode="auto">
          <a:xfrm>
            <a:off x="4572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38" name="Freeform 28">
            <a:extLst>
              <a:ext uri="{FF2B5EF4-FFF2-40B4-BE49-F238E27FC236}">
                <a16:creationId xmlns:a16="http://schemas.microsoft.com/office/drawing/2014/main" id="{99284F59-F5A5-C32C-E666-95342B9BB6B7}"/>
              </a:ext>
            </a:extLst>
          </p:cNvPr>
          <p:cNvSpPr>
            <a:spLocks/>
          </p:cNvSpPr>
          <p:nvPr/>
        </p:nvSpPr>
        <p:spPr bwMode="auto">
          <a:xfrm>
            <a:off x="4953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39" name="Freeform 29">
            <a:extLst>
              <a:ext uri="{FF2B5EF4-FFF2-40B4-BE49-F238E27FC236}">
                <a16:creationId xmlns:a16="http://schemas.microsoft.com/office/drawing/2014/main" id="{E3B2B794-3701-47CF-649D-E8C686018FA8}"/>
              </a:ext>
            </a:extLst>
          </p:cNvPr>
          <p:cNvSpPr>
            <a:spLocks/>
          </p:cNvSpPr>
          <p:nvPr/>
        </p:nvSpPr>
        <p:spPr bwMode="auto">
          <a:xfrm>
            <a:off x="3429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40" name="Freeform 30">
            <a:extLst>
              <a:ext uri="{FF2B5EF4-FFF2-40B4-BE49-F238E27FC236}">
                <a16:creationId xmlns:a16="http://schemas.microsoft.com/office/drawing/2014/main" id="{9F09CDC6-C5D1-5595-CD7F-AC22675CAD1B}"/>
              </a:ext>
            </a:extLst>
          </p:cNvPr>
          <p:cNvSpPr>
            <a:spLocks/>
          </p:cNvSpPr>
          <p:nvPr/>
        </p:nvSpPr>
        <p:spPr bwMode="auto">
          <a:xfrm>
            <a:off x="3810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41" name="Freeform 31">
            <a:extLst>
              <a:ext uri="{FF2B5EF4-FFF2-40B4-BE49-F238E27FC236}">
                <a16:creationId xmlns:a16="http://schemas.microsoft.com/office/drawing/2014/main" id="{F345EEFD-AE05-C067-AF52-66DAEC3960F7}"/>
              </a:ext>
            </a:extLst>
          </p:cNvPr>
          <p:cNvSpPr>
            <a:spLocks/>
          </p:cNvSpPr>
          <p:nvPr/>
        </p:nvSpPr>
        <p:spPr bwMode="auto">
          <a:xfrm>
            <a:off x="2057400" y="4267200"/>
            <a:ext cx="5105400" cy="965200"/>
          </a:xfrm>
          <a:custGeom>
            <a:avLst/>
            <a:gdLst>
              <a:gd name="T0" fmla="*/ 2147483646 w 3168"/>
              <a:gd name="T1" fmla="*/ 2147483646 h 608"/>
              <a:gd name="T2" fmla="*/ 2147483646 w 3168"/>
              <a:gd name="T3" fmla="*/ 2147483646 h 608"/>
              <a:gd name="T4" fmla="*/ 2147483646 w 3168"/>
              <a:gd name="T5" fmla="*/ 2147483646 h 608"/>
              <a:gd name="T6" fmla="*/ 2147483646 w 3168"/>
              <a:gd name="T7" fmla="*/ 0 h 608"/>
              <a:gd name="T8" fmla="*/ 0 60000 65536"/>
              <a:gd name="T9" fmla="*/ 0 60000 65536"/>
              <a:gd name="T10" fmla="*/ 0 60000 65536"/>
              <a:gd name="T11" fmla="*/ 0 60000 65536"/>
              <a:gd name="T12" fmla="*/ 0 w 3168"/>
              <a:gd name="T13" fmla="*/ 0 h 608"/>
              <a:gd name="T14" fmla="*/ 3168 w 3168"/>
              <a:gd name="T15" fmla="*/ 608 h 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8" h="608">
                <a:moveTo>
                  <a:pt x="3024" y="48"/>
                </a:moveTo>
                <a:cubicBezTo>
                  <a:pt x="3096" y="224"/>
                  <a:pt x="3168" y="400"/>
                  <a:pt x="2736" y="480"/>
                </a:cubicBezTo>
                <a:cubicBezTo>
                  <a:pt x="2304" y="560"/>
                  <a:pt x="864" y="608"/>
                  <a:pt x="432" y="528"/>
                </a:cubicBezTo>
                <a:cubicBezTo>
                  <a:pt x="0" y="448"/>
                  <a:pt x="72" y="224"/>
                  <a:pt x="144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42" name="Freeform 32">
            <a:extLst>
              <a:ext uri="{FF2B5EF4-FFF2-40B4-BE49-F238E27FC236}">
                <a16:creationId xmlns:a16="http://schemas.microsoft.com/office/drawing/2014/main" id="{628911B7-1B6C-14AC-ACBE-1B2F332B041A}"/>
              </a:ext>
            </a:extLst>
          </p:cNvPr>
          <p:cNvSpPr>
            <a:spLocks/>
          </p:cNvSpPr>
          <p:nvPr/>
        </p:nvSpPr>
        <p:spPr bwMode="auto">
          <a:xfrm flipH="1">
            <a:off x="56388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43" name="Freeform 33">
            <a:extLst>
              <a:ext uri="{FF2B5EF4-FFF2-40B4-BE49-F238E27FC236}">
                <a16:creationId xmlns:a16="http://schemas.microsoft.com/office/drawing/2014/main" id="{336F46B4-E072-F3B8-F21D-1F125739AF15}"/>
              </a:ext>
            </a:extLst>
          </p:cNvPr>
          <p:cNvSpPr>
            <a:spLocks/>
          </p:cNvSpPr>
          <p:nvPr/>
        </p:nvSpPr>
        <p:spPr bwMode="auto">
          <a:xfrm flipH="1">
            <a:off x="2286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44" name="Freeform 34">
            <a:extLst>
              <a:ext uri="{FF2B5EF4-FFF2-40B4-BE49-F238E27FC236}">
                <a16:creationId xmlns:a16="http://schemas.microsoft.com/office/drawing/2014/main" id="{899036ED-5BF7-505F-F9BA-2C3B384DD9DE}"/>
              </a:ext>
            </a:extLst>
          </p:cNvPr>
          <p:cNvSpPr>
            <a:spLocks/>
          </p:cNvSpPr>
          <p:nvPr/>
        </p:nvSpPr>
        <p:spPr bwMode="auto">
          <a:xfrm>
            <a:off x="64770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45" name="Freeform 35">
            <a:extLst>
              <a:ext uri="{FF2B5EF4-FFF2-40B4-BE49-F238E27FC236}">
                <a16:creationId xmlns:a16="http://schemas.microsoft.com/office/drawing/2014/main" id="{01C97D58-40E8-1D6D-545B-A8E9EA71E48F}"/>
              </a:ext>
            </a:extLst>
          </p:cNvPr>
          <p:cNvSpPr>
            <a:spLocks/>
          </p:cNvSpPr>
          <p:nvPr/>
        </p:nvSpPr>
        <p:spPr bwMode="auto">
          <a:xfrm>
            <a:off x="1905000" y="4267200"/>
            <a:ext cx="1143000" cy="508000"/>
          </a:xfrm>
          <a:custGeom>
            <a:avLst/>
            <a:gdLst>
              <a:gd name="T0" fmla="*/ 2147483646 w 720"/>
              <a:gd name="T1" fmla="*/ 0 h 320"/>
              <a:gd name="T2" fmla="*/ 2147483646 w 720"/>
              <a:gd name="T3" fmla="*/ 2147483646 h 320"/>
              <a:gd name="T4" fmla="*/ 2147483646 w 720"/>
              <a:gd name="T5" fmla="*/ 2147483646 h 320"/>
              <a:gd name="T6" fmla="*/ 0 w 720"/>
              <a:gd name="T7" fmla="*/ 2147483646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320"/>
              <a:gd name="T14" fmla="*/ 720 w 720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320">
                <a:moveTo>
                  <a:pt x="720" y="0"/>
                </a:moveTo>
                <a:cubicBezTo>
                  <a:pt x="720" y="96"/>
                  <a:pt x="720" y="192"/>
                  <a:pt x="624" y="240"/>
                </a:cubicBezTo>
                <a:cubicBezTo>
                  <a:pt x="528" y="288"/>
                  <a:pt x="248" y="320"/>
                  <a:pt x="144" y="288"/>
                </a:cubicBezTo>
                <a:cubicBezTo>
                  <a:pt x="40" y="256"/>
                  <a:pt x="20" y="152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46" name="Freeform 36">
            <a:extLst>
              <a:ext uri="{FF2B5EF4-FFF2-40B4-BE49-F238E27FC236}">
                <a16:creationId xmlns:a16="http://schemas.microsoft.com/office/drawing/2014/main" id="{C60C1B38-7C46-542C-F3F2-DE8A4DD09E71}"/>
              </a:ext>
            </a:extLst>
          </p:cNvPr>
          <p:cNvSpPr>
            <a:spLocks/>
          </p:cNvSpPr>
          <p:nvPr/>
        </p:nvSpPr>
        <p:spPr bwMode="auto">
          <a:xfrm>
            <a:off x="4584700" y="4343400"/>
            <a:ext cx="3035300" cy="609600"/>
          </a:xfrm>
          <a:custGeom>
            <a:avLst/>
            <a:gdLst>
              <a:gd name="T0" fmla="*/ 2147483646 w 1912"/>
              <a:gd name="T1" fmla="*/ 0 h 384"/>
              <a:gd name="T2" fmla="*/ 2147483646 w 1912"/>
              <a:gd name="T3" fmla="*/ 2147483646 h 384"/>
              <a:gd name="T4" fmla="*/ 2147483646 w 1912"/>
              <a:gd name="T5" fmla="*/ 2147483646 h 384"/>
              <a:gd name="T6" fmla="*/ 2147483646 w 191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912"/>
              <a:gd name="T13" fmla="*/ 0 h 384"/>
              <a:gd name="T14" fmla="*/ 1912 w 19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12" h="384">
                <a:moveTo>
                  <a:pt x="1672" y="0"/>
                </a:moveTo>
                <a:cubicBezTo>
                  <a:pt x="1792" y="116"/>
                  <a:pt x="1912" y="232"/>
                  <a:pt x="1672" y="288"/>
                </a:cubicBezTo>
                <a:cubicBezTo>
                  <a:pt x="1432" y="344"/>
                  <a:pt x="464" y="384"/>
                  <a:pt x="232" y="336"/>
                </a:cubicBezTo>
                <a:cubicBezTo>
                  <a:pt x="0" y="288"/>
                  <a:pt x="140" y="144"/>
                  <a:pt x="28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47" name="Freeform 37">
            <a:extLst>
              <a:ext uri="{FF2B5EF4-FFF2-40B4-BE49-F238E27FC236}">
                <a16:creationId xmlns:a16="http://schemas.microsoft.com/office/drawing/2014/main" id="{2D325C31-1D5F-8C7F-79D6-E52406BA6FE7}"/>
              </a:ext>
            </a:extLst>
          </p:cNvPr>
          <p:cNvSpPr>
            <a:spLocks/>
          </p:cNvSpPr>
          <p:nvPr/>
        </p:nvSpPr>
        <p:spPr bwMode="auto">
          <a:xfrm flipH="1">
            <a:off x="1828800" y="4267200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48" name="Text Box 38">
            <a:extLst>
              <a:ext uri="{FF2B5EF4-FFF2-40B4-BE49-F238E27FC236}">
                <a16:creationId xmlns:a16="http://schemas.microsoft.com/office/drawing/2014/main" id="{4CCB6583-B82B-A1CA-5129-B7C3291E9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5410200"/>
            <a:ext cx="522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To:</a:t>
            </a:r>
          </a:p>
        </p:txBody>
      </p:sp>
      <p:sp>
        <p:nvSpPr>
          <p:cNvPr id="119849" name="Rectangle 39">
            <a:extLst>
              <a:ext uri="{FF2B5EF4-FFF2-40B4-BE49-F238E27FC236}">
                <a16:creationId xmlns:a16="http://schemas.microsoft.com/office/drawing/2014/main" id="{90618166-0AD5-511F-E8E2-9987E01B1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50" name="Line 40">
            <a:extLst>
              <a:ext uri="{FF2B5EF4-FFF2-40B4-BE49-F238E27FC236}">
                <a16:creationId xmlns:a16="http://schemas.microsoft.com/office/drawing/2014/main" id="{8BE4F66C-E74E-0A9A-783F-FEB4D447FE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276600"/>
            <a:ext cx="152400" cy="2057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51" name="Rectangle 41">
            <a:extLst>
              <a:ext uri="{FF2B5EF4-FFF2-40B4-BE49-F238E27FC236}">
                <a16:creationId xmlns:a16="http://schemas.microsoft.com/office/drawing/2014/main" id="{9186B39B-EA6F-EAA9-F85A-65BC57586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52" name="Freeform 42">
            <a:extLst>
              <a:ext uri="{FF2B5EF4-FFF2-40B4-BE49-F238E27FC236}">
                <a16:creationId xmlns:a16="http://schemas.microsoft.com/office/drawing/2014/main" id="{C88A7CFB-CD12-493A-2C92-77DBC4CC943C}"/>
              </a:ext>
            </a:extLst>
          </p:cNvPr>
          <p:cNvSpPr>
            <a:spLocks/>
          </p:cNvSpPr>
          <p:nvPr/>
        </p:nvSpPr>
        <p:spPr bwMode="auto">
          <a:xfrm>
            <a:off x="1862138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53" name="Rectangle 43">
            <a:extLst>
              <a:ext uri="{FF2B5EF4-FFF2-40B4-BE49-F238E27FC236}">
                <a16:creationId xmlns:a16="http://schemas.microsoft.com/office/drawing/2014/main" id="{9F246EE8-06CE-34C5-6487-BD91C647C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54" name="Line 44">
            <a:extLst>
              <a:ext uri="{FF2B5EF4-FFF2-40B4-BE49-F238E27FC236}">
                <a16:creationId xmlns:a16="http://schemas.microsoft.com/office/drawing/2014/main" id="{C8CEC284-BEFD-F4DF-3F30-16ABC8626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276600"/>
            <a:ext cx="381000" cy="2057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55" name="Rectangle 45">
            <a:extLst>
              <a:ext uri="{FF2B5EF4-FFF2-40B4-BE49-F238E27FC236}">
                <a16:creationId xmlns:a16="http://schemas.microsoft.com/office/drawing/2014/main" id="{CD7E7E69-1107-7746-5351-619A9FEF7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56" name="Freeform 46">
            <a:extLst>
              <a:ext uri="{FF2B5EF4-FFF2-40B4-BE49-F238E27FC236}">
                <a16:creationId xmlns:a16="http://schemas.microsoft.com/office/drawing/2014/main" id="{5E8D05B9-B580-D01B-89CE-08FC5A391AC9}"/>
              </a:ext>
            </a:extLst>
          </p:cNvPr>
          <p:cNvSpPr>
            <a:spLocks/>
          </p:cNvSpPr>
          <p:nvPr/>
        </p:nvSpPr>
        <p:spPr bwMode="auto">
          <a:xfrm>
            <a:off x="2624138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57" name="Rectangle 47">
            <a:extLst>
              <a:ext uri="{FF2B5EF4-FFF2-40B4-BE49-F238E27FC236}">
                <a16:creationId xmlns:a16="http://schemas.microsoft.com/office/drawing/2014/main" id="{50534996-B6A8-06B9-3763-57D4DF913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58" name="Freeform 48">
            <a:extLst>
              <a:ext uri="{FF2B5EF4-FFF2-40B4-BE49-F238E27FC236}">
                <a16:creationId xmlns:a16="http://schemas.microsoft.com/office/drawing/2014/main" id="{425CD993-B49E-3447-2F2C-D3FDD3AF05F8}"/>
              </a:ext>
            </a:extLst>
          </p:cNvPr>
          <p:cNvSpPr>
            <a:spLocks/>
          </p:cNvSpPr>
          <p:nvPr/>
        </p:nvSpPr>
        <p:spPr bwMode="auto">
          <a:xfrm>
            <a:off x="3048000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59" name="Rectangle 49">
            <a:extLst>
              <a:ext uri="{FF2B5EF4-FFF2-40B4-BE49-F238E27FC236}">
                <a16:creationId xmlns:a16="http://schemas.microsoft.com/office/drawing/2014/main" id="{B3C9B512-31EE-8AC7-3259-A50697EE0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60" name="Freeform 50">
            <a:extLst>
              <a:ext uri="{FF2B5EF4-FFF2-40B4-BE49-F238E27FC236}">
                <a16:creationId xmlns:a16="http://schemas.microsoft.com/office/drawing/2014/main" id="{79B19486-45D7-4B2F-632A-333109D5BCB0}"/>
              </a:ext>
            </a:extLst>
          </p:cNvPr>
          <p:cNvSpPr>
            <a:spLocks/>
          </p:cNvSpPr>
          <p:nvPr/>
        </p:nvSpPr>
        <p:spPr bwMode="auto">
          <a:xfrm>
            <a:off x="3429000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61" name="Rectangle 51">
            <a:extLst>
              <a:ext uri="{FF2B5EF4-FFF2-40B4-BE49-F238E27FC236}">
                <a16:creationId xmlns:a16="http://schemas.microsoft.com/office/drawing/2014/main" id="{0E57F0F6-0307-A0C1-2B98-2B19BC403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62" name="Freeform 52">
            <a:extLst>
              <a:ext uri="{FF2B5EF4-FFF2-40B4-BE49-F238E27FC236}">
                <a16:creationId xmlns:a16="http://schemas.microsoft.com/office/drawing/2014/main" id="{51FDF520-24C3-4BE3-C8EE-BF11D4372E67}"/>
              </a:ext>
            </a:extLst>
          </p:cNvPr>
          <p:cNvSpPr>
            <a:spLocks/>
          </p:cNvSpPr>
          <p:nvPr/>
        </p:nvSpPr>
        <p:spPr bwMode="auto">
          <a:xfrm>
            <a:off x="3810000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63" name="Rectangle 53">
            <a:extLst>
              <a:ext uri="{FF2B5EF4-FFF2-40B4-BE49-F238E27FC236}">
                <a16:creationId xmlns:a16="http://schemas.microsoft.com/office/drawing/2014/main" id="{E3333C87-F9ED-1214-0AD8-B05C07E22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5257800"/>
            <a:ext cx="38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64" name="Freeform 54">
            <a:extLst>
              <a:ext uri="{FF2B5EF4-FFF2-40B4-BE49-F238E27FC236}">
                <a16:creationId xmlns:a16="http://schemas.microsoft.com/office/drawing/2014/main" id="{40AD960A-F582-37CF-55BB-8EC9402A5874}"/>
              </a:ext>
            </a:extLst>
          </p:cNvPr>
          <p:cNvSpPr>
            <a:spLocks/>
          </p:cNvSpPr>
          <p:nvPr/>
        </p:nvSpPr>
        <p:spPr bwMode="auto">
          <a:xfrm>
            <a:off x="4191000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65" name="Rectangle 55">
            <a:extLst>
              <a:ext uri="{FF2B5EF4-FFF2-40B4-BE49-F238E27FC236}">
                <a16:creationId xmlns:a16="http://schemas.microsoft.com/office/drawing/2014/main" id="{15FAE3B3-4A4E-1027-D7D1-A7BDCC5DA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66" name="Rectangle 56">
            <a:extLst>
              <a:ext uri="{FF2B5EF4-FFF2-40B4-BE49-F238E27FC236}">
                <a16:creationId xmlns:a16="http://schemas.microsoft.com/office/drawing/2014/main" id="{11EC18D1-41C2-8120-8B64-E3B126B34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67" name="Rectangle 57">
            <a:extLst>
              <a:ext uri="{FF2B5EF4-FFF2-40B4-BE49-F238E27FC236}">
                <a16:creationId xmlns:a16="http://schemas.microsoft.com/office/drawing/2014/main" id="{B394FEC5-94A3-60A4-AC5F-0DAA1BE3F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68" name="Rectangle 58">
            <a:extLst>
              <a:ext uri="{FF2B5EF4-FFF2-40B4-BE49-F238E27FC236}">
                <a16:creationId xmlns:a16="http://schemas.microsoft.com/office/drawing/2014/main" id="{969C9006-92BE-4C5A-EF6E-C7AF0ACD9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69" name="Rectangle 59">
            <a:extLst>
              <a:ext uri="{FF2B5EF4-FFF2-40B4-BE49-F238E27FC236}">
                <a16:creationId xmlns:a16="http://schemas.microsoft.com/office/drawing/2014/main" id="{6F977F99-7F33-DC88-74A5-4CC79E50D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70" name="Rectangle 60">
            <a:extLst>
              <a:ext uri="{FF2B5EF4-FFF2-40B4-BE49-F238E27FC236}">
                <a16:creationId xmlns:a16="http://schemas.microsoft.com/office/drawing/2014/main" id="{B1B648A1-6422-F033-DC73-820F2C747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71" name="Rectangle 61">
            <a:extLst>
              <a:ext uri="{FF2B5EF4-FFF2-40B4-BE49-F238E27FC236}">
                <a16:creationId xmlns:a16="http://schemas.microsoft.com/office/drawing/2014/main" id="{59C2A1CE-7922-BE1C-D8F3-681881CD4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72" name="Rectangle 62">
            <a:extLst>
              <a:ext uri="{FF2B5EF4-FFF2-40B4-BE49-F238E27FC236}">
                <a16:creationId xmlns:a16="http://schemas.microsoft.com/office/drawing/2014/main" id="{0010BE9D-368C-869B-F53B-DC8841BAD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9873" name="Freeform 63">
            <a:extLst>
              <a:ext uri="{FF2B5EF4-FFF2-40B4-BE49-F238E27FC236}">
                <a16:creationId xmlns:a16="http://schemas.microsoft.com/office/drawing/2014/main" id="{8DC931FF-5572-7D62-E958-28E5E2000593}"/>
              </a:ext>
            </a:extLst>
          </p:cNvPr>
          <p:cNvSpPr>
            <a:spLocks/>
          </p:cNvSpPr>
          <p:nvPr/>
        </p:nvSpPr>
        <p:spPr bwMode="auto">
          <a:xfrm>
            <a:off x="2286000" y="5791200"/>
            <a:ext cx="2286000" cy="469900"/>
          </a:xfrm>
          <a:custGeom>
            <a:avLst/>
            <a:gdLst>
              <a:gd name="T0" fmla="*/ 2147483646 w 1440"/>
              <a:gd name="T1" fmla="*/ 0 h 296"/>
              <a:gd name="T2" fmla="*/ 2147483646 w 1440"/>
              <a:gd name="T3" fmla="*/ 2147483646 h 296"/>
              <a:gd name="T4" fmla="*/ 0 w 1440"/>
              <a:gd name="T5" fmla="*/ 2147483646 h 296"/>
              <a:gd name="T6" fmla="*/ 0 60000 65536"/>
              <a:gd name="T7" fmla="*/ 0 60000 65536"/>
              <a:gd name="T8" fmla="*/ 0 60000 65536"/>
              <a:gd name="T9" fmla="*/ 0 w 1440"/>
              <a:gd name="T10" fmla="*/ 0 h 296"/>
              <a:gd name="T11" fmla="*/ 1440 w 1440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296">
                <a:moveTo>
                  <a:pt x="1440" y="0"/>
                </a:moveTo>
                <a:cubicBezTo>
                  <a:pt x="1200" y="140"/>
                  <a:pt x="960" y="280"/>
                  <a:pt x="720" y="288"/>
                </a:cubicBezTo>
                <a:cubicBezTo>
                  <a:pt x="480" y="296"/>
                  <a:pt x="240" y="172"/>
                  <a:pt x="0" y="48"/>
                </a:cubicBezTo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Date Placeholder 3">
            <a:extLst>
              <a:ext uri="{FF2B5EF4-FFF2-40B4-BE49-F238E27FC236}">
                <a16:creationId xmlns:a16="http://schemas.microsoft.com/office/drawing/2014/main" id="{F73A0AB2-01F8-8519-6BF2-E0361CF7CA3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0" name="Footer Placeholder 4">
            <a:extLst>
              <a:ext uri="{FF2B5EF4-FFF2-40B4-BE49-F238E27FC236}">
                <a16:creationId xmlns:a16="http://schemas.microsoft.com/office/drawing/2014/main" id="{4E0F19D8-97E1-00E8-810D-F1632905B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20835" name="Slide Number Placeholder 5">
            <a:extLst>
              <a:ext uri="{FF2B5EF4-FFF2-40B4-BE49-F238E27FC236}">
                <a16:creationId xmlns:a16="http://schemas.microsoft.com/office/drawing/2014/main" id="{B9BCAC8A-B605-7006-B3EE-994CF514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200715F-EBCE-4E25-891D-DA4D291B2D44}" type="slidenum">
              <a:rPr lang="en-US" altLang="en-US" smtClean="0">
                <a:latin typeface="Arial" panose="020B0604020202020204" pitchFamily="34" charset="0"/>
              </a:rPr>
              <a:pPr/>
              <a:t>96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0836" name="Rectangle 2">
            <a:extLst>
              <a:ext uri="{FF2B5EF4-FFF2-40B4-BE49-F238E27FC236}">
                <a16:creationId xmlns:a16="http://schemas.microsoft.com/office/drawing/2014/main" id="{B9085661-1168-8E46-3E07-A18B3A3D2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37" name="Rectangle 3">
            <a:extLst>
              <a:ext uri="{FF2B5EF4-FFF2-40B4-BE49-F238E27FC236}">
                <a16:creationId xmlns:a16="http://schemas.microsoft.com/office/drawing/2014/main" id="{FF95F99D-DCCF-195C-211F-F3A58D9C2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38" name="Rectangle 4">
            <a:extLst>
              <a:ext uri="{FF2B5EF4-FFF2-40B4-BE49-F238E27FC236}">
                <a16:creationId xmlns:a16="http://schemas.microsoft.com/office/drawing/2014/main" id="{A035AE5D-1216-418A-D667-FA9573B36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0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39" name="Rectangle 5">
            <a:extLst>
              <a:ext uri="{FF2B5EF4-FFF2-40B4-BE49-F238E27FC236}">
                <a16:creationId xmlns:a16="http://schemas.microsoft.com/office/drawing/2014/main" id="{0B33D85E-B082-C981-EB12-318B86BE6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40" name="Rectangle 6">
            <a:extLst>
              <a:ext uri="{FF2B5EF4-FFF2-40B4-BE49-F238E27FC236}">
                <a16:creationId xmlns:a16="http://schemas.microsoft.com/office/drawing/2014/main" id="{2307A9BE-3B50-DAE3-22CE-0AF7ED488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41" name="Rectangle 7">
            <a:extLst>
              <a:ext uri="{FF2B5EF4-FFF2-40B4-BE49-F238E27FC236}">
                <a16:creationId xmlns:a16="http://schemas.microsoft.com/office/drawing/2014/main" id="{5EACB53D-0AF1-981E-B3BB-219AF419F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42" name="Rectangle 8">
            <a:extLst>
              <a:ext uri="{FF2B5EF4-FFF2-40B4-BE49-F238E27FC236}">
                <a16:creationId xmlns:a16="http://schemas.microsoft.com/office/drawing/2014/main" id="{D600E896-1FFC-D4A4-2E74-ACAF35DF9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43" name="Rectangle 9">
            <a:extLst>
              <a:ext uri="{FF2B5EF4-FFF2-40B4-BE49-F238E27FC236}">
                <a16:creationId xmlns:a16="http://schemas.microsoft.com/office/drawing/2014/main" id="{4296A781-0D54-3C49-ADC6-829B7ECF6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44" name="Rectangle 10">
            <a:extLst>
              <a:ext uri="{FF2B5EF4-FFF2-40B4-BE49-F238E27FC236}">
                <a16:creationId xmlns:a16="http://schemas.microsoft.com/office/drawing/2014/main" id="{C4D42CBE-DAD7-906A-1117-A9C97C892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45" name="Rectangle 11">
            <a:extLst>
              <a:ext uri="{FF2B5EF4-FFF2-40B4-BE49-F238E27FC236}">
                <a16:creationId xmlns:a16="http://schemas.microsoft.com/office/drawing/2014/main" id="{3A24FF96-2F05-6222-6F26-B07BE830D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46" name="Rectangle 12">
            <a:extLst>
              <a:ext uri="{FF2B5EF4-FFF2-40B4-BE49-F238E27FC236}">
                <a16:creationId xmlns:a16="http://schemas.microsoft.com/office/drawing/2014/main" id="{2CD07731-13A8-A6E2-5471-D932CD307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47" name="Rectangle 13">
            <a:extLst>
              <a:ext uri="{FF2B5EF4-FFF2-40B4-BE49-F238E27FC236}">
                <a16:creationId xmlns:a16="http://schemas.microsoft.com/office/drawing/2014/main" id="{652009DF-18C1-0FEB-8E9E-F8F5CC2F1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48" name="Rectangle 14">
            <a:extLst>
              <a:ext uri="{FF2B5EF4-FFF2-40B4-BE49-F238E27FC236}">
                <a16:creationId xmlns:a16="http://schemas.microsoft.com/office/drawing/2014/main" id="{ABB5045B-BFEF-03B0-2A26-02C1D02FF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49" name="Rectangle 15">
            <a:extLst>
              <a:ext uri="{FF2B5EF4-FFF2-40B4-BE49-F238E27FC236}">
                <a16:creationId xmlns:a16="http://schemas.microsoft.com/office/drawing/2014/main" id="{37519AD2-D3B0-D442-8546-98BCBDFB6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50" name="Rectangle 16">
            <a:extLst>
              <a:ext uri="{FF2B5EF4-FFF2-40B4-BE49-F238E27FC236}">
                <a16:creationId xmlns:a16="http://schemas.microsoft.com/office/drawing/2014/main" id="{2202B915-CD3D-FD55-28D9-FD0113B18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51" name="Rectangle 17">
            <a:extLst>
              <a:ext uri="{FF2B5EF4-FFF2-40B4-BE49-F238E27FC236}">
                <a16:creationId xmlns:a16="http://schemas.microsoft.com/office/drawing/2014/main" id="{53CD2647-4402-17D5-87B2-C6BD530E2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525780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52" name="Rectangle 18">
            <a:extLst>
              <a:ext uri="{FF2B5EF4-FFF2-40B4-BE49-F238E27FC236}">
                <a16:creationId xmlns:a16="http://schemas.microsoft.com/office/drawing/2014/main" id="{BC697832-B757-C3A4-8BB2-73BFF2832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Stop &amp; Copy: GC Example</a:t>
            </a:r>
          </a:p>
        </p:txBody>
      </p:sp>
      <p:sp>
        <p:nvSpPr>
          <p:cNvPr id="120853" name="Rectangle 19">
            <a:extLst>
              <a:ext uri="{FF2B5EF4-FFF2-40B4-BE49-F238E27FC236}">
                <a16:creationId xmlns:a16="http://schemas.microsoft.com/office/drawing/2014/main" id="{34029BD0-1002-3647-C9BE-DC058ACC0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54" name="Rectangle 20">
            <a:extLst>
              <a:ext uri="{FF2B5EF4-FFF2-40B4-BE49-F238E27FC236}">
                <a16:creationId xmlns:a16="http://schemas.microsoft.com/office/drawing/2014/main" id="{072FB7B8-C099-5DD6-1C7A-A06A76951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55" name="Rectangle 21">
            <a:extLst>
              <a:ext uri="{FF2B5EF4-FFF2-40B4-BE49-F238E27FC236}">
                <a16:creationId xmlns:a16="http://schemas.microsoft.com/office/drawing/2014/main" id="{F84F7F90-BA67-04BB-9D03-8578359D1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56" name="Rectangle 22">
            <a:extLst>
              <a:ext uri="{FF2B5EF4-FFF2-40B4-BE49-F238E27FC236}">
                <a16:creationId xmlns:a16="http://schemas.microsoft.com/office/drawing/2014/main" id="{C080F750-A0D4-CB4B-1FC0-4D7AA361D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57" name="Rectangle 23">
            <a:extLst>
              <a:ext uri="{FF2B5EF4-FFF2-40B4-BE49-F238E27FC236}">
                <a16:creationId xmlns:a16="http://schemas.microsoft.com/office/drawing/2014/main" id="{8C3AEEE8-5C59-D25A-068B-B9CCF27A5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58" name="Rectangle 24">
            <a:extLst>
              <a:ext uri="{FF2B5EF4-FFF2-40B4-BE49-F238E27FC236}">
                <a16:creationId xmlns:a16="http://schemas.microsoft.com/office/drawing/2014/main" id="{45BF3CC9-2953-B64E-FC81-09483267B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59" name="Rectangle 25">
            <a:extLst>
              <a:ext uri="{FF2B5EF4-FFF2-40B4-BE49-F238E27FC236}">
                <a16:creationId xmlns:a16="http://schemas.microsoft.com/office/drawing/2014/main" id="{B6178A12-68F6-294F-4FB1-6426835AF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60" name="Rectangle 26">
            <a:extLst>
              <a:ext uri="{FF2B5EF4-FFF2-40B4-BE49-F238E27FC236}">
                <a16:creationId xmlns:a16="http://schemas.microsoft.com/office/drawing/2014/main" id="{E2A27EC5-4D05-520A-E5DE-96CFEE09F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61" name="Text Box 27">
            <a:extLst>
              <a:ext uri="{FF2B5EF4-FFF2-40B4-BE49-F238E27FC236}">
                <a16:creationId xmlns:a16="http://schemas.microsoft.com/office/drawing/2014/main" id="{8FFB32E8-A91E-25EC-9B47-C9FEDE272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0"/>
            <a:ext cx="161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Root pointers:</a:t>
            </a:r>
          </a:p>
        </p:txBody>
      </p:sp>
      <p:sp>
        <p:nvSpPr>
          <p:cNvPr id="120862" name="Text Box 28">
            <a:extLst>
              <a:ext uri="{FF2B5EF4-FFF2-40B4-BE49-F238E27FC236}">
                <a16:creationId xmlns:a16="http://schemas.microsoft.com/office/drawing/2014/main" id="{3BD6DD67-7E04-3D06-5086-7217A5014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3854450"/>
            <a:ext cx="522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To:</a:t>
            </a:r>
          </a:p>
        </p:txBody>
      </p:sp>
      <p:sp>
        <p:nvSpPr>
          <p:cNvPr id="120863" name="Text Box 29">
            <a:extLst>
              <a:ext uri="{FF2B5EF4-FFF2-40B4-BE49-F238E27FC236}">
                <a16:creationId xmlns:a16="http://schemas.microsoft.com/office/drawing/2014/main" id="{4E604EDC-7BA5-CB28-B921-65304E292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5410200"/>
            <a:ext cx="7826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From:</a:t>
            </a:r>
          </a:p>
        </p:txBody>
      </p:sp>
      <p:sp>
        <p:nvSpPr>
          <p:cNvPr id="120864" name="Freeform 30">
            <a:extLst>
              <a:ext uri="{FF2B5EF4-FFF2-40B4-BE49-F238E27FC236}">
                <a16:creationId xmlns:a16="http://schemas.microsoft.com/office/drawing/2014/main" id="{1AFC6E03-F105-5D57-448C-24EA60E28842}"/>
              </a:ext>
            </a:extLst>
          </p:cNvPr>
          <p:cNvSpPr>
            <a:spLocks/>
          </p:cNvSpPr>
          <p:nvPr/>
        </p:nvSpPr>
        <p:spPr bwMode="auto">
          <a:xfrm>
            <a:off x="1862138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5" name="Freeform 31">
            <a:extLst>
              <a:ext uri="{FF2B5EF4-FFF2-40B4-BE49-F238E27FC236}">
                <a16:creationId xmlns:a16="http://schemas.microsoft.com/office/drawing/2014/main" id="{D597CABB-0E46-F09D-EC20-D6DB422F1CBA}"/>
              </a:ext>
            </a:extLst>
          </p:cNvPr>
          <p:cNvSpPr>
            <a:spLocks/>
          </p:cNvSpPr>
          <p:nvPr/>
        </p:nvSpPr>
        <p:spPr bwMode="auto">
          <a:xfrm>
            <a:off x="2624138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6" name="Freeform 32">
            <a:extLst>
              <a:ext uri="{FF2B5EF4-FFF2-40B4-BE49-F238E27FC236}">
                <a16:creationId xmlns:a16="http://schemas.microsoft.com/office/drawing/2014/main" id="{DC3A8423-CAC4-5CE7-0D74-2725675C6C04}"/>
              </a:ext>
            </a:extLst>
          </p:cNvPr>
          <p:cNvSpPr>
            <a:spLocks/>
          </p:cNvSpPr>
          <p:nvPr/>
        </p:nvSpPr>
        <p:spPr bwMode="auto">
          <a:xfrm>
            <a:off x="3048000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7" name="Freeform 33">
            <a:extLst>
              <a:ext uri="{FF2B5EF4-FFF2-40B4-BE49-F238E27FC236}">
                <a16:creationId xmlns:a16="http://schemas.microsoft.com/office/drawing/2014/main" id="{80454516-65A9-8EFF-C2D0-B42BFF0A089E}"/>
              </a:ext>
            </a:extLst>
          </p:cNvPr>
          <p:cNvSpPr>
            <a:spLocks/>
          </p:cNvSpPr>
          <p:nvPr/>
        </p:nvSpPr>
        <p:spPr bwMode="auto">
          <a:xfrm>
            <a:off x="3429000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8" name="Freeform 34">
            <a:extLst>
              <a:ext uri="{FF2B5EF4-FFF2-40B4-BE49-F238E27FC236}">
                <a16:creationId xmlns:a16="http://schemas.microsoft.com/office/drawing/2014/main" id="{2B838749-6144-CD8E-9196-C521182EC670}"/>
              </a:ext>
            </a:extLst>
          </p:cNvPr>
          <p:cNvSpPr>
            <a:spLocks/>
          </p:cNvSpPr>
          <p:nvPr/>
        </p:nvSpPr>
        <p:spPr bwMode="auto">
          <a:xfrm>
            <a:off x="3810000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9" name="Freeform 35">
            <a:extLst>
              <a:ext uri="{FF2B5EF4-FFF2-40B4-BE49-F238E27FC236}">
                <a16:creationId xmlns:a16="http://schemas.microsoft.com/office/drawing/2014/main" id="{8616F7EF-515C-F608-C2B0-A8B241C41FB6}"/>
              </a:ext>
            </a:extLst>
          </p:cNvPr>
          <p:cNvSpPr>
            <a:spLocks/>
          </p:cNvSpPr>
          <p:nvPr/>
        </p:nvSpPr>
        <p:spPr bwMode="auto">
          <a:xfrm>
            <a:off x="4191000" y="5776913"/>
            <a:ext cx="457200" cy="241300"/>
          </a:xfrm>
          <a:custGeom>
            <a:avLst/>
            <a:gdLst>
              <a:gd name="T0" fmla="*/ 0 w 240"/>
              <a:gd name="T1" fmla="*/ 0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0 60000 65536"/>
              <a:gd name="T7" fmla="*/ 0 60000 65536"/>
              <a:gd name="T8" fmla="*/ 0 60000 65536"/>
              <a:gd name="T9" fmla="*/ 0 w 240"/>
              <a:gd name="T10" fmla="*/ 0 h 152"/>
              <a:gd name="T11" fmla="*/ 240 w 24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52">
                <a:moveTo>
                  <a:pt x="0" y="0"/>
                </a:moveTo>
                <a:cubicBezTo>
                  <a:pt x="28" y="68"/>
                  <a:pt x="56" y="136"/>
                  <a:pt x="96" y="144"/>
                </a:cubicBezTo>
                <a:cubicBezTo>
                  <a:pt x="136" y="152"/>
                  <a:pt x="188" y="100"/>
                  <a:pt x="24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0" name="Rectangle 36">
            <a:extLst>
              <a:ext uri="{FF2B5EF4-FFF2-40B4-BE49-F238E27FC236}">
                <a16:creationId xmlns:a16="http://schemas.microsoft.com/office/drawing/2014/main" id="{422E1273-D2B4-5D08-3FC6-D9DB06F1D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71" name="Rectangle 37">
            <a:extLst>
              <a:ext uri="{FF2B5EF4-FFF2-40B4-BE49-F238E27FC236}">
                <a16:creationId xmlns:a16="http://schemas.microsoft.com/office/drawing/2014/main" id="{A1D03688-E6E6-536A-3A3A-8AC0F717A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72" name="Rectangle 38">
            <a:extLst>
              <a:ext uri="{FF2B5EF4-FFF2-40B4-BE49-F238E27FC236}">
                <a16:creationId xmlns:a16="http://schemas.microsoft.com/office/drawing/2014/main" id="{87AB2BF4-5F4A-9CC1-B381-AE577776C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73" name="Rectangle 39">
            <a:extLst>
              <a:ext uri="{FF2B5EF4-FFF2-40B4-BE49-F238E27FC236}">
                <a16:creationId xmlns:a16="http://schemas.microsoft.com/office/drawing/2014/main" id="{16F9DA15-3082-E8D5-6B6B-D626F03B8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74" name="Rectangle 40">
            <a:extLst>
              <a:ext uri="{FF2B5EF4-FFF2-40B4-BE49-F238E27FC236}">
                <a16:creationId xmlns:a16="http://schemas.microsoft.com/office/drawing/2014/main" id="{08C76FFB-AEEF-B0D9-A5E8-B569E0F53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75" name="Rectangle 41">
            <a:extLst>
              <a:ext uri="{FF2B5EF4-FFF2-40B4-BE49-F238E27FC236}">
                <a16:creationId xmlns:a16="http://schemas.microsoft.com/office/drawing/2014/main" id="{F44E72A7-0075-E59D-304B-AFC41D6B1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76" name="Rectangle 42">
            <a:extLst>
              <a:ext uri="{FF2B5EF4-FFF2-40B4-BE49-F238E27FC236}">
                <a16:creationId xmlns:a16="http://schemas.microsoft.com/office/drawing/2014/main" id="{BD22F194-3D73-5789-141E-3E3B2F930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77" name="Rectangle 43">
            <a:extLst>
              <a:ext uri="{FF2B5EF4-FFF2-40B4-BE49-F238E27FC236}">
                <a16:creationId xmlns:a16="http://schemas.microsoft.com/office/drawing/2014/main" id="{7C738045-E1EF-0C5F-C642-6B0DF12CD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3778250"/>
            <a:ext cx="3810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0878" name="Line 44">
            <a:extLst>
              <a:ext uri="{FF2B5EF4-FFF2-40B4-BE49-F238E27FC236}">
                <a16:creationId xmlns:a16="http://schemas.microsoft.com/office/drawing/2014/main" id="{4E04D737-BEC5-7909-5CE3-D118A24718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276600"/>
            <a:ext cx="152400" cy="2057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9" name="Line 45">
            <a:extLst>
              <a:ext uri="{FF2B5EF4-FFF2-40B4-BE49-F238E27FC236}">
                <a16:creationId xmlns:a16="http://schemas.microsoft.com/office/drawing/2014/main" id="{ED905A53-1926-FF9D-5047-E73B90A049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276600"/>
            <a:ext cx="381000" cy="2057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0" name="Line 46">
            <a:extLst>
              <a:ext uri="{FF2B5EF4-FFF2-40B4-BE49-F238E27FC236}">
                <a16:creationId xmlns:a16="http://schemas.microsoft.com/office/drawing/2014/main" id="{30C5199E-E36A-C6BB-7DCE-6928E7819D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1" name="Text Box 47">
            <a:extLst>
              <a:ext uri="{FF2B5EF4-FFF2-40B4-BE49-F238E27FC236}">
                <a16:creationId xmlns:a16="http://schemas.microsoft.com/office/drawing/2014/main" id="{C2E6CC3D-105B-900A-6B0B-32771C012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7100" y="4586288"/>
            <a:ext cx="2354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Next block to allocate</a:t>
            </a:r>
          </a:p>
        </p:txBody>
      </p:sp>
      <p:sp>
        <p:nvSpPr>
          <p:cNvPr id="120882" name="Freeform 48">
            <a:extLst>
              <a:ext uri="{FF2B5EF4-FFF2-40B4-BE49-F238E27FC236}">
                <a16:creationId xmlns:a16="http://schemas.microsoft.com/office/drawing/2014/main" id="{41C1BE2F-2454-CEA6-F5B7-730C625B47E7}"/>
              </a:ext>
            </a:extLst>
          </p:cNvPr>
          <p:cNvSpPr>
            <a:spLocks/>
          </p:cNvSpPr>
          <p:nvPr/>
        </p:nvSpPr>
        <p:spPr bwMode="auto">
          <a:xfrm>
            <a:off x="2286000" y="5791200"/>
            <a:ext cx="2286000" cy="469900"/>
          </a:xfrm>
          <a:custGeom>
            <a:avLst/>
            <a:gdLst>
              <a:gd name="T0" fmla="*/ 2147483646 w 1440"/>
              <a:gd name="T1" fmla="*/ 0 h 296"/>
              <a:gd name="T2" fmla="*/ 2147483646 w 1440"/>
              <a:gd name="T3" fmla="*/ 2147483646 h 296"/>
              <a:gd name="T4" fmla="*/ 0 w 1440"/>
              <a:gd name="T5" fmla="*/ 2147483646 h 296"/>
              <a:gd name="T6" fmla="*/ 0 60000 65536"/>
              <a:gd name="T7" fmla="*/ 0 60000 65536"/>
              <a:gd name="T8" fmla="*/ 0 60000 65536"/>
              <a:gd name="T9" fmla="*/ 0 w 1440"/>
              <a:gd name="T10" fmla="*/ 0 h 296"/>
              <a:gd name="T11" fmla="*/ 1440 w 1440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296">
                <a:moveTo>
                  <a:pt x="1440" y="0"/>
                </a:moveTo>
                <a:cubicBezTo>
                  <a:pt x="1200" y="140"/>
                  <a:pt x="960" y="280"/>
                  <a:pt x="720" y="288"/>
                </a:cubicBezTo>
                <a:cubicBezTo>
                  <a:pt x="480" y="296"/>
                  <a:pt x="240" y="172"/>
                  <a:pt x="0" y="4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Date Placeholder 3">
            <a:extLst>
              <a:ext uri="{FF2B5EF4-FFF2-40B4-BE49-F238E27FC236}">
                <a16:creationId xmlns:a16="http://schemas.microsoft.com/office/drawing/2014/main" id="{F5FCEEBE-C8E8-F169-FAAD-B591DC2DF7F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430FB-C6C4-2FBA-5569-CC7171A3D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21859" name="Slide Number Placeholder 5">
            <a:extLst>
              <a:ext uri="{FF2B5EF4-FFF2-40B4-BE49-F238E27FC236}">
                <a16:creationId xmlns:a16="http://schemas.microsoft.com/office/drawing/2014/main" id="{2FB866B7-BD32-DE7D-2EE8-6FD38B6F2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EFA8521-2310-41D8-8734-F626038315E3}" type="slidenum">
              <a:rPr lang="en-US" altLang="en-US" smtClean="0">
                <a:latin typeface="Arial" panose="020B0604020202020204" pitchFamily="34" charset="0"/>
              </a:rPr>
              <a:pPr/>
              <a:t>97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id="{5ECCEB74-AB4D-40B4-B082-1DDF62A487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Stop &amp; Copy</a:t>
            </a:r>
          </a:p>
        </p:txBody>
      </p:sp>
      <p:sp>
        <p:nvSpPr>
          <p:cNvPr id="121861" name="Rectangle 5">
            <a:extLst>
              <a:ext uri="{FF2B5EF4-FFF2-40B4-BE49-F238E27FC236}">
                <a16:creationId xmlns:a16="http://schemas.microsoft.com/office/drawing/2014/main" id="{77373E61-4DB6-0ECB-E493-E17562E683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Advantages:</a:t>
            </a:r>
          </a:p>
          <a:p>
            <a:pPr lvl="1" eaLnBrk="1" hangingPunct="1"/>
            <a:r>
              <a:rPr lang="en-US" altLang="en-US"/>
              <a:t>Only one pass over data</a:t>
            </a:r>
          </a:p>
          <a:p>
            <a:pPr lvl="1" eaLnBrk="1" hangingPunct="1"/>
            <a:r>
              <a:rPr lang="en-US" altLang="en-US"/>
              <a:t>Only touches reachable data</a:t>
            </a:r>
          </a:p>
          <a:p>
            <a:pPr lvl="1" eaLnBrk="1" hangingPunct="1"/>
            <a:r>
              <a:rPr lang="en-US" altLang="en-US"/>
              <a:t>Little space overhead per data item</a:t>
            </a:r>
          </a:p>
          <a:p>
            <a:pPr lvl="1" eaLnBrk="1" hangingPunct="1"/>
            <a:r>
              <a:rPr lang="en-US" altLang="en-US"/>
              <a:t>Very simple allocation</a:t>
            </a:r>
          </a:p>
          <a:p>
            <a:pPr lvl="1" eaLnBrk="1" hangingPunct="1"/>
            <a:r>
              <a:rPr lang="ja-JP" altLang="en-US">
                <a:ea typeface="MS PGothic" panose="020B0600070205080204" pitchFamily="34" charset="-128"/>
              </a:rPr>
              <a:t>“</a:t>
            </a:r>
            <a:r>
              <a:rPr lang="en-US" altLang="ja-JP">
                <a:ea typeface="MS PGothic" panose="020B0600070205080204" pitchFamily="34" charset="-128"/>
              </a:rPr>
              <a:t>Compacts</a:t>
            </a:r>
            <a:r>
              <a:rPr lang="ja-JP" altLang="en-US">
                <a:ea typeface="MS PGothic" panose="020B0600070205080204" pitchFamily="34" charset="-128"/>
              </a:rPr>
              <a:t>”</a:t>
            </a:r>
            <a:r>
              <a:rPr lang="en-US" altLang="ja-JP">
                <a:ea typeface="MS PGothic" panose="020B0600070205080204" pitchFamily="34" charset="-128"/>
              </a:rPr>
              <a:t> data</a:t>
            </a:r>
          </a:p>
          <a:p>
            <a:pPr lvl="1" eaLnBrk="1" hangingPunct="1"/>
            <a:r>
              <a:rPr lang="en-US" altLang="en-US"/>
              <a:t>Handles cycles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Disadvantages:</a:t>
            </a:r>
          </a:p>
          <a:p>
            <a:pPr lvl="1" eaLnBrk="1" hangingPunct="1"/>
            <a:r>
              <a:rPr lang="en-US" altLang="en-US"/>
              <a:t>Noticeable pauses for GC</a:t>
            </a:r>
          </a:p>
          <a:p>
            <a:pPr lvl="1" eaLnBrk="1" hangingPunct="1"/>
            <a:r>
              <a:rPr lang="en-US" altLang="en-US"/>
              <a:t>Double the basic heap size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Date Placeholder 3">
            <a:extLst>
              <a:ext uri="{FF2B5EF4-FFF2-40B4-BE49-F238E27FC236}">
                <a16:creationId xmlns:a16="http://schemas.microsoft.com/office/drawing/2014/main" id="{BBC4E240-8C81-83C0-E166-7EAE1A87A00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C06F0-5086-E295-9783-5D2093F06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22883" name="Slide Number Placeholder 5">
            <a:extLst>
              <a:ext uri="{FF2B5EF4-FFF2-40B4-BE49-F238E27FC236}">
                <a16:creationId xmlns:a16="http://schemas.microsoft.com/office/drawing/2014/main" id="{3F84817E-52AB-728D-21C8-6861A8CDD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CAE2092-395C-422C-8CAF-F8AC7B54C9F9}" type="slidenum">
              <a:rPr lang="en-US" altLang="en-US" smtClean="0">
                <a:latin typeface="Arial" panose="020B0604020202020204" pitchFamily="34" charset="0"/>
              </a:rPr>
              <a:pPr/>
              <a:t>98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884" name="Rectangle 2">
            <a:extLst>
              <a:ext uri="{FF2B5EF4-FFF2-40B4-BE49-F238E27FC236}">
                <a16:creationId xmlns:a16="http://schemas.microsoft.com/office/drawing/2014/main" id="{D7CF1D50-2030-8349-F90E-79A8D6339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Compaction</a:t>
            </a:r>
          </a:p>
        </p:txBody>
      </p:sp>
      <p:sp>
        <p:nvSpPr>
          <p:cNvPr id="122885" name="Rectangle 3">
            <a:extLst>
              <a:ext uri="{FF2B5EF4-FFF2-40B4-BE49-F238E27FC236}">
                <a16:creationId xmlns:a16="http://schemas.microsoft.com/office/drawing/2014/main" id="{2475E400-9831-7B08-12D1-DAC17DFFAA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Moving allocated data into contiguous memory</a:t>
            </a:r>
          </a:p>
          <a:p>
            <a:pPr eaLnBrk="1" hangingPunct="1"/>
            <a:r>
              <a:rPr lang="en-US" altLang="en-US"/>
              <a:t>Eliminates fragmentation</a:t>
            </a:r>
          </a:p>
          <a:p>
            <a:pPr eaLnBrk="1" hangingPunct="1"/>
            <a:r>
              <a:rPr lang="en-US" altLang="en-US"/>
              <a:t>Tends to increase spatial locality</a:t>
            </a:r>
          </a:p>
          <a:p>
            <a:pPr eaLnBrk="1" hangingPunct="1"/>
            <a:r>
              <a:rPr lang="en-US" altLang="en-US"/>
              <a:t>Must be able to reassociate data &amp; locations</a:t>
            </a:r>
          </a:p>
          <a:p>
            <a:pPr lvl="1" eaLnBrk="1" hangingPunct="1"/>
            <a:r>
              <a:rPr lang="en-US" altLang="en-US"/>
              <a:t>Not possible if C-like pointers in source language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Date Placeholder 3">
            <a:extLst>
              <a:ext uri="{FF2B5EF4-FFF2-40B4-BE49-F238E27FC236}">
                <a16:creationId xmlns:a16="http://schemas.microsoft.com/office/drawing/2014/main" id="{47236F68-0BCA-810B-50C7-E152DB87B8B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76CF4-7154-87EE-12B0-D3C089719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Memory Allocation</a:t>
            </a:r>
          </a:p>
        </p:txBody>
      </p:sp>
      <p:sp>
        <p:nvSpPr>
          <p:cNvPr id="123907" name="Slide Number Placeholder 5">
            <a:extLst>
              <a:ext uri="{FF2B5EF4-FFF2-40B4-BE49-F238E27FC236}">
                <a16:creationId xmlns:a16="http://schemas.microsoft.com/office/drawing/2014/main" id="{901FEC2C-B7EC-B145-5EA7-BD5B7BB4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FE31A4A-77AB-4951-AC70-72C70CDC1C82}" type="slidenum">
              <a:rPr lang="en-US" altLang="en-US" smtClean="0">
                <a:latin typeface="Arial" panose="020B0604020202020204" pitchFamily="34" charset="0"/>
              </a:rPr>
              <a:pPr/>
              <a:t>99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3908" name="Rectangle 4">
            <a:extLst>
              <a:ext uri="{FF2B5EF4-FFF2-40B4-BE49-F238E27FC236}">
                <a16:creationId xmlns:a16="http://schemas.microsoft.com/office/drawing/2014/main" id="{8264B01B-C9F2-987A-814E-A7E4E09747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GC Variations</a:t>
            </a:r>
          </a:p>
        </p:txBody>
      </p:sp>
      <p:sp>
        <p:nvSpPr>
          <p:cNvPr id="123909" name="Rectangle 5">
            <a:extLst>
              <a:ext uri="{FF2B5EF4-FFF2-40B4-BE49-F238E27FC236}">
                <a16:creationId xmlns:a16="http://schemas.microsoft.com/office/drawing/2014/main" id="{D5CCB23D-3E55-F0FE-07A4-459D554FB9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/>
              <a:t>Many</a:t>
            </a:r>
            <a:r>
              <a:rPr lang="en-US" altLang="en-US"/>
              <a:t> variations on these three main themes</a:t>
            </a:r>
          </a:p>
          <a:p>
            <a:pPr lvl="1" eaLnBrk="1" hangingPunct="1"/>
            <a:r>
              <a:rPr lang="en-US" altLang="en-US"/>
              <a:t>Concurrent GC, which does not stop the computation during GC</a:t>
            </a:r>
          </a:p>
          <a:p>
            <a:pPr lvl="1" eaLnBrk="1" hangingPunct="1"/>
            <a:r>
              <a:rPr lang="en-US" altLang="en-US"/>
              <a:t>Generational GC, which exploits the observation that most objects have a short lifetime</a:t>
            </a:r>
          </a:p>
          <a:p>
            <a:pPr lvl="1" eaLnBrk="1" hangingPunct="1"/>
            <a:r>
              <a:rPr lang="en-US" altLang="en-US"/>
              <a:t>Conservative GC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Combinations of these three main themes are common</a:t>
            </a:r>
          </a:p>
          <a:p>
            <a:pPr lvl="1" eaLnBrk="1" hangingPunct="1"/>
            <a:r>
              <a:rPr lang="en-US" altLang="en-US"/>
              <a:t>Java uses both Copying and Mark-and-Sweep within a Generational GC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6600"/>
      </a:dk1>
      <a:lt1>
        <a:srgbClr val="FFFFFF"/>
      </a:lt1>
      <a:dk2>
        <a:srgbClr val="660033"/>
      </a:dk2>
      <a:lt2>
        <a:srgbClr val="777777"/>
      </a:lt2>
      <a:accent1>
        <a:srgbClr val="550066"/>
      </a:accent1>
      <a:accent2>
        <a:srgbClr val="000066"/>
      </a:accent2>
      <a:accent3>
        <a:srgbClr val="FFFFFF"/>
      </a:accent3>
      <a:accent4>
        <a:srgbClr val="005600"/>
      </a:accent4>
      <a:accent5>
        <a:srgbClr val="B4AAB8"/>
      </a:accent5>
      <a:accent6>
        <a:srgbClr val="00005C"/>
      </a:accent6>
      <a:hlink>
        <a:srgbClr val="000000"/>
      </a:hlink>
      <a:folHlink>
        <a:srgbClr val="FFFFCC"/>
      </a:folHlink>
    </a:clrScheme>
    <a:fontScheme name="Default Design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blurRad="63500" dist="107763" dir="2700000" algn="ctr" rotWithShape="0">
            <a:schemeClr val="bg2"/>
          </a:outerShdw>
        </a:effectLst>
      </a:spPr>
      <a:bodyPr vert="horz" wrap="none" lIns="90487" tIns="44450" rIns="90487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blurRad="63500" dist="107763" dir="2700000" algn="ctr" rotWithShape="0">
            <a:schemeClr val="bg2"/>
          </a:outerShdw>
        </a:effectLst>
      </a:spPr>
      <a:bodyPr vert="horz" wrap="none" lIns="90487" tIns="44450" rIns="90487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5C66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00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C9C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6600"/>
        </a:dk1>
        <a:lt1>
          <a:srgbClr val="FFFFFF"/>
        </a:lt1>
        <a:dk2>
          <a:srgbClr val="660033"/>
        </a:dk2>
        <a:lt2>
          <a:srgbClr val="777777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0061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6172</Words>
  <Application>Microsoft Office PowerPoint</Application>
  <PresentationFormat>On-screen Show (4:3)</PresentationFormat>
  <Paragraphs>1490</Paragraphs>
  <Slides>102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102</vt:i4>
      </vt:variant>
    </vt:vector>
  </HeadingPairs>
  <TitlesOfParts>
    <vt:vector size="103" baseType="lpstr">
      <vt:lpstr>Default Design</vt:lpstr>
      <vt:lpstr>Dynamic Memory Allocation</vt:lpstr>
      <vt:lpstr>Objectives</vt:lpstr>
      <vt:lpstr>Harsh Reality: Memory Matters</vt:lpstr>
      <vt:lpstr>Memory Allocation</vt:lpstr>
      <vt:lpstr>Dynamic Memory Allocation</vt:lpstr>
      <vt:lpstr>Process Memory Image</vt:lpstr>
      <vt:lpstr>Malloc Package</vt:lpstr>
      <vt:lpstr>Malloc/realloc/free Example</vt:lpstr>
      <vt:lpstr>Assumptions</vt:lpstr>
      <vt:lpstr>Allocation Examples</vt:lpstr>
      <vt:lpstr>Governing Rules</vt:lpstr>
      <vt:lpstr>Goals of Good malloc/free </vt:lpstr>
      <vt:lpstr>Maximizing Throughput</vt:lpstr>
      <vt:lpstr>Maximizing Memory Utilization</vt:lpstr>
      <vt:lpstr>Internal Fragmentation</vt:lpstr>
      <vt:lpstr>External Fragmentation</vt:lpstr>
      <vt:lpstr>Implementation Issues</vt:lpstr>
      <vt:lpstr>Knowing How Much to Free</vt:lpstr>
      <vt:lpstr>Keeping Track of Free Blocks</vt:lpstr>
      <vt:lpstr>Method 1: Implicit List</vt:lpstr>
      <vt:lpstr>Implicit List: Finding a Free Block</vt:lpstr>
      <vt:lpstr>Implicit List: Allocating in Free Block</vt:lpstr>
      <vt:lpstr>Implicit List: Freeing a Block</vt:lpstr>
      <vt:lpstr>Implicit List: Coalescing</vt:lpstr>
      <vt:lpstr>Implicit List: Bidirectional Coalescing </vt:lpstr>
      <vt:lpstr>Constant Time Coalescing</vt:lpstr>
      <vt:lpstr>Constant Time Coalescing (Case 1)</vt:lpstr>
      <vt:lpstr>Constant Time Coalescing (Case 2)</vt:lpstr>
      <vt:lpstr>Constant Time Coalescing (Case 3)</vt:lpstr>
      <vt:lpstr>Constant Time Coalescing (Case 4)</vt:lpstr>
      <vt:lpstr>Implicit Lists: +’s and –’s</vt:lpstr>
      <vt:lpstr>Implicit Lists: Summary</vt:lpstr>
      <vt:lpstr>Summary of Key Allocator Policies</vt:lpstr>
      <vt:lpstr>Keeping Track of Free Blocks</vt:lpstr>
      <vt:lpstr>Explicit Free Lists</vt:lpstr>
      <vt:lpstr>Allocating From Explicit Free Lists</vt:lpstr>
      <vt:lpstr>Freeing With Explicit Free Lists</vt:lpstr>
      <vt:lpstr>Freeing With a LIFO Policy</vt:lpstr>
      <vt:lpstr>Freeing With a LIFO Policy (cont)</vt:lpstr>
      <vt:lpstr>Explicit List: Summary</vt:lpstr>
      <vt:lpstr>Keeping Track of Free Blocks</vt:lpstr>
      <vt:lpstr>Segregated Storage</vt:lpstr>
      <vt:lpstr>Simple Segregated Storage</vt:lpstr>
      <vt:lpstr>Segregated Fits</vt:lpstr>
      <vt:lpstr>Segregated Fits (continued)</vt:lpstr>
      <vt:lpstr>Keeping Track of Free Blocks</vt:lpstr>
      <vt:lpstr>Blocks Sorted by Size</vt:lpstr>
      <vt:lpstr>Blocks Sorted by Size: +’s and –’s</vt:lpstr>
      <vt:lpstr>Other Goals: Spatial Locality</vt:lpstr>
      <vt:lpstr>Spatial Locality: Regions</vt:lpstr>
      <vt:lpstr>Implementation Summary</vt:lpstr>
      <vt:lpstr>Explicit Memory Allocation/Deallocation</vt:lpstr>
      <vt:lpstr>Implicit Memory Deallocation</vt:lpstr>
      <vt:lpstr>Implicit Memory Management: Garbage Collection</vt:lpstr>
      <vt:lpstr>Garbage Collection</vt:lpstr>
      <vt:lpstr>Classical GC algorithms</vt:lpstr>
      <vt:lpstr>Memory as a Graph</vt:lpstr>
      <vt:lpstr>Reference Counting</vt:lpstr>
      <vt:lpstr>Reference Counting: More Details</vt:lpstr>
      <vt:lpstr>Reference Counting: Example</vt:lpstr>
      <vt:lpstr>Reference Counting: Example</vt:lpstr>
      <vt:lpstr>Reference Counting: Example</vt:lpstr>
      <vt:lpstr>Reference Counting: Example</vt:lpstr>
      <vt:lpstr>Reference Counting: Example</vt:lpstr>
      <vt:lpstr>Reference Counting: Example</vt:lpstr>
      <vt:lpstr>Reference Counting: Example</vt:lpstr>
      <vt:lpstr>Reference Counting: Example</vt:lpstr>
      <vt:lpstr>Reference Counting: Problem</vt:lpstr>
      <vt:lpstr>Reference Counting: Summary</vt:lpstr>
      <vt:lpstr>GC Without Reference Counts</vt:lpstr>
      <vt:lpstr>Mark &amp; Sweep</vt:lpstr>
      <vt:lpstr>Mark &amp; Sweep: GC</vt:lpstr>
      <vt:lpstr>Mark &amp; Sweep: GC Example</vt:lpstr>
      <vt:lpstr>Mark &amp; Sweep: GC Example</vt:lpstr>
      <vt:lpstr>Mark &amp; Sweep: GC Example</vt:lpstr>
      <vt:lpstr>Mark &amp; Sweep: GC Example</vt:lpstr>
      <vt:lpstr>Mark &amp; Sweep: GC Example</vt:lpstr>
      <vt:lpstr>Mark &amp; Sweep: GC Example</vt:lpstr>
      <vt:lpstr>Mark &amp; Sweep: GC Example</vt:lpstr>
      <vt:lpstr>Mark &amp; Sweep: GC Example</vt:lpstr>
      <vt:lpstr>Mark &amp; Sweep: GC Example</vt:lpstr>
      <vt:lpstr>Mark &amp; Sweep: GC Example</vt:lpstr>
      <vt:lpstr>Mark &amp; Sweep: Summary</vt:lpstr>
      <vt:lpstr>Stop &amp; Copy</vt:lpstr>
      <vt:lpstr>Stop &amp; Copy: GC</vt:lpstr>
      <vt:lpstr>Stop &amp; Copy: GC Example</vt:lpstr>
      <vt:lpstr>Stop &amp; Copy: GC Example</vt:lpstr>
      <vt:lpstr>Stop &amp; Copy: GC Example</vt:lpstr>
      <vt:lpstr>Stop &amp; Copy: GC Example</vt:lpstr>
      <vt:lpstr>Stop &amp; Copy: GC Example</vt:lpstr>
      <vt:lpstr>Stop &amp; Copy: GC Example</vt:lpstr>
      <vt:lpstr>Stop &amp; Copy: GC Example</vt:lpstr>
      <vt:lpstr>Stop &amp; Copy: GC Example</vt:lpstr>
      <vt:lpstr>Stop &amp; Copy: GC Example</vt:lpstr>
      <vt:lpstr>Stop &amp; Copy: GC Example</vt:lpstr>
      <vt:lpstr>Stop &amp; Copy: GC Example</vt:lpstr>
      <vt:lpstr>Stop &amp; Copy</vt:lpstr>
      <vt:lpstr>Compaction</vt:lpstr>
      <vt:lpstr>GC Variations</vt:lpstr>
      <vt:lpstr>Conservative GC</vt:lpstr>
      <vt:lpstr>GC vs. malloc/free Summary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Memory Allocation</dc:title>
  <dc:creator/>
  <cp:lastModifiedBy/>
  <cp:revision>262</cp:revision>
  <dcterms:created xsi:type="dcterms:W3CDTF">1901-01-01T05:00:00Z</dcterms:created>
  <dcterms:modified xsi:type="dcterms:W3CDTF">2024-03-05T18:33:53Z</dcterms:modified>
</cp:coreProperties>
</file>