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3" r:id="rId13"/>
    <p:sldId id="394" r:id="rId14"/>
    <p:sldId id="395" r:id="rId15"/>
    <p:sldId id="447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7" r:id="rId26"/>
    <p:sldId id="408" r:id="rId27"/>
    <p:sldId id="410" r:id="rId28"/>
    <p:sldId id="412" r:id="rId29"/>
    <p:sldId id="413" r:id="rId30"/>
    <p:sldId id="448" r:id="rId31"/>
    <p:sldId id="449" r:id="rId32"/>
    <p:sldId id="450" r:id="rId33"/>
    <p:sldId id="414" r:id="rId34"/>
    <p:sldId id="456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35" r:id="rId45"/>
    <p:sldId id="436" r:id="rId46"/>
    <p:sldId id="437" r:id="rId47"/>
    <p:sldId id="451" r:id="rId48"/>
    <p:sldId id="438" r:id="rId49"/>
    <p:sldId id="452" r:id="rId50"/>
    <p:sldId id="453" r:id="rId51"/>
    <p:sldId id="454" r:id="rId52"/>
    <p:sldId id="326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977DFA-485D-379A-28A6-5902A76E172E}" v="16" dt="2024-03-19T17:41:40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90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6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FDB37C-7483-E7AF-2440-13902F4C5D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313D0C-13CA-C153-B822-E8A3F01EE7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1126455-5003-4DC7-9281-ABD39C9CF325}" type="datetime1">
              <a:rPr lang="en-US" altLang="en-US"/>
              <a:pPr>
                <a:defRPr/>
              </a:pPr>
              <a:t>3/19/2024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CAEB2-D04C-9B0C-DF64-264E26A729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C391A-DE4A-5640-1B1A-ACF199FC81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1432EE1-4CD1-40B9-8FC7-5E9467354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1FCA0A9-859C-D66A-797A-06BF0C6058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466B1EF-0104-75E7-8E95-9DD00F5BFF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32218F5-3E14-5763-9E82-C8AB336EE8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A59E8BC-7B9D-3E62-5A46-7A5B1C88D8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4FB0346-563B-761B-4AD7-4FF3D58E30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08321C2-43E0-9F1F-0613-933C02409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AF17868-8EB1-4187-B2E1-1298663B1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A2C93B5D-37F2-6C1F-5270-1EB70D3DE7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1A5C34CF-814A-9764-24A2-9C23D5FFC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4E8F2CB5-F1BB-95EA-C63B-2FFA2026DD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F79FFE-D971-45D4-B7CE-B0038D4E6094}" type="slidenum">
              <a:rPr lang="en-US" altLang="en-US" smtClean="0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AEDBD94E-1D1C-492C-E20D-2DF368AA2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C7E826F-D89B-79DF-437F-B6521037BFB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CBE70BEE-B519-7FED-6E7F-AA27FD88E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77C8C17-1218-DF37-A7FA-3ADD347ADA9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D6A78355-45B0-92D7-422F-F954733A0A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51C5E923-FB96-4ED0-BEE5-3EB3F5357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4B12B6CF-B925-AD44-4BF3-7653EC526D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854D0CB-CD48-4BAC-B056-D9308935F5F7}" type="slidenum">
              <a:rPr lang="en-US" altLang="en-US" smtClean="0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6F6C467B-F5AD-E994-7DBB-DD7643DF7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5511886-E358-9B61-F05B-9058A9A1F1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9F70FDE9-9833-6877-94CE-F46A2B8AB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EA842D5-C2C7-35E9-795D-28DEEFF11AE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0980EACA-8A8B-A05F-A058-C7AA489E2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D9C9A506-4DF1-37F6-6B01-472AAEC6DF9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4D356710-11B4-F499-89F6-63FA0034F5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5685F82F-6E44-6A34-FFFD-078B7CC1B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AE57043C-186A-0F44-3C8B-ECBF9DDA89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917CA0-43B1-4841-8B04-C46B3AD9C91D}" type="slidenum">
              <a:rPr lang="en-US" altLang="en-US" smtClean="0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>
            <a:extLst>
              <a:ext uri="{FF2B5EF4-FFF2-40B4-BE49-F238E27FC236}">
                <a16:creationId xmlns:a16="http://schemas.microsoft.com/office/drawing/2014/main" id="{6A5B7515-D4E2-3823-6FD8-FE863E295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15EE22B-974E-E720-54B5-23E502C3F00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EB737E83-6DC1-6978-0B63-D60EACD2D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D7FD3210-350F-AD4F-2A05-0886D5FEEFE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DDBC9D25-AF72-767E-16CE-BC4C585BB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B60A7EC-3C5F-96E0-1756-4E97D10D3C6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5CDA6B32-8866-3805-E108-2E0D50EC6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803919B6-A57F-8A13-0CC7-63F985C32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8A3323C9-B6A3-B491-F9E8-4173D6552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E961D5D-07B5-DC04-80ED-1493433982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E28709F6-D467-EE0B-80CC-33D9A081B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2D085831-6B0C-223D-C105-3CA616AB4B5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31188A9F-AAE1-A6EE-8CB3-3284CF622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96FE015-87B2-FF9D-4DAC-0F8CACB2858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F0D316AE-DAE2-B64D-B1A4-FBAF18C09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5091E9D0-1720-90E6-FADC-8BFCA3FDD83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52801087-AA3B-E894-DEE7-4758BA102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6BF0E730-6647-8F4F-F98A-25C33A9579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>
            <a:extLst>
              <a:ext uri="{FF2B5EF4-FFF2-40B4-BE49-F238E27FC236}">
                <a16:creationId xmlns:a16="http://schemas.microsoft.com/office/drawing/2014/main" id="{CCB43251-C12E-1B16-73FC-7DF220B20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00A7BC97-EC03-003A-14EA-DC958575535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>
            <a:extLst>
              <a:ext uri="{FF2B5EF4-FFF2-40B4-BE49-F238E27FC236}">
                <a16:creationId xmlns:a16="http://schemas.microsoft.com/office/drawing/2014/main" id="{1999B097-996C-C7A3-EA87-A522DED71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FB1687A7-8D58-0850-0278-D04EDC50DB6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>
            <a:extLst>
              <a:ext uri="{FF2B5EF4-FFF2-40B4-BE49-F238E27FC236}">
                <a16:creationId xmlns:a16="http://schemas.microsoft.com/office/drawing/2014/main" id="{4D597D9E-096F-63BE-0AE6-E4BA9414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5B84F624-6FFE-7A68-6F73-0DFCF8F4CA0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>
            <a:extLst>
              <a:ext uri="{FF2B5EF4-FFF2-40B4-BE49-F238E27FC236}">
                <a16:creationId xmlns:a16="http://schemas.microsoft.com/office/drawing/2014/main" id="{575662B2-1FA2-EAAA-96C7-F8E4D1584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271798AB-2D35-6909-D614-E854A9B9254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>
            <a:extLst>
              <a:ext uri="{FF2B5EF4-FFF2-40B4-BE49-F238E27FC236}">
                <a16:creationId xmlns:a16="http://schemas.microsoft.com/office/drawing/2014/main" id="{AF9888EB-A888-057C-3EDA-E2770B24B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124A698-2FEE-61C7-60B3-5FB1D4258BC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D42D7146-4BEC-495B-202B-F9C51AF830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DED337F1-F661-C300-2EF2-A2E2C4543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B25CB8F9-0751-BF91-0E24-AC2FC80AA8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D22786F-9EC5-4D93-A004-582C6BDC2C73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>
            <a:extLst>
              <a:ext uri="{FF2B5EF4-FFF2-40B4-BE49-F238E27FC236}">
                <a16:creationId xmlns:a16="http://schemas.microsoft.com/office/drawing/2014/main" id="{8124E656-7571-2473-FA8C-2F6241B78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C5B5C4DE-4CA5-8CA0-D380-D231735F89B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>
            <a:extLst>
              <a:ext uri="{FF2B5EF4-FFF2-40B4-BE49-F238E27FC236}">
                <a16:creationId xmlns:a16="http://schemas.microsoft.com/office/drawing/2014/main" id="{04EBC76F-F732-7F97-CE68-7C04C31B1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F69A798C-C54B-3168-4A60-55C31E8FFE4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>
            <a:extLst>
              <a:ext uri="{FF2B5EF4-FFF2-40B4-BE49-F238E27FC236}">
                <a16:creationId xmlns:a16="http://schemas.microsoft.com/office/drawing/2014/main" id="{33E4C743-226E-2E26-70E8-D4619B39B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E73BB6B9-8418-C29E-B59C-3F4800A06B0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>
            <a:extLst>
              <a:ext uri="{FF2B5EF4-FFF2-40B4-BE49-F238E27FC236}">
                <a16:creationId xmlns:a16="http://schemas.microsoft.com/office/drawing/2014/main" id="{BE42BBED-696D-808F-5F9D-B45BF9E65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7D09D910-03A6-67E7-991A-D19E7727E18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>
            <a:extLst>
              <a:ext uri="{FF2B5EF4-FFF2-40B4-BE49-F238E27FC236}">
                <a16:creationId xmlns:a16="http://schemas.microsoft.com/office/drawing/2014/main" id="{7BF0C45D-CC78-0C62-D401-A7BF05B0F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F1EBE49C-5553-CBC2-D0A5-703889B0BF0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>
            <a:extLst>
              <a:ext uri="{FF2B5EF4-FFF2-40B4-BE49-F238E27FC236}">
                <a16:creationId xmlns:a16="http://schemas.microsoft.com/office/drawing/2014/main" id="{5464DD85-17AE-BF5D-40C4-D135EA3B6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20C869B0-3D7A-7DC8-3615-6D8894814C5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>
            <a:extLst>
              <a:ext uri="{FF2B5EF4-FFF2-40B4-BE49-F238E27FC236}">
                <a16:creationId xmlns:a16="http://schemas.microsoft.com/office/drawing/2014/main" id="{5FA5B7FD-3EF4-1163-627F-7CF0B50CD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ED54A547-150B-C3E7-4222-1D77005F143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>
            <a:extLst>
              <a:ext uri="{FF2B5EF4-FFF2-40B4-BE49-F238E27FC236}">
                <a16:creationId xmlns:a16="http://schemas.microsoft.com/office/drawing/2014/main" id="{F0CE21A6-01CA-2BEC-A96C-907E33AD2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732E8E85-735E-6B3E-940C-F6A90333B5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>
            <a:extLst>
              <a:ext uri="{FF2B5EF4-FFF2-40B4-BE49-F238E27FC236}">
                <a16:creationId xmlns:a16="http://schemas.microsoft.com/office/drawing/2014/main" id="{185423CA-F1D4-7E28-048C-999457BBF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98A84EAB-1424-D90E-980D-8097C2C3186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>
            <a:extLst>
              <a:ext uri="{FF2B5EF4-FFF2-40B4-BE49-F238E27FC236}">
                <a16:creationId xmlns:a16="http://schemas.microsoft.com/office/drawing/2014/main" id="{D58965D4-71D2-DF69-54F0-4FDC74FAE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55B26738-2467-B939-BF16-70BC0D1EBF6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A0FB3099-4F0D-DCF6-F3A1-F44A2C9281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D81BB206-DBB3-320F-5D07-1274B4E45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37D01B20-543E-046B-9F5F-CE9DE0AB43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26F30AB-5AF4-4365-B055-CDB5C75ECFE5}" type="slidenum">
              <a:rPr lang="en-US" altLang="en-US" smtClean="0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">
            <a:extLst>
              <a:ext uri="{FF2B5EF4-FFF2-40B4-BE49-F238E27FC236}">
                <a16:creationId xmlns:a16="http://schemas.microsoft.com/office/drawing/2014/main" id="{E2D82B9E-7A04-8944-BA51-39F423952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ED870F3F-8484-FA2E-1026-50B65D7401F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">
            <a:extLst>
              <a:ext uri="{FF2B5EF4-FFF2-40B4-BE49-F238E27FC236}">
                <a16:creationId xmlns:a16="http://schemas.microsoft.com/office/drawing/2014/main" id="{26AF56F8-BCB6-C581-A7C8-742CDA348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C964FF7B-015C-133D-F1BE-8192DCE5C66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1">
            <a:extLst>
              <a:ext uri="{FF2B5EF4-FFF2-40B4-BE49-F238E27FC236}">
                <a16:creationId xmlns:a16="http://schemas.microsoft.com/office/drawing/2014/main" id="{18F8AEC5-4489-8446-8C0C-8A9ECD938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33A702A3-26C7-E39F-129F-F488A75A810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">
            <a:extLst>
              <a:ext uri="{FF2B5EF4-FFF2-40B4-BE49-F238E27FC236}">
                <a16:creationId xmlns:a16="http://schemas.microsoft.com/office/drawing/2014/main" id="{B9E5DEF5-114E-B70B-192B-DBE4A4F50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692150"/>
            <a:ext cx="4329112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4115" tIns="47057" rIns="94115" bIns="47057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5714F242-82DA-7E58-4360-651CD36832C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>
            <a:extLst>
              <a:ext uri="{FF2B5EF4-FFF2-40B4-BE49-F238E27FC236}">
                <a16:creationId xmlns:a16="http://schemas.microsoft.com/office/drawing/2014/main" id="{6794D80C-5499-8901-753A-56F1C4F04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692150"/>
            <a:ext cx="4329112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4115" tIns="47057" rIns="94115" bIns="47057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E79A3CBF-FE43-71B8-21A7-7383296C23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>
            <a:extLst>
              <a:ext uri="{FF2B5EF4-FFF2-40B4-BE49-F238E27FC236}">
                <a16:creationId xmlns:a16="http://schemas.microsoft.com/office/drawing/2014/main" id="{57FFBA32-95AA-1AEB-50F0-0186D3B07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692150"/>
            <a:ext cx="4329112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4115" tIns="47057" rIns="94115" bIns="47057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7B855894-8A62-805C-3B32-BBE780BE40C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>
            <a:extLst>
              <a:ext uri="{FF2B5EF4-FFF2-40B4-BE49-F238E27FC236}">
                <a16:creationId xmlns:a16="http://schemas.microsoft.com/office/drawing/2014/main" id="{4375A625-2D4B-DD5A-0DDF-7CB63A604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D38E5725-32BF-6A6E-E5AF-42264692FA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1">
            <a:extLst>
              <a:ext uri="{FF2B5EF4-FFF2-40B4-BE49-F238E27FC236}">
                <a16:creationId xmlns:a16="http://schemas.microsoft.com/office/drawing/2014/main" id="{42B36C9B-5BC1-DEEA-4B46-28FC9EF56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692150"/>
            <a:ext cx="4329112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4115" tIns="47057" rIns="94115" bIns="47057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7091B4E6-8664-7FC4-DEB7-EB3CC9984CD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19B8A8B-DA92-5DFD-67F8-E5699A39B0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C32D5519-B40F-EDDE-739C-D8F237729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113EE320-70E4-2452-FB06-6049E589D3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C6DCC5-5976-4C82-A83D-E523CFC0F76E}" type="slidenum">
              <a:rPr lang="en-US" altLang="en-US" smtClean="0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B53529AC-6BF2-6607-D5B7-382C51567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F80E44F-4275-436D-CCD2-3F458CB00B8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E9784C79-4E6B-BA6B-872D-BF0F28641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5BCB2CCA-71DF-4A51-3B00-2509FAE62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8EE9BCE5-C8EA-C22A-6E69-7D0C465442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D57A4EB-85A3-4D99-9A16-916E5A819539}" type="slidenum">
              <a:rPr lang="en-US" altLang="en-US" smtClean="0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DE904132-2DDD-27E7-DB92-005DB50F9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48A0245-3773-C8DB-A7C5-F2A61C3A130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BDB1C64C-E4B1-E14D-DD0F-9DC4EE2FA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92150"/>
            <a:ext cx="4484688" cy="3417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2" tIns="43246" rIns="86492" bIns="43246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8264412-C9D7-0FDB-F507-7AFBA8B1DC3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2A7D1F99-DEA0-B342-5136-69B0E4944D1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333AB124-2566-D97D-EF40-7687724FB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796A2B36-CB3D-2DB4-F350-FD7EF7B8F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97E61B3-CFAF-3056-C67C-D142045F2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F827-B59C-42A9-8042-E645EAA85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66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C54E57-C8EA-CE16-20C8-D1511F0E8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10B818-EC76-E62A-C7B3-C05D3EF5F8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24F42E-A373-A0EA-8EA6-D16BE37ED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645FD-6BF7-41F4-80F1-9494132A9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91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2EED09-54A0-D292-C475-DDC94EFC9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F524D4-AE66-EA0C-D3E4-AE7902C8C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8C3D0E-1F74-5C47-9699-42FE698E3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39938-C79E-4637-8C03-6DF30C72C3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54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22F4A-DBED-B8D8-20C8-A5DEBE732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89690B-E520-4E11-CA3C-0BB58E32A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84CE07-FB5B-8406-907A-ED053B6A0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3F8EC-8F8D-4583-B26D-057578944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68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ED77E9-0726-7244-369C-1CC0FFAD11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65458D-09F0-1A99-BDEB-37DE2CC160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B70F37-E7B6-8058-F3C7-2263F311B1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6D073-B957-4178-BB8A-6BC5AB237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24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748E2-F72E-FBAE-4FF0-94EC5A229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DA3EFE-9C20-D02E-39D5-74BF3663D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5B0EC0-BA5E-2881-0D66-13365B62C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0A081-914E-4ECE-860C-11B523535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95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927F58-D34E-02C5-AD43-27323D4DE8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6F1938-E4B4-E94D-8582-C0CA01C70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E436C9-7768-14E5-C679-150DD5992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8F4B2-D9C8-42D9-AF37-B2D24E86D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54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4A6DE2-FE4D-387A-2033-F74AD6CEC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4C1263-66C7-14D1-5265-9A62A09EB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572321-0AEB-E176-8E36-4492489D0B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838C7-DD0C-4CED-8CAB-DD235C6FBD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06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206BEFF-8E54-504D-4135-58C20B9586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D6B622-7E46-4E30-E933-A47A0C7A8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CCE9E5-7E27-FA71-963A-C0D66C554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1A34-82AA-4E22-9BAA-2DD36ADBD8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65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CF7612-6D08-F709-2703-996FDE008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585EC6-006C-E579-2EEA-58EC28C5CB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ECAE8F-2167-2373-8CF0-B37FE7436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04DFB-888F-4EFB-9E76-EC2BC7BA5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55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468C4-9149-698C-D556-E44AE33AC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0BCDAC-50AD-1129-4940-730DD54460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5BFB8B-BC3B-B6AE-A338-E9D440231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5AC85-FB4B-4EB9-AD52-053BAC40A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6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30C93C-D302-D053-8569-B0125EFD0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8E9FD2-CFFE-84FB-CE9F-45E3F20EA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5B84F8-8A91-2498-F450-BCAFDA57E4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latin typeface="+mn-ea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BAB119-48D2-1053-1832-4DBAEE69A4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+mn-ea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6F70F2-BA0E-E479-E72B-878876B851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C24B8D3-8FCA-44E2-B81F-29EA41D9B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425D531A-883B-AA1E-005F-B82664F1AAA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DE432561-F9CF-D4BD-AFAD-89B70DE19C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ea typeface="ＭＳ Ｐゴシック"/>
              </a:rPr>
              <a:t>Virtual Memory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8C6F7E5C-8DF3-6409-A743-C75E940432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Alan L. Cox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alc@rice.edu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466B19B7-BFEF-95C1-13C3-149A66E94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3246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1200" b="1">
                <a:latin typeface="Verdana" panose="020B0604030504040204" pitchFamily="34" charset="0"/>
              </a:rPr>
              <a:t>Some slides adapted from CMU 15.213 slides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55F170F-6074-BDF1-F492-E1B488C031C9}"/>
              </a:ext>
            </a:extLst>
          </p:cNvPr>
          <p:cNvSpPr/>
          <p:nvPr/>
        </p:nvSpPr>
        <p:spPr bwMode="auto">
          <a:xfrm>
            <a:off x="849313" y="19764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2770" name="Rectangle 1">
            <a:extLst>
              <a:ext uri="{FF2B5EF4-FFF2-40B4-BE49-F238E27FC236}">
                <a16:creationId xmlns:a16="http://schemas.microsoft.com/office/drawing/2014/main" id="{686BC8A4-C26C-8BF6-25EC-9B8BBC2DA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838" y="38100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 System Using Virtual Addressing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7243C6A-FB0A-8B3D-F5F8-8A6D9AC85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5029200"/>
            <a:ext cx="8307387" cy="1262063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Used in all modern servers, desktops, laptops, tablets, and cell phones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EC21D1C-7097-493A-565F-C0E6FE71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0814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A266FA9A-B217-28F8-C793-7C77DA0F8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1512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0:</a:t>
            </a:r>
          </a:p>
        </p:txBody>
      </p:sp>
      <p:sp>
        <p:nvSpPr>
          <p:cNvPr id="32774" name="Text Box 5">
            <a:extLst>
              <a:ext uri="{FF2B5EF4-FFF2-40B4-BE49-F238E27FC236}">
                <a16:creationId xmlns:a16="http://schemas.microsoft.com/office/drawing/2014/main" id="{A2A30320-4254-F243-BEE8-89A2E294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1741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1:</a:t>
            </a:r>
          </a:p>
        </p:txBody>
      </p:sp>
      <p:sp>
        <p:nvSpPr>
          <p:cNvPr id="32775" name="Text Box 6">
            <a:extLst>
              <a:ext uri="{FF2B5EF4-FFF2-40B4-BE49-F238E27FC236}">
                <a16:creationId xmlns:a16="http://schemas.microsoft.com/office/drawing/2014/main" id="{63938D7B-83DD-FB90-BD09-DECF93F8C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088" y="4033838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M-1:</a:t>
            </a:r>
          </a:p>
        </p:txBody>
      </p:sp>
      <p:sp>
        <p:nvSpPr>
          <p:cNvPr id="32776" name="Text Box 7">
            <a:extLst>
              <a:ext uri="{FF2B5EF4-FFF2-40B4-BE49-F238E27FC236}">
                <a16:creationId xmlns:a16="http://schemas.microsoft.com/office/drawing/2014/main" id="{EA90926D-D8D1-231B-D84B-D81975A50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12192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Main memory</a:t>
            </a:r>
          </a:p>
        </p:txBody>
      </p:sp>
      <p:sp>
        <p:nvSpPr>
          <p:cNvPr id="32777" name="Rectangle 10">
            <a:extLst>
              <a:ext uri="{FF2B5EF4-FFF2-40B4-BE49-F238E27FC236}">
                <a16:creationId xmlns:a16="http://schemas.microsoft.com/office/drawing/2014/main" id="{BDC5F603-2BFB-E221-838F-69B62EDB8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3145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32778" name="Text Box 15">
            <a:extLst>
              <a:ext uri="{FF2B5EF4-FFF2-40B4-BE49-F238E27FC236}">
                <a16:creationId xmlns:a16="http://schemas.microsoft.com/office/drawing/2014/main" id="{1472F362-9058-0B9B-25F6-A3020CB68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970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2:</a:t>
            </a:r>
          </a:p>
        </p:txBody>
      </p:sp>
      <p:sp>
        <p:nvSpPr>
          <p:cNvPr id="32779" name="Text Box 16">
            <a:extLst>
              <a:ext uri="{FF2B5EF4-FFF2-40B4-BE49-F238E27FC236}">
                <a16:creationId xmlns:a16="http://schemas.microsoft.com/office/drawing/2014/main" id="{E27206B4-F670-A5F0-5EBB-1521683C6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198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3: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38A19570-04BB-E311-0575-46F8BB2A9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517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id="{3C3EE50C-2D11-5EF6-A018-387E7AADC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746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id="{DABBB8AD-1485-9DCF-88C2-E9E152E8F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974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id="{8395F3FE-DDA7-6A92-FAE6-C39013112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03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2784" name="Rectangle 21">
            <a:extLst>
              <a:ext uri="{FF2B5EF4-FFF2-40B4-BE49-F238E27FC236}">
                <a16:creationId xmlns:a16="http://schemas.microsoft.com/office/drawing/2014/main" id="{AE59AF88-6938-0EC9-D372-C637D6468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432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785" name="Rectangle 22">
            <a:extLst>
              <a:ext uri="{FF2B5EF4-FFF2-40B4-BE49-F238E27FC236}">
                <a16:creationId xmlns:a16="http://schemas.microsoft.com/office/drawing/2014/main" id="{1F4AF0CA-E003-66B9-1516-C1E16872A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660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786" name="Text Box 23">
            <a:extLst>
              <a:ext uri="{FF2B5EF4-FFF2-40B4-BE49-F238E27FC236}">
                <a16:creationId xmlns:a16="http://schemas.microsoft.com/office/drawing/2014/main" id="{B4294189-FE3B-428E-F1C2-BAF5BD33A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427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4:</a:t>
            </a:r>
          </a:p>
        </p:txBody>
      </p:sp>
      <p:sp>
        <p:nvSpPr>
          <p:cNvPr id="32787" name="Text Box 24">
            <a:extLst>
              <a:ext uri="{FF2B5EF4-FFF2-40B4-BE49-F238E27FC236}">
                <a16:creationId xmlns:a16="http://schemas.microsoft.com/office/drawing/2014/main" id="{5F24893E-9AA4-1CAA-6538-26B07EF4E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655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5:</a:t>
            </a:r>
          </a:p>
        </p:txBody>
      </p:sp>
      <p:sp>
        <p:nvSpPr>
          <p:cNvPr id="32788" name="Rectangle 25">
            <a:extLst>
              <a:ext uri="{FF2B5EF4-FFF2-40B4-BE49-F238E27FC236}">
                <a16:creationId xmlns:a16="http://schemas.microsoft.com/office/drawing/2014/main" id="{C14A05AB-D873-BB6D-50D6-BBAFCCC32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889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789" name="Rectangle 26">
            <a:extLst>
              <a:ext uri="{FF2B5EF4-FFF2-40B4-BE49-F238E27FC236}">
                <a16:creationId xmlns:a16="http://schemas.microsoft.com/office/drawing/2014/main" id="{7337ADA5-8771-51E2-FAD9-32AAF990B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117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790" name="Text Box 27">
            <a:extLst>
              <a:ext uri="{FF2B5EF4-FFF2-40B4-BE49-F238E27FC236}">
                <a16:creationId xmlns:a16="http://schemas.microsoft.com/office/drawing/2014/main" id="{E36AD814-A2A1-A0EA-03D7-E547F0418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884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6:</a:t>
            </a:r>
          </a:p>
        </p:txBody>
      </p:sp>
      <p:sp>
        <p:nvSpPr>
          <p:cNvPr id="32791" name="Text Box 28">
            <a:extLst>
              <a:ext uri="{FF2B5EF4-FFF2-40B4-BE49-F238E27FC236}">
                <a16:creationId xmlns:a16="http://schemas.microsoft.com/office/drawing/2014/main" id="{78FB3986-3883-0332-C085-4B3A9BAE7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13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7:</a:t>
            </a:r>
          </a:p>
        </p:txBody>
      </p:sp>
      <p:sp>
        <p:nvSpPr>
          <p:cNvPr id="9245" name="Rectangle 29">
            <a:extLst>
              <a:ext uri="{FF2B5EF4-FFF2-40B4-BE49-F238E27FC236}">
                <a16:creationId xmlns:a16="http://schemas.microsoft.com/office/drawing/2014/main" id="{6865F9AD-655F-2B01-08C9-E5AF7D58E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8576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2793" name="Text Box 9">
            <a:extLst>
              <a:ext uri="{FF2B5EF4-FFF2-40B4-BE49-F238E27FC236}">
                <a16:creationId xmlns:a16="http://schemas.microsoft.com/office/drawing/2014/main" id="{E088AE6C-C1D6-02B4-A310-DA94636E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713" y="2073275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(PA)</a:t>
            </a:r>
          </a:p>
        </p:txBody>
      </p:sp>
      <p:sp>
        <p:nvSpPr>
          <p:cNvPr id="32794" name="AutoShape 31">
            <a:extLst>
              <a:ext uri="{FF2B5EF4-FFF2-40B4-BE49-F238E27FC236}">
                <a16:creationId xmlns:a16="http://schemas.microsoft.com/office/drawing/2014/main" id="{2069C7B7-05D1-E7AA-51DA-D8E3C3965625}"/>
              </a:ext>
            </a:extLst>
          </p:cNvPr>
          <p:cNvSpPr>
            <a:spLocks/>
          </p:cNvSpPr>
          <p:nvPr/>
        </p:nvSpPr>
        <p:spPr bwMode="auto">
          <a:xfrm>
            <a:off x="7315200" y="24320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795" name="Text Box 32">
            <a:extLst>
              <a:ext uri="{FF2B5EF4-FFF2-40B4-BE49-F238E27FC236}">
                <a16:creationId xmlns:a16="http://schemas.microsoft.com/office/drawing/2014/main" id="{2A9783A0-FBD2-92DA-09BA-D02B66D31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46958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Data word</a:t>
            </a:r>
          </a:p>
        </p:txBody>
      </p:sp>
      <p:sp>
        <p:nvSpPr>
          <p:cNvPr id="9249" name="Rectangle 33">
            <a:extLst>
              <a:ext uri="{FF2B5EF4-FFF2-40B4-BE49-F238E27FC236}">
                <a16:creationId xmlns:a16="http://schemas.microsoft.com/office/drawing/2014/main" id="{88CDF28C-0A1A-2DBE-F4CB-DBD3D533A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46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2797" name="Text Box 34">
            <a:extLst>
              <a:ext uri="{FF2B5EF4-FFF2-40B4-BE49-F238E27FC236}">
                <a16:creationId xmlns:a16="http://schemas.microsoft.com/office/drawing/2014/main" id="{A3EB6BBA-3A6C-87FE-FBBA-C65635C8F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334803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8:</a:t>
            </a:r>
          </a:p>
        </p:txBody>
      </p:sp>
      <p:sp>
        <p:nvSpPr>
          <p:cNvPr id="32798" name="Rectangle 35">
            <a:extLst>
              <a:ext uri="{FF2B5EF4-FFF2-40B4-BE49-F238E27FC236}">
                <a16:creationId xmlns:a16="http://schemas.microsoft.com/office/drawing/2014/main" id="{41D4BDF8-3F69-3CEA-BBFF-BBD13900C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5814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1">
              <a:lnSpc>
                <a:spcPct val="98000"/>
              </a:lnSpc>
            </a:pPr>
            <a:r>
              <a:rPr lang="en-GB" altLang="en-US">
                <a:latin typeface="Calibri" panose="020F0502020204030204" pitchFamily="34" charset="0"/>
              </a:rPr>
              <a:t>...</a:t>
            </a:r>
          </a:p>
        </p:txBody>
      </p:sp>
      <p:cxnSp>
        <p:nvCxnSpPr>
          <p:cNvPr id="32799" name="Straight Arrow Connector 39">
            <a:extLst>
              <a:ext uri="{FF2B5EF4-FFF2-40B4-BE49-F238E27FC236}">
                <a16:creationId xmlns:a16="http://schemas.microsoft.com/office/drawing/2014/main" id="{66F352DD-F5AF-0263-1317-F058AD8B0CE6}"/>
              </a:ext>
            </a:extLst>
          </p:cNvPr>
          <p:cNvCxnSpPr>
            <a:cxnSpLocks noChangeShapeType="1"/>
            <a:stCxn id="32777" idx="3"/>
            <a:endCxn id="32786" idx="1"/>
          </p:cNvCxnSpPr>
          <p:nvPr/>
        </p:nvCxnSpPr>
        <p:spPr bwMode="auto">
          <a:xfrm flipV="1">
            <a:off x="4495800" y="2579688"/>
            <a:ext cx="1522413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0" name="Straight Connector 54">
            <a:extLst>
              <a:ext uri="{FF2B5EF4-FFF2-40B4-BE49-F238E27FC236}">
                <a16:creationId xmlns:a16="http://schemas.microsoft.com/office/drawing/2014/main" id="{0937B84C-9D6C-BADA-4BCA-642D9DF68B7D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>
            <a:off x="7467600" y="2889250"/>
            <a:ext cx="533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1" name="Straight Connector 58">
            <a:extLst>
              <a:ext uri="{FF2B5EF4-FFF2-40B4-BE49-F238E27FC236}">
                <a16:creationId xmlns:a16="http://schemas.microsoft.com/office/drawing/2014/main" id="{40B15DFE-BA76-4B0F-60D8-22E2A3B50E8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80250" y="3805238"/>
            <a:ext cx="18399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2" name="Shape 60">
            <a:extLst>
              <a:ext uri="{FF2B5EF4-FFF2-40B4-BE49-F238E27FC236}">
                <a16:creationId xmlns:a16="http://schemas.microsoft.com/office/drawing/2014/main" id="{8F21484D-9848-D21E-3E1D-49032F246360}"/>
              </a:ext>
            </a:extLst>
          </p:cNvPr>
          <p:cNvCxnSpPr>
            <a:cxnSpLocks noChangeShapeType="1"/>
            <a:endCxn id="32803" idx="2"/>
          </p:cNvCxnSpPr>
          <p:nvPr/>
        </p:nvCxnSpPr>
        <p:spPr bwMode="auto">
          <a:xfrm rot="10800000">
            <a:off x="1524000" y="2849563"/>
            <a:ext cx="6475413" cy="18764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3" name="Rectangle 10">
            <a:extLst>
              <a:ext uri="{FF2B5EF4-FFF2-40B4-BE49-F238E27FC236}">
                <a16:creationId xmlns:a16="http://schemas.microsoft.com/office/drawing/2014/main" id="{7C68D366-8CE8-123C-B085-46F6DBD3E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161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32804" name="Straight Arrow Connector 37">
            <a:extLst>
              <a:ext uri="{FF2B5EF4-FFF2-40B4-BE49-F238E27FC236}">
                <a16:creationId xmlns:a16="http://schemas.microsoft.com/office/drawing/2014/main" id="{F9C7FF00-ABDA-0EAB-F236-A376EDB0368E}"/>
              </a:ext>
            </a:extLst>
          </p:cNvPr>
          <p:cNvCxnSpPr>
            <a:cxnSpLocks noChangeShapeType="1"/>
            <a:stCxn id="32803" idx="3"/>
          </p:cNvCxnSpPr>
          <p:nvPr/>
        </p:nvCxnSpPr>
        <p:spPr bwMode="auto">
          <a:xfrm flipV="1">
            <a:off x="2057400" y="2578100"/>
            <a:ext cx="1370013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5" name="Text Box 9">
            <a:extLst>
              <a:ext uri="{FF2B5EF4-FFF2-40B4-BE49-F238E27FC236}">
                <a16:creationId xmlns:a16="http://schemas.microsoft.com/office/drawing/2014/main" id="{465BDFEF-0168-0A7E-6705-B9A798178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073275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(VA)</a:t>
            </a:r>
          </a:p>
        </p:txBody>
      </p:sp>
      <p:sp>
        <p:nvSpPr>
          <p:cNvPr id="32806" name="TextBox 44">
            <a:extLst>
              <a:ext uri="{FF2B5EF4-FFF2-40B4-BE49-F238E27FC236}">
                <a16:creationId xmlns:a16="http://schemas.microsoft.com/office/drawing/2014/main" id="{258BC809-727A-0D51-216E-40F428D72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1671638"/>
            <a:ext cx="109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i="1">
                <a:solidFill>
                  <a:srgbClr val="006600"/>
                </a:solidFill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32807" name="Slide Number Placeholder 42">
            <a:extLst>
              <a:ext uri="{FF2B5EF4-FFF2-40B4-BE49-F238E27FC236}">
                <a16:creationId xmlns:a16="http://schemas.microsoft.com/office/drawing/2014/main" id="{F4259113-6A2D-4F7A-94BD-A65148C5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400A13-FCDB-4A69-8804-2AC3EC26E1AB}" type="slidenum">
              <a:rPr lang="en-US" altLang="en-US" smtClean="0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6EAE1A7B-04D4-7434-B880-1F8D1A4C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32809" name="Date Placeholder 46">
            <a:extLst>
              <a:ext uri="{FF2B5EF4-FFF2-40B4-BE49-F238E27FC236}">
                <a16:creationId xmlns:a16="http://schemas.microsoft.com/office/drawing/2014/main" id="{F547012D-9DC9-5514-D995-AB66E1256A4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539E0A46-3A91-1395-D529-5C407FB63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Why Virtual Memory (VM)?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E5D965B-43A4-B64F-34ED-42A228856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</p:spPr>
        <p:txBody>
          <a:bodyPr/>
          <a:lstStyle/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Efficient use of limited main memory (RAM)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Use RAM as a cache for parts of a virtual address space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some non-cached parts stored on disk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some (unallocated) non-cached parts stored nowhere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Keep only active areas of virtual address space in RAM</a:t>
            </a:r>
          </a:p>
          <a:p>
            <a:pPr lvl="2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transfer data back and forth to disk as needed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Share immutable code and data</a:t>
            </a:r>
          </a:p>
          <a:p>
            <a:pPr eaLnBrk="1" hangingPunct="1">
              <a:lnSpc>
                <a:spcPct val="83000"/>
              </a:lnSpc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Simplifies memory management for programmers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Each process gets a full private address space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1800"/>
          </a:p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Isolates address spaces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One process can’t interfere with another’s memory	</a:t>
            </a:r>
          </a:p>
          <a:p>
            <a:pPr lvl="2" eaLnBrk="1" hangingPunct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because they operate in different address spaces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User process cannot access privileged information</a:t>
            </a:r>
          </a:p>
          <a:p>
            <a:pPr lvl="2" eaLnBrk="1" hangingPunct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different sections of address spaces have different permissions</a:t>
            </a:r>
          </a:p>
        </p:txBody>
      </p:sp>
      <p:sp>
        <p:nvSpPr>
          <p:cNvPr id="34819" name="Slide Number Placeholder 4">
            <a:extLst>
              <a:ext uri="{FF2B5EF4-FFF2-40B4-BE49-F238E27FC236}">
                <a16:creationId xmlns:a16="http://schemas.microsoft.com/office/drawing/2014/main" id="{82E379F5-7029-6EAD-BEF9-F31D869E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6C9401-8D5C-4849-B377-796B9AC3445A}" type="slidenum">
              <a:rPr lang="en-US" altLang="en-US" smtClean="0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D5CC4-06DE-9E43-B00A-EC775C47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34821" name="Date Placeholder 6">
            <a:extLst>
              <a:ext uri="{FF2B5EF4-FFF2-40B4-BE49-F238E27FC236}">
                <a16:creationId xmlns:a16="http://schemas.microsoft.com/office/drawing/2014/main" id="{8555FD20-4C56-1F4C-151C-312886E9F7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D14B6B53-90DE-F114-261C-84A77B439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888" y="360363"/>
            <a:ext cx="8283575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VM as a Tool for Caching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B9B795E-2E18-380E-6946-51078ECD7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8" cy="1827212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 i="1">
                <a:ea typeface="ＭＳ Ｐゴシック" panose="020B0600070205080204" pitchFamily="34" charset="-128"/>
              </a:rPr>
              <a:t>Virtual memory: </a:t>
            </a:r>
            <a:r>
              <a:rPr lang="en-GB" altLang="en-US" sz="1800">
                <a:ea typeface="ＭＳ Ｐゴシック" panose="020B0600070205080204" pitchFamily="34" charset="-128"/>
              </a:rPr>
              <a:t>array of N = 2</a:t>
            </a:r>
            <a:r>
              <a:rPr lang="en-GB" altLang="en-US" sz="1800" baseline="30000">
                <a:ea typeface="ＭＳ Ｐゴシック" panose="020B0600070205080204" pitchFamily="34" charset="-128"/>
              </a:rPr>
              <a:t>n</a:t>
            </a:r>
            <a:r>
              <a:rPr lang="en-GB" altLang="en-US" sz="1800">
                <a:ea typeface="ＭＳ Ｐゴシック" panose="020B0600070205080204" pitchFamily="34" charset="-128"/>
              </a:rPr>
              <a:t> contiguous bytes</a:t>
            </a:r>
          </a:p>
          <a:p>
            <a:pPr lvl="1" eaLnBrk="1" hangingPunct="1">
              <a:buSzTx/>
              <a:buFont typeface="Wingdings" panose="05000000000000000000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think of the array (allocated part) as being stored on disk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Physical main memory (DRAM) = cache for allocated virtual memory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Basic unit: page; size = 2</a:t>
            </a:r>
            <a:r>
              <a:rPr lang="en-GB" altLang="en-US" sz="1800" baseline="30000">
                <a:ea typeface="ＭＳ Ｐゴシック" panose="020B0600070205080204" pitchFamily="34" charset="-128"/>
              </a:rPr>
              <a:t>p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3444E28-AF39-1090-B495-BD9464020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50736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29A833EC-0957-16D1-7E72-2D7D70BB2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5053013"/>
            <a:ext cx="8509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400">
                <a:latin typeface="Calibri" panose="020F0502020204030204" pitchFamily="34" charset="0"/>
              </a:rPr>
              <a:t>PP 2</a:t>
            </a:r>
            <a:r>
              <a:rPr lang="en-GB" altLang="en-US" sz="1400" baseline="30000">
                <a:latin typeface="Calibri" panose="020F0502020204030204" pitchFamily="34" charset="0"/>
              </a:rPr>
              <a:t>m-p</a:t>
            </a:r>
            <a:r>
              <a:rPr lang="en-GB" altLang="en-US" sz="14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FA8A4C23-6F8E-84B0-5B8A-7ACC0EF8B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1213" y="3148013"/>
            <a:ext cx="16271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Physical memory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DE5E62F3-486A-D019-C428-2FB345297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39433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latin typeface="Calibri" panose="020F0502020204030204" pitchFamily="34" charset="0"/>
              </a:rPr>
              <a:t>Empty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2361FA9F-B7E2-2642-0CAD-F62B34083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41719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C229898B-9180-F34D-EDAE-D483F318B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44005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latin typeface="Calibri" panose="020F0502020204030204" pitchFamily="34" charset="0"/>
              </a:rPr>
              <a:t>Empty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7FC5479C-9AD9-2398-A2CA-6A2BBD517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52800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latin typeface="Calibri" pitchFamily="34" charset="0"/>
                <a:ea typeface="+mn-ea"/>
              </a:rPr>
              <a:t>Uncached</a:t>
            </a:r>
            <a:endParaRPr lang="en-GB" sz="1200" dirty="0">
              <a:latin typeface="Calibri" pitchFamily="34" charset="0"/>
              <a:ea typeface="+mn-ea"/>
            </a:endParaRP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CB93009E-3694-107A-CD03-68EB22896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687763"/>
            <a:ext cx="5159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88000"/>
              </a:lnSpc>
              <a:spcBef>
                <a:spcPts val="600"/>
              </a:spcBef>
            </a:pPr>
            <a:r>
              <a:rPr lang="en-GB" altLang="en-US" sz="1400">
                <a:latin typeface="Calibri" panose="020F0502020204030204" pitchFamily="34" charset="0"/>
              </a:rPr>
              <a:t>VP 0</a:t>
            </a:r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C8D5489F-61DB-A118-7FA8-CEB6563CD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916363"/>
            <a:ext cx="5159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88000"/>
              </a:lnSpc>
              <a:spcBef>
                <a:spcPts val="600"/>
              </a:spcBef>
            </a:pPr>
            <a:r>
              <a:rPr lang="en-GB" altLang="en-US" sz="1400"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D841C325-F23A-2A0E-F2E7-1654AB6D8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713" y="5276850"/>
            <a:ext cx="8270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88000"/>
              </a:lnSpc>
              <a:spcBef>
                <a:spcPts val="600"/>
              </a:spcBef>
            </a:pPr>
            <a:r>
              <a:rPr lang="en-GB" altLang="en-US" sz="1400">
                <a:latin typeface="Calibri" panose="020F0502020204030204" pitchFamily="34" charset="0"/>
              </a:rPr>
              <a:t>VP 2</a:t>
            </a:r>
            <a:r>
              <a:rPr lang="en-GB" altLang="en-US" sz="1400" baseline="30000">
                <a:latin typeface="Calibri" panose="020F0502020204030204" pitchFamily="34" charset="0"/>
              </a:rPr>
              <a:t>n-p</a:t>
            </a:r>
            <a:r>
              <a:rPr lang="en-GB" altLang="en-US" sz="14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6DC799EF-02D8-50CC-9B32-E635CE550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013" y="3148013"/>
            <a:ext cx="15255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Virtual memory</a:t>
            </a:r>
          </a:p>
        </p:txBody>
      </p:sp>
      <p:sp>
        <p:nvSpPr>
          <p:cNvPr id="36878" name="Rectangle 14">
            <a:extLst>
              <a:ext uri="{FF2B5EF4-FFF2-40B4-BE49-F238E27FC236}">
                <a16:creationId xmlns:a16="http://schemas.microsoft.com/office/drawing/2014/main" id="{659FBBF0-9D4C-3480-7B49-307117BAB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3698875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latin typeface="Calibri" panose="020F0502020204030204" pitchFamily="34" charset="0"/>
              </a:rPr>
              <a:t>Unallocated</a:t>
            </a:r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511D9092-25E6-6271-17DB-4D4CBFD0C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39274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+mn-ea"/>
              </a:rPr>
              <a:t>Cached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A8DB805D-ECD4-E911-296F-874F14EE5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15607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latin typeface="Calibri" pitchFamily="34" charset="0"/>
                <a:ea typeface="+mn-ea"/>
              </a:rPr>
              <a:t>Uncached</a:t>
            </a:r>
            <a:endParaRPr lang="en-GB" sz="1200" dirty="0">
              <a:latin typeface="Calibri" pitchFamily="34" charset="0"/>
              <a:ea typeface="+mn-ea"/>
            </a:endParaRPr>
          </a:p>
        </p:txBody>
      </p:sp>
      <p:sp>
        <p:nvSpPr>
          <p:cNvPr id="36881" name="Rectangle 17">
            <a:extLst>
              <a:ext uri="{FF2B5EF4-FFF2-40B4-BE49-F238E27FC236}">
                <a16:creationId xmlns:a16="http://schemas.microsoft.com/office/drawing/2014/main" id="{0250106D-13AF-5D3A-98E9-20F2F8845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3815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latin typeface="Calibri" panose="020F0502020204030204" pitchFamily="34" charset="0"/>
              </a:rPr>
              <a:t>Unallocated</a:t>
            </a:r>
          </a:p>
        </p:txBody>
      </p:sp>
      <p:sp>
        <p:nvSpPr>
          <p:cNvPr id="12306" name="Rectangle 18">
            <a:extLst>
              <a:ext uri="{FF2B5EF4-FFF2-40B4-BE49-F238E27FC236}">
                <a16:creationId xmlns:a16="http://schemas.microsoft.com/office/drawing/2014/main" id="{93B8CC8A-68CD-2EB9-80C7-D3611A87C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6069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+mn-ea"/>
              </a:rPr>
              <a:t>Cached</a:t>
            </a:r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2C07B194-95FE-0E99-0F1B-AD8839E4C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8355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latin typeface="Calibri" pitchFamily="34" charset="0"/>
                <a:ea typeface="+mn-ea"/>
              </a:rPr>
              <a:t>Uncached</a:t>
            </a:r>
            <a:endParaRPr lang="en-GB" sz="1200" dirty="0">
              <a:latin typeface="Calibri" pitchFamily="34" charset="0"/>
              <a:ea typeface="+mn-ea"/>
            </a:endParaRPr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2E785E30-F7E8-43DA-9713-83C2A606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3913188"/>
            <a:ext cx="5048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PP 0</a:t>
            </a:r>
          </a:p>
        </p:txBody>
      </p:sp>
      <p:sp>
        <p:nvSpPr>
          <p:cNvPr id="36885" name="Text Box 21">
            <a:extLst>
              <a:ext uri="{FF2B5EF4-FFF2-40B4-BE49-F238E27FC236}">
                <a16:creationId xmlns:a16="http://schemas.microsoft.com/office/drawing/2014/main" id="{003EEC39-371F-034E-66BB-20DD69C04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4141788"/>
            <a:ext cx="5048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PP 1</a:t>
            </a:r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752AEE53-E397-15FF-8EC2-0F0D27FB9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40354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Rectangle 23">
            <a:extLst>
              <a:ext uri="{FF2B5EF4-FFF2-40B4-BE49-F238E27FC236}">
                <a16:creationId xmlns:a16="http://schemas.microsoft.com/office/drawing/2014/main" id="{51E205A7-13EA-3031-BE22-FFF788343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48450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latin typeface="Calibri" panose="020F0502020204030204" pitchFamily="34" charset="0"/>
              </a:rPr>
              <a:t>Empty</a:t>
            </a:r>
          </a:p>
        </p:txBody>
      </p:sp>
      <p:sp>
        <p:nvSpPr>
          <p:cNvPr id="36888" name="Line 24">
            <a:extLst>
              <a:ext uri="{FF2B5EF4-FFF2-40B4-BE49-F238E27FC236}">
                <a16:creationId xmlns:a16="http://schemas.microsoft.com/office/drawing/2014/main" id="{A407E2D9-FF13-2CCA-E2C8-0CDF273A1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47529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AAC3CAB6-20A8-D836-788A-46E0013D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50577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+mn-ea"/>
              </a:rPr>
              <a:t>Cached</a:t>
            </a:r>
          </a:p>
        </p:txBody>
      </p:sp>
      <p:sp>
        <p:nvSpPr>
          <p:cNvPr id="12314" name="Rectangle 26">
            <a:extLst>
              <a:ext uri="{FF2B5EF4-FFF2-40B4-BE49-F238E27FC236}">
                <a16:creationId xmlns:a16="http://schemas.microsoft.com/office/drawing/2014/main" id="{9BE0298C-2E3E-CF9E-4725-2670245FD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46291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25CC3429-024B-8D37-90DF-79636E752D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1975" y="47513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C9FF6806-618B-3C8F-8641-520E2CC3A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358140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4F08C761-0468-003E-50E4-891E8C816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5378450"/>
            <a:ext cx="3984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latin typeface="Calibri" panose="020F0502020204030204" pitchFamily="34" charset="0"/>
              </a:rPr>
              <a:t>2</a:t>
            </a:r>
            <a:r>
              <a:rPr lang="en-GB" altLang="en-US" sz="1000" baseline="30000">
                <a:latin typeface="Calibri" panose="020F0502020204030204" pitchFamily="34" charset="0"/>
              </a:rPr>
              <a:t>n</a:t>
            </a:r>
            <a:r>
              <a:rPr lang="en-GB" altLang="en-US" sz="10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17138758-705B-89BD-F72E-81AFF6249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613" y="5186363"/>
            <a:ext cx="4206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latin typeface="Calibri" panose="020F0502020204030204" pitchFamily="34" charset="0"/>
              </a:rPr>
              <a:t>2</a:t>
            </a:r>
            <a:r>
              <a:rPr lang="en-GB" altLang="en-US" sz="1000" baseline="30000">
                <a:latin typeface="Calibri" panose="020F0502020204030204" pitchFamily="34" charset="0"/>
              </a:rPr>
              <a:t>m</a:t>
            </a:r>
            <a:r>
              <a:rPr lang="en-GB" altLang="en-US" sz="10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36895" name="Text Box 31">
            <a:extLst>
              <a:ext uri="{FF2B5EF4-FFF2-40B4-BE49-F238E27FC236}">
                <a16:creationId xmlns:a16="http://schemas.microsoft.com/office/drawing/2014/main" id="{E45C3B57-1748-29DA-8ED9-F5D33C47C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950" y="38274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54AA0049-58F7-91F2-C863-59D8C873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138" y="5822950"/>
            <a:ext cx="18780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Virtual pages (VP's) 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stored on disk</a:t>
            </a:r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397285A3-B2FF-999E-B40E-63A426D15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75" y="5822950"/>
            <a:ext cx="19685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Physical pages (PP's) 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cached in DRAM</a:t>
            </a:r>
          </a:p>
        </p:txBody>
      </p:sp>
      <p:graphicFrame>
        <p:nvGraphicFramePr>
          <p:cNvPr id="36898" name="Object 2">
            <a:extLst>
              <a:ext uri="{FF2B5EF4-FFF2-40B4-BE49-F238E27FC236}">
                <a16:creationId xmlns:a16="http://schemas.microsoft.com/office/drawing/2014/main" id="{44939A58-569A-5CD4-0D70-97BF1A2AC5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4381500"/>
          <a:ext cx="393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381500"/>
                        <a:ext cx="393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>
            <a:extLst>
              <a:ext uri="{FF2B5EF4-FFF2-40B4-BE49-F238E27FC236}">
                <a16:creationId xmlns:a16="http://schemas.microsoft.com/office/drawing/2014/main" id="{F24B39EF-8402-E0C6-EBC2-0167AEFF2497}"/>
              </a:ext>
            </a:extLst>
          </p:cNvPr>
          <p:cNvSpPr/>
          <p:nvPr/>
        </p:nvSpPr>
        <p:spPr bwMode="auto">
          <a:xfrm>
            <a:off x="152400" y="3048000"/>
            <a:ext cx="1905000" cy="3276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latin typeface="+mn-lt"/>
                <a:ea typeface="+mn-ea"/>
              </a:rPr>
              <a:t>Disk</a:t>
            </a:r>
          </a:p>
        </p:txBody>
      </p:sp>
      <p:sp>
        <p:nvSpPr>
          <p:cNvPr id="36900" name="Slide Number Placeholder 38">
            <a:extLst>
              <a:ext uri="{FF2B5EF4-FFF2-40B4-BE49-F238E27FC236}">
                <a16:creationId xmlns:a16="http://schemas.microsoft.com/office/drawing/2014/main" id="{45626BC6-65A5-0323-DB11-0AE7F255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9AB971-2219-4C4A-9105-7F24965E15F9}" type="slidenum">
              <a:rPr lang="en-US" altLang="en-US" smtClean="0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601DB1A2-2332-F7EB-C7CC-57B089A40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36902" name="Date Placeholder 40">
            <a:extLst>
              <a:ext uri="{FF2B5EF4-FFF2-40B4-BE49-F238E27FC236}">
                <a16:creationId xmlns:a16="http://schemas.microsoft.com/office/drawing/2014/main" id="{28803574-C69B-49D1-EB53-F85516681A8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>
            <a:extLst>
              <a:ext uri="{FF2B5EF4-FFF2-40B4-BE49-F238E27FC236}">
                <a16:creationId xmlns:a16="http://schemas.microsoft.com/office/drawing/2014/main" id="{BAC05DE9-89D2-B390-0125-F80C3C6FF973}"/>
              </a:ext>
            </a:extLst>
          </p:cNvPr>
          <p:cNvSpPr/>
          <p:nvPr/>
        </p:nvSpPr>
        <p:spPr bwMode="auto">
          <a:xfrm>
            <a:off x="12192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3" name="Left-Right Arrow 12">
            <a:extLst>
              <a:ext uri="{FF2B5EF4-FFF2-40B4-BE49-F238E27FC236}">
                <a16:creationId xmlns:a16="http://schemas.microsoft.com/office/drawing/2014/main" id="{AA65B97B-2F08-FB0F-83CA-C08157F43C75}"/>
              </a:ext>
            </a:extLst>
          </p:cNvPr>
          <p:cNvSpPr/>
          <p:nvPr/>
        </p:nvSpPr>
        <p:spPr bwMode="auto">
          <a:xfrm>
            <a:off x="28956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4" name="Left-Right Arrow 13">
            <a:extLst>
              <a:ext uri="{FF2B5EF4-FFF2-40B4-BE49-F238E27FC236}">
                <a16:creationId xmlns:a16="http://schemas.microsoft.com/office/drawing/2014/main" id="{8E6D8232-3AF8-BBBA-F4AD-53ADFBA2962E}"/>
              </a:ext>
            </a:extLst>
          </p:cNvPr>
          <p:cNvSpPr/>
          <p:nvPr/>
        </p:nvSpPr>
        <p:spPr bwMode="auto">
          <a:xfrm>
            <a:off x="2895600" y="2514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5" name="Left-Right Arrow 14">
            <a:extLst>
              <a:ext uri="{FF2B5EF4-FFF2-40B4-BE49-F238E27FC236}">
                <a16:creationId xmlns:a16="http://schemas.microsoft.com/office/drawing/2014/main" id="{6AC943A5-3313-BCBF-132F-D441C3947455}"/>
              </a:ext>
            </a:extLst>
          </p:cNvPr>
          <p:cNvSpPr/>
          <p:nvPr/>
        </p:nvSpPr>
        <p:spPr bwMode="auto">
          <a:xfrm>
            <a:off x="45720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6" name="Left-Right Arrow 15">
            <a:extLst>
              <a:ext uri="{FF2B5EF4-FFF2-40B4-BE49-F238E27FC236}">
                <a16:creationId xmlns:a16="http://schemas.microsoft.com/office/drawing/2014/main" id="{19664EDB-D27D-BDF9-2FD3-68EE4CDAB37F}"/>
              </a:ext>
            </a:extLst>
          </p:cNvPr>
          <p:cNvSpPr/>
          <p:nvPr/>
        </p:nvSpPr>
        <p:spPr bwMode="auto">
          <a:xfrm>
            <a:off x="67056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8918" name="Title 1">
            <a:extLst>
              <a:ext uri="{FF2B5EF4-FFF2-40B4-BE49-F238E27FC236}">
                <a16:creationId xmlns:a16="http://schemas.microsoft.com/office/drawing/2014/main" id="{A2C50E50-FB0F-68CF-3C08-850380F6B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 Example Memory Hierarchy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23A4E6-5083-6185-A693-66F7F2707829}"/>
              </a:ext>
            </a:extLst>
          </p:cNvPr>
          <p:cNvSpPr/>
          <p:nvPr/>
        </p:nvSpPr>
        <p:spPr bwMode="auto">
          <a:xfrm>
            <a:off x="7467600" y="2362200"/>
            <a:ext cx="1447800" cy="388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600" dirty="0">
                <a:latin typeface="Calibri" pitchFamily="34" charset="0"/>
                <a:ea typeface="+mn-ea"/>
              </a:rPr>
              <a:t>Disk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547A61-05D6-22A4-24C0-601606D4EC48}"/>
              </a:ext>
            </a:extLst>
          </p:cNvPr>
          <p:cNvSpPr/>
          <p:nvPr/>
        </p:nvSpPr>
        <p:spPr bwMode="auto">
          <a:xfrm>
            <a:off x="5334000" y="23622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  <a:ea typeface="+mn-ea"/>
              </a:rPr>
              <a:t>Main Memory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DEAB14-6665-6FA2-664A-BFD3D8D9CC0C}"/>
              </a:ext>
            </a:extLst>
          </p:cNvPr>
          <p:cNvSpPr/>
          <p:nvPr/>
        </p:nvSpPr>
        <p:spPr bwMode="auto">
          <a:xfrm>
            <a:off x="3657600" y="2362200"/>
            <a:ext cx="914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L2 unified cache</a:t>
            </a:r>
          </a:p>
        </p:txBody>
      </p:sp>
      <p:grpSp>
        <p:nvGrpSpPr>
          <p:cNvPr id="38922" name="Group 10">
            <a:extLst>
              <a:ext uri="{FF2B5EF4-FFF2-40B4-BE49-F238E27FC236}">
                <a16:creationId xmlns:a16="http://schemas.microsoft.com/office/drawing/2014/main" id="{F5A4B0CF-093D-8CE5-5B18-26F092909747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362200"/>
            <a:ext cx="914400" cy="1828800"/>
            <a:chOff x="1981200" y="2362200"/>
            <a:chExt cx="914400" cy="18288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6D73410-7313-12EF-73CA-2D48E73F2BD4}"/>
                </a:ext>
              </a:extLst>
            </p:cNvPr>
            <p:cNvSpPr/>
            <p:nvPr/>
          </p:nvSpPr>
          <p:spPr bwMode="auto">
            <a:xfrm>
              <a:off x="1981200" y="2362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r>
                <a:rPr lang="en-US" sz="1600" dirty="0">
                  <a:latin typeface="Calibri" pitchFamily="34" charset="0"/>
                  <a:ea typeface="+mn-ea"/>
                </a:rPr>
                <a:t>L1 </a:t>
              </a:r>
            </a:p>
            <a:p>
              <a:pPr algn="ctr">
                <a:defRPr/>
              </a:pPr>
              <a:r>
                <a:rPr lang="en-US" sz="1600" dirty="0">
                  <a:latin typeface="Calibri" pitchFamily="34" charset="0"/>
                  <a:ea typeface="+mn-ea"/>
                </a:rPr>
                <a:t>I-cache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BC838A-8460-B336-0DB8-B06D6E903DD2}"/>
                </a:ext>
              </a:extLst>
            </p:cNvPr>
            <p:cNvSpPr/>
            <p:nvPr/>
          </p:nvSpPr>
          <p:spPr bwMode="auto">
            <a:xfrm>
              <a:off x="1981200" y="3505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ea typeface="+mn-ea"/>
                </a:rPr>
                <a:t>L1 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ea typeface="+mn-ea"/>
                </a:rPr>
                <a:t>D-cache</a:t>
              </a:r>
            </a:p>
          </p:txBody>
        </p:sp>
      </p:grpSp>
      <p:sp>
        <p:nvSpPr>
          <p:cNvPr id="38923" name="Rectangle 8">
            <a:extLst>
              <a:ext uri="{FF2B5EF4-FFF2-40B4-BE49-F238E27FC236}">
                <a16:creationId xmlns:a16="http://schemas.microsoft.com/office/drawing/2014/main" id="{8F661C68-644A-7A8E-AC9F-4A6CD4D95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457200" cy="685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200">
                <a:latin typeface="Calibri" panose="020F0502020204030204" pitchFamily="34" charset="0"/>
              </a:rPr>
              <a:t>CPU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C7153A-D3FA-7C1A-FB9D-1C66C864214D}"/>
              </a:ext>
            </a:extLst>
          </p:cNvPr>
          <p:cNvSpPr/>
          <p:nvPr/>
        </p:nvSpPr>
        <p:spPr bwMode="auto">
          <a:xfrm>
            <a:off x="762000" y="3505200"/>
            <a:ext cx="457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200" dirty="0" err="1">
                <a:latin typeface="Calibri" pitchFamily="34" charset="0"/>
                <a:ea typeface="+mn-ea"/>
              </a:rPr>
              <a:t>Reg</a:t>
            </a:r>
            <a:endParaRPr lang="en-US" sz="1200" dirty="0">
              <a:latin typeface="Calibri" pitchFamily="34" charset="0"/>
              <a:ea typeface="+mn-ea"/>
            </a:endParaRPr>
          </a:p>
        </p:txBody>
      </p:sp>
      <p:sp>
        <p:nvSpPr>
          <p:cNvPr id="38925" name="TextBox 16">
            <a:extLst>
              <a:ext uri="{FF2B5EF4-FFF2-40B4-BE49-F238E27FC236}">
                <a16:creationId xmlns:a16="http://schemas.microsoft.com/office/drawing/2014/main" id="{6DF7FDE0-4F5F-B9A8-0F19-CF8771D3D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4267200"/>
            <a:ext cx="955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2 B/cycle</a:t>
            </a:r>
          </a:p>
        </p:txBody>
      </p:sp>
      <p:sp>
        <p:nvSpPr>
          <p:cNvPr id="38926" name="TextBox 17">
            <a:extLst>
              <a:ext uri="{FF2B5EF4-FFF2-40B4-BE49-F238E27FC236}">
                <a16:creationId xmlns:a16="http://schemas.microsoft.com/office/drawing/2014/main" id="{C3A1762E-E1E0-550A-11BA-5856830A9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4267200"/>
            <a:ext cx="9540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8 B/cycle</a:t>
            </a:r>
          </a:p>
        </p:txBody>
      </p:sp>
      <p:sp>
        <p:nvSpPr>
          <p:cNvPr id="38927" name="TextBox 18">
            <a:extLst>
              <a:ext uri="{FF2B5EF4-FFF2-40B4-BE49-F238E27FC236}">
                <a16:creationId xmlns:a16="http://schemas.microsoft.com/office/drawing/2014/main" id="{62B90924-7355-A4D0-01E0-0552339FA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267200"/>
            <a:ext cx="1058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16 B/cycle</a:t>
            </a:r>
          </a:p>
        </p:txBody>
      </p:sp>
      <p:sp>
        <p:nvSpPr>
          <p:cNvPr id="38928" name="TextBox 19">
            <a:extLst>
              <a:ext uri="{FF2B5EF4-FFF2-40B4-BE49-F238E27FC236}">
                <a16:creationId xmlns:a16="http://schemas.microsoft.com/office/drawing/2014/main" id="{012AABD2-6D14-C6E3-4ACE-EBD59B6AB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267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1 B/30 cycles</a:t>
            </a:r>
          </a:p>
        </p:txBody>
      </p:sp>
      <p:sp>
        <p:nvSpPr>
          <p:cNvPr id="38929" name="TextBox 20">
            <a:extLst>
              <a:ext uri="{FF2B5EF4-FFF2-40B4-BE49-F238E27FC236}">
                <a16:creationId xmlns:a16="http://schemas.microsoft.com/office/drawing/2014/main" id="{85EA50B7-DF09-10F4-7BFC-21894A25D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400" y="4267200"/>
            <a:ext cx="124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Throughput:</a:t>
            </a:r>
          </a:p>
        </p:txBody>
      </p:sp>
      <p:sp>
        <p:nvSpPr>
          <p:cNvPr id="38930" name="TextBox 21">
            <a:extLst>
              <a:ext uri="{FF2B5EF4-FFF2-40B4-BE49-F238E27FC236}">
                <a16:creationId xmlns:a16="http://schemas.microsoft.com/office/drawing/2014/main" id="{0771FB74-48B2-B21A-8BDF-FA7B0AB19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400" y="4538663"/>
            <a:ext cx="892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Latency:</a:t>
            </a:r>
          </a:p>
        </p:txBody>
      </p:sp>
      <p:sp>
        <p:nvSpPr>
          <p:cNvPr id="38931" name="TextBox 22">
            <a:extLst>
              <a:ext uri="{FF2B5EF4-FFF2-40B4-BE49-F238E27FC236}">
                <a16:creationId xmlns:a16="http://schemas.microsoft.com/office/drawing/2014/main" id="{52526E9A-680A-77D8-8C65-8D1929BE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4538663"/>
            <a:ext cx="1046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100 cycles</a:t>
            </a:r>
          </a:p>
        </p:txBody>
      </p:sp>
      <p:sp>
        <p:nvSpPr>
          <p:cNvPr id="38932" name="TextBox 23">
            <a:extLst>
              <a:ext uri="{FF2B5EF4-FFF2-40B4-BE49-F238E27FC236}">
                <a16:creationId xmlns:a16="http://schemas.microsoft.com/office/drawing/2014/main" id="{FB524AB1-D377-5934-C957-D2FC20E22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4538663"/>
            <a:ext cx="941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14 cycles</a:t>
            </a:r>
          </a:p>
        </p:txBody>
      </p:sp>
      <p:sp>
        <p:nvSpPr>
          <p:cNvPr id="38933" name="TextBox 24">
            <a:extLst>
              <a:ext uri="{FF2B5EF4-FFF2-40B4-BE49-F238E27FC236}">
                <a16:creationId xmlns:a16="http://schemas.microsoft.com/office/drawing/2014/main" id="{C318AABE-5EF1-3929-8176-8B1B0381D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38663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3 cycles</a:t>
            </a:r>
          </a:p>
        </p:txBody>
      </p:sp>
      <p:sp>
        <p:nvSpPr>
          <p:cNvPr id="38934" name="TextBox 25">
            <a:extLst>
              <a:ext uri="{FF2B5EF4-FFF2-40B4-BE49-F238E27FC236}">
                <a16:creationId xmlns:a16="http://schemas.microsoft.com/office/drawing/2014/main" id="{624D11C3-FBA3-A144-41CB-B2FF8D113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38663"/>
            <a:ext cx="8524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millions</a:t>
            </a:r>
          </a:p>
        </p:txBody>
      </p:sp>
      <p:sp>
        <p:nvSpPr>
          <p:cNvPr id="38935" name="TextBox 27">
            <a:extLst>
              <a:ext uri="{FF2B5EF4-FFF2-40B4-BE49-F238E27FC236}">
                <a16:creationId xmlns:a16="http://schemas.microsoft.com/office/drawing/2014/main" id="{AA3AE8ED-EB0B-4243-F10C-B8475C1F6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2055813"/>
            <a:ext cx="552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MBs</a:t>
            </a:r>
          </a:p>
        </p:txBody>
      </p:sp>
      <p:sp>
        <p:nvSpPr>
          <p:cNvPr id="38936" name="TextBox 28">
            <a:extLst>
              <a:ext uri="{FF2B5EF4-FFF2-40B4-BE49-F238E27FC236}">
                <a16:creationId xmlns:a16="http://schemas.microsoft.com/office/drawing/2014/main" id="{D4964F8E-1DE4-A3CE-025D-E4F3F832C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057400"/>
            <a:ext cx="48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KBs</a:t>
            </a:r>
          </a:p>
        </p:txBody>
      </p:sp>
      <p:sp>
        <p:nvSpPr>
          <p:cNvPr id="38937" name="TextBox 30">
            <a:extLst>
              <a:ext uri="{FF2B5EF4-FFF2-40B4-BE49-F238E27FC236}">
                <a16:creationId xmlns:a16="http://schemas.microsoft.com/office/drawing/2014/main" id="{D10AE2D4-8323-0DEC-A97A-AE7B71CFD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038" y="2057400"/>
            <a:ext cx="504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GBs</a:t>
            </a:r>
          </a:p>
        </p:txBody>
      </p:sp>
      <p:sp>
        <p:nvSpPr>
          <p:cNvPr id="38938" name="TextBox 31">
            <a:extLst>
              <a:ext uri="{FF2B5EF4-FFF2-40B4-BE49-F238E27FC236}">
                <a16:creationId xmlns:a16="http://schemas.microsoft.com/office/drawing/2014/main" id="{452ED356-7D36-37B6-DCCF-499922371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613" y="2057400"/>
            <a:ext cx="4810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alibri" panose="020F0502020204030204" pitchFamily="34" charset="0"/>
              </a:rPr>
              <a:t>TBs</a:t>
            </a:r>
          </a:p>
        </p:txBody>
      </p:sp>
      <p:sp>
        <p:nvSpPr>
          <p:cNvPr id="38939" name="TextBox 32">
            <a:extLst>
              <a:ext uri="{FF2B5EF4-FFF2-40B4-BE49-F238E27FC236}">
                <a16:creationId xmlns:a16="http://schemas.microsoft.com/office/drawing/2014/main" id="{5AFFB01D-C6D4-0FE8-F8ED-C982E9A1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7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i="1">
                <a:solidFill>
                  <a:srgbClr val="006600"/>
                </a:solidFill>
                <a:latin typeface="Calibri" panose="020F0502020204030204" pitchFamily="34" charset="0"/>
              </a:rPr>
              <a:t>Not drawn to scale </a:t>
            </a:r>
          </a:p>
        </p:txBody>
      </p:sp>
      <p:sp>
        <p:nvSpPr>
          <p:cNvPr id="38940" name="TextBox 33">
            <a:extLst>
              <a:ext uri="{FF2B5EF4-FFF2-40B4-BE49-F238E27FC236}">
                <a16:creationId xmlns:a16="http://schemas.microsoft.com/office/drawing/2014/main" id="{A73567A6-B325-7A44-B515-0F1A7130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2495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L1/L2 cache: 64 B blocks</a:t>
            </a:r>
          </a:p>
        </p:txBody>
      </p: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9C8C0F1A-5E6E-F30B-6FE4-1553B44448A4}"/>
              </a:ext>
            </a:extLst>
          </p:cNvPr>
          <p:cNvCxnSpPr>
            <a:cxnSpLocks noChangeShapeType="1"/>
            <a:stCxn id="38933" idx="2"/>
            <a:endCxn id="38931" idx="2"/>
          </p:cNvCxnSpPr>
          <p:nvPr/>
        </p:nvCxnSpPr>
        <p:spPr bwMode="auto">
          <a:xfrm rot="16200000" flipH="1">
            <a:off x="3305175" y="3132138"/>
            <a:ext cx="3175" cy="3489325"/>
          </a:xfrm>
          <a:prstGeom prst="bentConnector3">
            <a:avLst>
              <a:gd name="adj1" fmla="val 38320352"/>
            </a:avLst>
          </a:prstGeom>
          <a:noFill/>
          <a:ln w="762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2F4EB98-03A8-6D52-427D-2035E9122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054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i="1">
                <a:latin typeface="Calibri" panose="020F0502020204030204" pitchFamily="34" charset="0"/>
              </a:rPr>
              <a:t>Miss penalty (latency): 30x</a:t>
            </a:r>
          </a:p>
        </p:txBody>
      </p: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5C7F05AB-197F-65F1-66B4-0F32354B3C29}"/>
              </a:ext>
            </a:extLst>
          </p:cNvPr>
          <p:cNvCxnSpPr>
            <a:cxnSpLocks noChangeShapeType="1"/>
            <a:stCxn id="38931" idx="2"/>
            <a:endCxn id="38934" idx="2"/>
          </p:cNvCxnSpPr>
          <p:nvPr/>
        </p:nvCxnSpPr>
        <p:spPr bwMode="auto">
          <a:xfrm rot="16200000" flipH="1">
            <a:off x="5861844" y="4064794"/>
            <a:ext cx="3175" cy="1624013"/>
          </a:xfrm>
          <a:prstGeom prst="bentConnector3">
            <a:avLst>
              <a:gd name="adj1" fmla="val 67111292"/>
            </a:avLst>
          </a:prstGeom>
          <a:noFill/>
          <a:ln w="762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12E3B1D4-F340-962E-F449-9033757D7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949950"/>
            <a:ext cx="316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i="1">
                <a:latin typeface="Calibri" panose="020F0502020204030204" pitchFamily="34" charset="0"/>
              </a:rPr>
              <a:t>Miss penalty (latency): 10,000x</a:t>
            </a:r>
          </a:p>
        </p:txBody>
      </p:sp>
      <p:sp>
        <p:nvSpPr>
          <p:cNvPr id="38945" name="Slide Number Placeholder 38">
            <a:extLst>
              <a:ext uri="{FF2B5EF4-FFF2-40B4-BE49-F238E27FC236}">
                <a16:creationId xmlns:a16="http://schemas.microsoft.com/office/drawing/2014/main" id="{F95ADD6A-703B-08A9-0C49-51B6D689E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1EB7A1-D2A8-453C-A728-F18D74F2DAF1}" type="slidenum">
              <a:rPr lang="en-US" altLang="en-US" smtClean="0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" name="Footer Placeholder 40">
            <a:extLst>
              <a:ext uri="{FF2B5EF4-FFF2-40B4-BE49-F238E27FC236}">
                <a16:creationId xmlns:a16="http://schemas.microsoft.com/office/drawing/2014/main" id="{FECD766F-DC89-4863-DE45-1AD0DC8DB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38947" name="Date Placeholder 42">
            <a:extLst>
              <a:ext uri="{FF2B5EF4-FFF2-40B4-BE49-F238E27FC236}">
                <a16:creationId xmlns:a16="http://schemas.microsoft.com/office/drawing/2014/main" id="{B2AD3E9C-618F-96A4-BE9C-A4F03BE08E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A28AA611-5794-212C-D27C-C5B037738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813" y="360363"/>
            <a:ext cx="8281987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DRAM Cache Organization</a:t>
            </a: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C7C4320-93F3-D375-702F-FD367909A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195388"/>
            <a:ext cx="8548687" cy="5357812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DRAM cache organization driven by the enormous miss penalty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DRAM is about </a:t>
            </a:r>
            <a:r>
              <a:rPr lang="en-GB" altLang="en-US" sz="1800" i="1">
                <a:solidFill>
                  <a:srgbClr val="C00000"/>
                </a:solidFill>
              </a:rPr>
              <a:t>10x</a:t>
            </a:r>
            <a:r>
              <a:rPr lang="en-GB" altLang="en-US" sz="1800"/>
              <a:t> slower than the SRAM used to implement CPU caches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A solid-state disk is about </a:t>
            </a:r>
            <a:r>
              <a:rPr lang="en-GB" altLang="en-US" sz="1800" i="1">
                <a:solidFill>
                  <a:srgbClr val="C00000"/>
                </a:solidFill>
              </a:rPr>
              <a:t>100x</a:t>
            </a:r>
            <a:r>
              <a:rPr lang="en-GB" altLang="en-US" sz="1800"/>
              <a:t> slower than DRAM and a mechanical disk is about </a:t>
            </a:r>
            <a:r>
              <a:rPr lang="en-GB" altLang="en-US" sz="1800" i="1">
                <a:solidFill>
                  <a:srgbClr val="C00000"/>
                </a:solidFill>
              </a:rPr>
              <a:t>10,000x</a:t>
            </a:r>
            <a:r>
              <a:rPr lang="en-GB" altLang="en-US" sz="1800"/>
              <a:t> slower than DRAM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For first byte, faster for next byte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200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Consequences</a:t>
            </a:r>
          </a:p>
          <a:p>
            <a:pPr lvl="1" indent="-290195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Large page size: at least 4-16 KB, sometimes 2-4 MB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Fully associative 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Any VP can be placed in any PP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Highly sophisticated replacement algorithms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Too complicated and open-ended to be implemented in hardware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Write-back rather than write-through</a:t>
            </a:r>
          </a:p>
        </p:txBody>
      </p:sp>
      <p:sp>
        <p:nvSpPr>
          <p:cNvPr id="40963" name="Slide Number Placeholder 4">
            <a:extLst>
              <a:ext uri="{FF2B5EF4-FFF2-40B4-BE49-F238E27FC236}">
                <a16:creationId xmlns:a16="http://schemas.microsoft.com/office/drawing/2014/main" id="{0BAA0F7F-55D1-4253-7185-A6C6F3B6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10CF445-B479-424A-B412-EE606168A14C}" type="slidenum">
              <a:rPr lang="en-US" altLang="en-US" smtClean="0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14333-D332-0971-1CC1-565E57F2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40965" name="Date Placeholder 6">
            <a:extLst>
              <a:ext uri="{FF2B5EF4-FFF2-40B4-BE49-F238E27FC236}">
                <a16:creationId xmlns:a16="http://schemas.microsoft.com/office/drawing/2014/main" id="{1734E3E3-79DE-5B2F-E5E9-768BE9140A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EE03D436-2EED-C390-6ACA-64267E4BA5DF}"/>
              </a:ext>
            </a:extLst>
          </p:cNvPr>
          <p:cNvSpPr/>
          <p:nvPr/>
        </p:nvSpPr>
        <p:spPr bwMode="auto">
          <a:xfrm>
            <a:off x="849313" y="19764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3010" name="Rectangle 1">
            <a:extLst>
              <a:ext uri="{FF2B5EF4-FFF2-40B4-BE49-F238E27FC236}">
                <a16:creationId xmlns:a16="http://schemas.microsoft.com/office/drawing/2014/main" id="{8061116D-6844-1DEC-A41E-1D8BDD8BC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838" y="38100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 System Using Virtual Addressing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5D44986-65E8-3747-820A-A623EF688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5029200"/>
            <a:ext cx="8307387" cy="1262063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Used in all modern servers, laptops, and cell phones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199998F-17FB-9855-9DF2-C03A2B56C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0814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F8EC9E0E-8EF5-A792-84E4-B51DACEDD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1512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0:</a:t>
            </a: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5A9278AE-049B-8D88-2C7B-9B2654D5B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1741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1:</a:t>
            </a:r>
          </a:p>
        </p:txBody>
      </p:sp>
      <p:sp>
        <p:nvSpPr>
          <p:cNvPr id="43015" name="Text Box 6">
            <a:extLst>
              <a:ext uri="{FF2B5EF4-FFF2-40B4-BE49-F238E27FC236}">
                <a16:creationId xmlns:a16="http://schemas.microsoft.com/office/drawing/2014/main" id="{EB2BB084-C994-E916-F508-BDAA4143A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088" y="4033838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M-1:</a:t>
            </a:r>
          </a:p>
        </p:txBody>
      </p:sp>
      <p:sp>
        <p:nvSpPr>
          <p:cNvPr id="43016" name="Text Box 7">
            <a:extLst>
              <a:ext uri="{FF2B5EF4-FFF2-40B4-BE49-F238E27FC236}">
                <a16:creationId xmlns:a16="http://schemas.microsoft.com/office/drawing/2014/main" id="{573AB4B5-B217-7FD2-6CAA-C78C58893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12192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Main memory</a:t>
            </a:r>
          </a:p>
        </p:txBody>
      </p:sp>
      <p:sp>
        <p:nvSpPr>
          <p:cNvPr id="43017" name="Rectangle 10">
            <a:extLst>
              <a:ext uri="{FF2B5EF4-FFF2-40B4-BE49-F238E27FC236}">
                <a16:creationId xmlns:a16="http://schemas.microsoft.com/office/drawing/2014/main" id="{44B29A03-1322-6AB1-3C42-60E0ECA5C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3145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43018" name="Text Box 15">
            <a:extLst>
              <a:ext uri="{FF2B5EF4-FFF2-40B4-BE49-F238E27FC236}">
                <a16:creationId xmlns:a16="http://schemas.microsoft.com/office/drawing/2014/main" id="{A4C40B05-D05B-2746-CDB0-128308F6A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970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2:</a:t>
            </a:r>
          </a:p>
        </p:txBody>
      </p:sp>
      <p:sp>
        <p:nvSpPr>
          <p:cNvPr id="43019" name="Text Box 16">
            <a:extLst>
              <a:ext uri="{FF2B5EF4-FFF2-40B4-BE49-F238E27FC236}">
                <a16:creationId xmlns:a16="http://schemas.microsoft.com/office/drawing/2014/main" id="{5DC779B0-D6D8-2F31-4D2E-8306D2013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198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3: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7C085BBA-0E39-5A0A-1A8C-FEAC0A399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517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id="{85A3AD3D-4AD9-FCBB-8B85-22E399112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746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id="{1288608A-AAF2-8425-35C5-B4071B0DD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974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id="{D8C25E72-9B7B-95FA-0A60-4D35D2060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03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3024" name="Rectangle 21">
            <a:extLst>
              <a:ext uri="{FF2B5EF4-FFF2-40B4-BE49-F238E27FC236}">
                <a16:creationId xmlns:a16="http://schemas.microsoft.com/office/drawing/2014/main" id="{46442103-F2DD-F495-A6E1-FE839C99C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432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25" name="Rectangle 22">
            <a:extLst>
              <a:ext uri="{FF2B5EF4-FFF2-40B4-BE49-F238E27FC236}">
                <a16:creationId xmlns:a16="http://schemas.microsoft.com/office/drawing/2014/main" id="{5228DE6A-BA28-D0E4-6A21-4204C435C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660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26" name="Text Box 23">
            <a:extLst>
              <a:ext uri="{FF2B5EF4-FFF2-40B4-BE49-F238E27FC236}">
                <a16:creationId xmlns:a16="http://schemas.microsoft.com/office/drawing/2014/main" id="{5619CB36-E6F3-4E1B-69FC-24202ACA6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427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4:</a:t>
            </a:r>
          </a:p>
        </p:txBody>
      </p:sp>
      <p:sp>
        <p:nvSpPr>
          <p:cNvPr id="43027" name="Text Box 24">
            <a:extLst>
              <a:ext uri="{FF2B5EF4-FFF2-40B4-BE49-F238E27FC236}">
                <a16:creationId xmlns:a16="http://schemas.microsoft.com/office/drawing/2014/main" id="{35C6948E-4B97-22A4-6024-110F7BFE7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655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5:</a:t>
            </a:r>
          </a:p>
        </p:txBody>
      </p:sp>
      <p:sp>
        <p:nvSpPr>
          <p:cNvPr id="43028" name="Rectangle 25">
            <a:extLst>
              <a:ext uri="{FF2B5EF4-FFF2-40B4-BE49-F238E27FC236}">
                <a16:creationId xmlns:a16="http://schemas.microsoft.com/office/drawing/2014/main" id="{F8174A47-6D9F-0F5F-E06B-195EA19B4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889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29" name="Rectangle 26">
            <a:extLst>
              <a:ext uri="{FF2B5EF4-FFF2-40B4-BE49-F238E27FC236}">
                <a16:creationId xmlns:a16="http://schemas.microsoft.com/office/drawing/2014/main" id="{E8BBAC50-4A5E-E69A-B05C-3D0B0FF49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117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30" name="Text Box 27">
            <a:extLst>
              <a:ext uri="{FF2B5EF4-FFF2-40B4-BE49-F238E27FC236}">
                <a16:creationId xmlns:a16="http://schemas.microsoft.com/office/drawing/2014/main" id="{335322D7-0F63-3C14-49A2-6C0BAF1FE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884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6:</a:t>
            </a:r>
          </a:p>
        </p:txBody>
      </p:sp>
      <p:sp>
        <p:nvSpPr>
          <p:cNvPr id="43031" name="Text Box 28">
            <a:extLst>
              <a:ext uri="{FF2B5EF4-FFF2-40B4-BE49-F238E27FC236}">
                <a16:creationId xmlns:a16="http://schemas.microsoft.com/office/drawing/2014/main" id="{3802EA61-8122-8DCA-2075-846233FFF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13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7:</a:t>
            </a:r>
          </a:p>
        </p:txBody>
      </p:sp>
      <p:sp>
        <p:nvSpPr>
          <p:cNvPr id="9245" name="Rectangle 29">
            <a:extLst>
              <a:ext uri="{FF2B5EF4-FFF2-40B4-BE49-F238E27FC236}">
                <a16:creationId xmlns:a16="http://schemas.microsoft.com/office/drawing/2014/main" id="{84DC227E-DDC1-F13E-8E5F-404BCFBFC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8576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3033" name="Text Box 9">
            <a:extLst>
              <a:ext uri="{FF2B5EF4-FFF2-40B4-BE49-F238E27FC236}">
                <a16:creationId xmlns:a16="http://schemas.microsoft.com/office/drawing/2014/main" id="{B53AC456-9CC2-BEA5-A6B0-076C410A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713" y="2073275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(PA)</a:t>
            </a:r>
          </a:p>
        </p:txBody>
      </p:sp>
      <p:sp>
        <p:nvSpPr>
          <p:cNvPr id="43034" name="AutoShape 31">
            <a:extLst>
              <a:ext uri="{FF2B5EF4-FFF2-40B4-BE49-F238E27FC236}">
                <a16:creationId xmlns:a16="http://schemas.microsoft.com/office/drawing/2014/main" id="{2B94DB81-32E8-A82D-403D-00E0F42682A3}"/>
              </a:ext>
            </a:extLst>
          </p:cNvPr>
          <p:cNvSpPr>
            <a:spLocks/>
          </p:cNvSpPr>
          <p:nvPr/>
        </p:nvSpPr>
        <p:spPr bwMode="auto">
          <a:xfrm>
            <a:off x="7315200" y="24320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35" name="Text Box 32">
            <a:extLst>
              <a:ext uri="{FF2B5EF4-FFF2-40B4-BE49-F238E27FC236}">
                <a16:creationId xmlns:a16="http://schemas.microsoft.com/office/drawing/2014/main" id="{917AA048-9BD6-5C95-2F9F-E5EAB0E99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46958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Data word</a:t>
            </a:r>
          </a:p>
        </p:txBody>
      </p:sp>
      <p:sp>
        <p:nvSpPr>
          <p:cNvPr id="9249" name="Rectangle 33">
            <a:extLst>
              <a:ext uri="{FF2B5EF4-FFF2-40B4-BE49-F238E27FC236}">
                <a16:creationId xmlns:a16="http://schemas.microsoft.com/office/drawing/2014/main" id="{DC1C5F93-BBBE-DB20-E7FB-1380A9F6E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46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3037" name="Text Box 34">
            <a:extLst>
              <a:ext uri="{FF2B5EF4-FFF2-40B4-BE49-F238E27FC236}">
                <a16:creationId xmlns:a16="http://schemas.microsoft.com/office/drawing/2014/main" id="{3A3BC476-067A-C02A-35D7-FF095E562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334803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8:</a:t>
            </a:r>
          </a:p>
        </p:txBody>
      </p:sp>
      <p:sp>
        <p:nvSpPr>
          <p:cNvPr id="43038" name="Rectangle 35">
            <a:extLst>
              <a:ext uri="{FF2B5EF4-FFF2-40B4-BE49-F238E27FC236}">
                <a16:creationId xmlns:a16="http://schemas.microsoft.com/office/drawing/2014/main" id="{697433A7-CF87-BFDB-299D-0D1591733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5814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1">
              <a:lnSpc>
                <a:spcPct val="98000"/>
              </a:lnSpc>
            </a:pPr>
            <a:r>
              <a:rPr lang="en-GB" altLang="en-US">
                <a:latin typeface="Calibri" panose="020F0502020204030204" pitchFamily="34" charset="0"/>
              </a:rPr>
              <a:t>...</a:t>
            </a:r>
          </a:p>
        </p:txBody>
      </p:sp>
      <p:cxnSp>
        <p:nvCxnSpPr>
          <p:cNvPr id="43039" name="Straight Arrow Connector 39">
            <a:extLst>
              <a:ext uri="{FF2B5EF4-FFF2-40B4-BE49-F238E27FC236}">
                <a16:creationId xmlns:a16="http://schemas.microsoft.com/office/drawing/2014/main" id="{CEA60C5F-7E9D-9DA3-EA29-00A030D76287}"/>
              </a:ext>
            </a:extLst>
          </p:cNvPr>
          <p:cNvCxnSpPr>
            <a:cxnSpLocks noChangeShapeType="1"/>
            <a:stCxn id="43017" idx="3"/>
            <a:endCxn id="43026" idx="1"/>
          </p:cNvCxnSpPr>
          <p:nvPr/>
        </p:nvCxnSpPr>
        <p:spPr bwMode="auto">
          <a:xfrm flipV="1">
            <a:off x="4495800" y="2579688"/>
            <a:ext cx="1522413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0" name="Straight Connector 54">
            <a:extLst>
              <a:ext uri="{FF2B5EF4-FFF2-40B4-BE49-F238E27FC236}">
                <a16:creationId xmlns:a16="http://schemas.microsoft.com/office/drawing/2014/main" id="{08861F2F-00EC-AA05-4633-8C25B02FAAA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>
            <a:off x="7467600" y="2889250"/>
            <a:ext cx="533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1" name="Straight Connector 58">
            <a:extLst>
              <a:ext uri="{FF2B5EF4-FFF2-40B4-BE49-F238E27FC236}">
                <a16:creationId xmlns:a16="http://schemas.microsoft.com/office/drawing/2014/main" id="{8E2B99EA-81D2-8C65-4AB4-B91B7B3518D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80250" y="3805238"/>
            <a:ext cx="18399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2" name="Shape 60">
            <a:extLst>
              <a:ext uri="{FF2B5EF4-FFF2-40B4-BE49-F238E27FC236}">
                <a16:creationId xmlns:a16="http://schemas.microsoft.com/office/drawing/2014/main" id="{AE4976A5-43A6-EE29-E285-5826868A4B60}"/>
              </a:ext>
            </a:extLst>
          </p:cNvPr>
          <p:cNvCxnSpPr>
            <a:cxnSpLocks noChangeShapeType="1"/>
            <a:endCxn id="43043" idx="2"/>
          </p:cNvCxnSpPr>
          <p:nvPr/>
        </p:nvCxnSpPr>
        <p:spPr bwMode="auto">
          <a:xfrm rot="10800000">
            <a:off x="1524000" y="2849563"/>
            <a:ext cx="6475413" cy="18764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43" name="Rectangle 10">
            <a:extLst>
              <a:ext uri="{FF2B5EF4-FFF2-40B4-BE49-F238E27FC236}">
                <a16:creationId xmlns:a16="http://schemas.microsoft.com/office/drawing/2014/main" id="{48BB44CC-8297-86AF-EA02-1702544D2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161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43044" name="Straight Arrow Connector 37">
            <a:extLst>
              <a:ext uri="{FF2B5EF4-FFF2-40B4-BE49-F238E27FC236}">
                <a16:creationId xmlns:a16="http://schemas.microsoft.com/office/drawing/2014/main" id="{A467A025-C11A-591F-C2EF-92B668A05399}"/>
              </a:ext>
            </a:extLst>
          </p:cNvPr>
          <p:cNvCxnSpPr>
            <a:cxnSpLocks noChangeShapeType="1"/>
            <a:stCxn id="43043" idx="3"/>
          </p:cNvCxnSpPr>
          <p:nvPr/>
        </p:nvCxnSpPr>
        <p:spPr bwMode="auto">
          <a:xfrm flipV="1">
            <a:off x="2057400" y="2578100"/>
            <a:ext cx="1370013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45" name="Text Box 9">
            <a:extLst>
              <a:ext uri="{FF2B5EF4-FFF2-40B4-BE49-F238E27FC236}">
                <a16:creationId xmlns:a16="http://schemas.microsoft.com/office/drawing/2014/main" id="{21E77254-8EE8-ECE9-3CF5-355ADBC95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073275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(VA)</a:t>
            </a:r>
          </a:p>
        </p:txBody>
      </p:sp>
      <p:sp>
        <p:nvSpPr>
          <p:cNvPr id="43046" name="TextBox 44">
            <a:extLst>
              <a:ext uri="{FF2B5EF4-FFF2-40B4-BE49-F238E27FC236}">
                <a16:creationId xmlns:a16="http://schemas.microsoft.com/office/drawing/2014/main" id="{ED1A1373-58B9-E903-ECFB-7C1D002F1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1671638"/>
            <a:ext cx="109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i="1">
                <a:solidFill>
                  <a:srgbClr val="006600"/>
                </a:solidFill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43047" name="Slide Number Placeholder 42">
            <a:extLst>
              <a:ext uri="{FF2B5EF4-FFF2-40B4-BE49-F238E27FC236}">
                <a16:creationId xmlns:a16="http://schemas.microsoft.com/office/drawing/2014/main" id="{CA82BAD1-6F7B-4B67-193B-3A2F814C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93D4490-6AA5-4657-8BFB-21E07266D1E4}" type="slidenum">
              <a:rPr lang="en-US" altLang="en-US" smtClean="0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6C8E48BC-6024-BAB7-A907-7AD6C757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43049" name="Date Placeholder 46">
            <a:extLst>
              <a:ext uri="{FF2B5EF4-FFF2-40B4-BE49-F238E27FC236}">
                <a16:creationId xmlns:a16="http://schemas.microsoft.com/office/drawing/2014/main" id="{8F94005A-AAC0-D7A4-F913-5BA0135B950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D61682A2-AF8F-D2EF-9CF2-A7E6CB68D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Address Translation: Page Tables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8B7E00D0-EDE6-D75B-A8A5-0054CC756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A </a:t>
            </a:r>
            <a:r>
              <a:rPr lang="en-GB" altLang="en-US" sz="2000" i="1">
                <a:solidFill>
                  <a:srgbClr val="C00000"/>
                </a:solidFill>
                <a:ea typeface="ＭＳ Ｐゴシック" panose="020B0600070205080204" pitchFamily="34" charset="-128"/>
              </a:rPr>
              <a:t>page table </a:t>
            </a:r>
            <a:r>
              <a:rPr lang="en-GB" altLang="en-US" sz="2000">
                <a:ea typeface="ＭＳ Ｐゴシック" panose="020B0600070205080204" pitchFamily="34" charset="-128"/>
              </a:rPr>
              <a:t>is an array of page table entries (PTEs) that maps virtual pages to physical pages. Here: 8 VPs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Per-process kernel data structure in DRAM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7E941B4-D4B3-CB2E-745C-259308267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0906ECA-81D4-4B94-4BD4-C6B38C268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355A4EE0-2F05-0F4D-AD78-1C971B4C5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F14D5A29-1AE9-7107-1E0A-C2DA6DA6D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4D384DC0-C1F5-C136-34FE-F2F7E1C5F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F4262F1A-ABCB-ABD6-0642-DD9D48014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8B53AC85-B60B-8D81-8251-27CFD3E0C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E9FCC527-B3F5-26B6-FC25-6D23B2207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1B0A70B5-5AD7-BE30-E99A-3F8546225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5175250"/>
            <a:ext cx="16906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page table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05232748-684E-3576-7765-B7EE293EA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2362200"/>
            <a:ext cx="16271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08B2669E-3749-BE24-B70C-BC97B2A44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34004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D24F5E17-E967-B6E4-5AD5-3A6B85DFB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4</a:t>
            </a: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F8137606-5444-0E82-DB43-5A0F8E79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7E215065-319A-47A3-034B-267593A914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3E3FB4D9-D0BF-70C5-7BE8-0C3FA1F929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D64C4789-5457-DE2F-361E-F014BE593E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3396B5C9-FCBC-ED4C-550D-C3C3AA59B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(disk)</a:t>
            </a:r>
          </a:p>
        </p:txBody>
      </p:sp>
      <p:sp>
        <p:nvSpPr>
          <p:cNvPr id="45076" name="Rectangle 20">
            <a:extLst>
              <a:ext uri="{FF2B5EF4-FFF2-40B4-BE49-F238E27FC236}">
                <a16:creationId xmlns:a16="http://schemas.microsoft.com/office/drawing/2014/main" id="{622D9C3A-4EC3-FC08-ED03-D99E99423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77" name="Rectangle 21">
            <a:extLst>
              <a:ext uri="{FF2B5EF4-FFF2-40B4-BE49-F238E27FC236}">
                <a16:creationId xmlns:a16="http://schemas.microsoft.com/office/drawing/2014/main" id="{D9F2F5ED-12F2-1B0B-ED91-94651BE20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78" name="Rectangle 22">
            <a:extLst>
              <a:ext uri="{FF2B5EF4-FFF2-40B4-BE49-F238E27FC236}">
                <a16:creationId xmlns:a16="http://schemas.microsoft.com/office/drawing/2014/main" id="{276E8EA7-2778-E195-A8BF-C4991335E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79" name="Rectangle 23">
            <a:extLst>
              <a:ext uri="{FF2B5EF4-FFF2-40B4-BE49-F238E27FC236}">
                <a16:creationId xmlns:a16="http://schemas.microsoft.com/office/drawing/2014/main" id="{1DC5BCB1-9A1F-7125-98DA-8811B7254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80" name="Rectangle 24">
            <a:extLst>
              <a:ext uri="{FF2B5EF4-FFF2-40B4-BE49-F238E27FC236}">
                <a16:creationId xmlns:a16="http://schemas.microsoft.com/office/drawing/2014/main" id="{E560405C-3AF8-6E0A-1263-D2DDB9CE0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81" name="Rectangle 25">
            <a:extLst>
              <a:ext uri="{FF2B5EF4-FFF2-40B4-BE49-F238E27FC236}">
                <a16:creationId xmlns:a16="http://schemas.microsoft.com/office/drawing/2014/main" id="{5F5A46CE-A36D-8E81-1867-A7628F6ED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82" name="Rectangle 26">
            <a:extLst>
              <a:ext uri="{FF2B5EF4-FFF2-40B4-BE49-F238E27FC236}">
                <a16:creationId xmlns:a16="http://schemas.microsoft.com/office/drawing/2014/main" id="{4FA83BCF-83BF-3ED8-40F0-5F55E427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83" name="Rectangle 27">
            <a:extLst>
              <a:ext uri="{FF2B5EF4-FFF2-40B4-BE49-F238E27FC236}">
                <a16:creationId xmlns:a16="http://schemas.microsoft.com/office/drawing/2014/main" id="{A9C5D560-3DC3-2418-6E9D-7102F32EE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84" name="Text Box 28">
            <a:extLst>
              <a:ext uri="{FF2B5EF4-FFF2-40B4-BE49-F238E27FC236}">
                <a16:creationId xmlns:a16="http://schemas.microsoft.com/office/drawing/2014/main" id="{7C4CE48F-C2E9-DC25-1D28-986B8A962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300037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Valid</a:t>
            </a:r>
          </a:p>
        </p:txBody>
      </p:sp>
      <p:sp>
        <p:nvSpPr>
          <p:cNvPr id="45085" name="Text Box 29">
            <a:extLst>
              <a:ext uri="{FF2B5EF4-FFF2-40B4-BE49-F238E27FC236}">
                <a16:creationId xmlns:a16="http://schemas.microsoft.com/office/drawing/2014/main" id="{A523A2CC-92FC-FBF4-4DB2-0405AB67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3275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id="{A944463A-5987-CBBE-618E-035AEFEC8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3508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5087" name="Text Box 31">
            <a:extLst>
              <a:ext uri="{FF2B5EF4-FFF2-40B4-BE49-F238E27FC236}">
                <a16:creationId xmlns:a16="http://schemas.microsoft.com/office/drawing/2014/main" id="{BAB0FA0E-08BA-5F09-5AF4-DA9EA65B0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39735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5088" name="Text Box 32">
            <a:extLst>
              <a:ext uri="{FF2B5EF4-FFF2-40B4-BE49-F238E27FC236}">
                <a16:creationId xmlns:a16="http://schemas.microsoft.com/office/drawing/2014/main" id="{05BD6BE2-F11E-3D3A-D3AB-7364F555B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41814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5089" name="Text Box 33">
            <a:extLst>
              <a:ext uri="{FF2B5EF4-FFF2-40B4-BE49-F238E27FC236}">
                <a16:creationId xmlns:a16="http://schemas.microsoft.com/office/drawing/2014/main" id="{289B2BDA-359B-F171-B006-DC180B770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44196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5090" name="Text Box 34">
            <a:extLst>
              <a:ext uri="{FF2B5EF4-FFF2-40B4-BE49-F238E27FC236}">
                <a16:creationId xmlns:a16="http://schemas.microsoft.com/office/drawing/2014/main" id="{DCE48DE8-69F6-4D1E-9F78-E3C115D65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48799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5091" name="Text Box 35">
            <a:extLst>
              <a:ext uri="{FF2B5EF4-FFF2-40B4-BE49-F238E27FC236}">
                <a16:creationId xmlns:a16="http://schemas.microsoft.com/office/drawing/2014/main" id="{5BDD5AFC-D8F5-568E-BD27-1296C0B55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46466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5092" name="Text Box 36">
            <a:extLst>
              <a:ext uri="{FF2B5EF4-FFF2-40B4-BE49-F238E27FC236}">
                <a16:creationId xmlns:a16="http://schemas.microsoft.com/office/drawing/2014/main" id="{650E905E-6873-7CB5-3CA6-73097874E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37401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5093" name="Text Box 37">
            <a:extLst>
              <a:ext uri="{FF2B5EF4-FFF2-40B4-BE49-F238E27FC236}">
                <a16:creationId xmlns:a16="http://schemas.microsoft.com/office/drawing/2014/main" id="{9B171FD0-72E9-4168-C125-3CF76C4C9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638" y="2511425"/>
            <a:ext cx="1354137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Physical page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number or 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disk address</a:t>
            </a:r>
          </a:p>
        </p:txBody>
      </p:sp>
      <p:sp>
        <p:nvSpPr>
          <p:cNvPr id="45094" name="Text Box 38">
            <a:extLst>
              <a:ext uri="{FF2B5EF4-FFF2-40B4-BE49-F238E27FC236}">
                <a16:creationId xmlns:a16="http://schemas.microsoft.com/office/drawing/2014/main" id="{E653933C-355A-C842-F0D8-B0B782A00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32400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45095" name="Text Box 39">
            <a:extLst>
              <a:ext uri="{FF2B5EF4-FFF2-40B4-BE49-F238E27FC236}">
                <a16:creationId xmlns:a16="http://schemas.microsoft.com/office/drawing/2014/main" id="{5528EA0F-E346-F4F5-8BF0-A0E30235D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0" y="48529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7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C42AF741-A40B-DE89-9172-A07E390B0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29098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5A5D8C1E-3B7D-0F7A-B651-B27F47192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BC5CB973-FC9C-3C35-B318-8F3C51CD6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1</a:t>
            </a:r>
          </a:p>
        </p:txBody>
      </p:sp>
      <p:sp>
        <p:nvSpPr>
          <p:cNvPr id="45099" name="Oval 43">
            <a:extLst>
              <a:ext uri="{FF2B5EF4-FFF2-40B4-BE49-F238E27FC236}">
                <a16:creationId xmlns:a16="http://schemas.microsoft.com/office/drawing/2014/main" id="{746F055D-0C4E-BEA8-391F-CBCED7C6F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100" name="Oval 44">
            <a:extLst>
              <a:ext uri="{FF2B5EF4-FFF2-40B4-BE49-F238E27FC236}">
                <a16:creationId xmlns:a16="http://schemas.microsoft.com/office/drawing/2014/main" id="{8EBECC8E-292D-EC1D-A07D-8A73F9810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101" name="Oval 45">
            <a:extLst>
              <a:ext uri="{FF2B5EF4-FFF2-40B4-BE49-F238E27FC236}">
                <a16:creationId xmlns:a16="http://schemas.microsoft.com/office/drawing/2014/main" id="{AC837A3E-CD6B-E212-8E5C-F3D3AFFEE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102" name="Oval 46">
            <a:extLst>
              <a:ext uri="{FF2B5EF4-FFF2-40B4-BE49-F238E27FC236}">
                <a16:creationId xmlns:a16="http://schemas.microsoft.com/office/drawing/2014/main" id="{042D78D4-B748-25E8-3B83-58BDDDF12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83" name="Text Box 47">
            <a:extLst>
              <a:ext uri="{FF2B5EF4-FFF2-40B4-BE49-F238E27FC236}">
                <a16:creationId xmlns:a16="http://schemas.microsoft.com/office/drawing/2014/main" id="{E8229542-2816-3EB0-65C4-DBDEA74B8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713" y="35702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3</a:t>
            </a:r>
          </a:p>
        </p:txBody>
      </p:sp>
      <p:sp>
        <p:nvSpPr>
          <p:cNvPr id="14384" name="Rectangle 48">
            <a:extLst>
              <a:ext uri="{FF2B5EF4-FFF2-40B4-BE49-F238E27FC236}">
                <a16:creationId xmlns:a16="http://schemas.microsoft.com/office/drawing/2014/main" id="{6DAC1A7A-2B6D-2EB4-47E4-244F9D36A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14385" name="Rectangle 49">
            <a:extLst>
              <a:ext uri="{FF2B5EF4-FFF2-40B4-BE49-F238E27FC236}">
                <a16:creationId xmlns:a16="http://schemas.microsoft.com/office/drawing/2014/main" id="{8EC8B965-1C91-4E7F-0BB1-0E64E688D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52990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14386" name="Rectangle 50">
            <a:extLst>
              <a:ext uri="{FF2B5EF4-FFF2-40B4-BE49-F238E27FC236}">
                <a16:creationId xmlns:a16="http://schemas.microsoft.com/office/drawing/2014/main" id="{D99309DF-9DED-FFDB-FB61-CA45E531A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59197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14387" name="Rectangle 51">
            <a:extLst>
              <a:ext uri="{FF2B5EF4-FFF2-40B4-BE49-F238E27FC236}">
                <a16:creationId xmlns:a16="http://schemas.microsoft.com/office/drawing/2014/main" id="{EDB18172-7D57-6DA6-EF09-51341567E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62293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14388" name="Rectangle 52">
            <a:extLst>
              <a:ext uri="{FF2B5EF4-FFF2-40B4-BE49-F238E27FC236}">
                <a16:creationId xmlns:a16="http://schemas.microsoft.com/office/drawing/2014/main" id="{BECE24AA-CA4D-568C-8AFE-E1E22988E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45109" name="Oval 53">
            <a:extLst>
              <a:ext uri="{FF2B5EF4-FFF2-40B4-BE49-F238E27FC236}">
                <a16:creationId xmlns:a16="http://schemas.microsoft.com/office/drawing/2014/main" id="{11D37853-24C6-8F09-FB4A-B2EB3A1F1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0767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90" name="Line 54">
            <a:extLst>
              <a:ext uri="{FF2B5EF4-FFF2-40B4-BE49-F238E27FC236}">
                <a16:creationId xmlns:a16="http://schemas.microsoft.com/office/drawing/2014/main" id="{2E5C06AB-18E4-BFE9-1B5B-629A4B5B5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8300" y="41211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1" name="Oval 55">
            <a:extLst>
              <a:ext uri="{FF2B5EF4-FFF2-40B4-BE49-F238E27FC236}">
                <a16:creationId xmlns:a16="http://schemas.microsoft.com/office/drawing/2014/main" id="{A4846C3A-EF0A-6057-8F2D-298AC13FA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92" name="Line 56">
            <a:extLst>
              <a:ext uri="{FF2B5EF4-FFF2-40B4-BE49-F238E27FC236}">
                <a16:creationId xmlns:a16="http://schemas.microsoft.com/office/drawing/2014/main" id="{7CDDDB4A-9225-ED46-31B9-279F8773B1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Rectangle 57">
            <a:extLst>
              <a:ext uri="{FF2B5EF4-FFF2-40B4-BE49-F238E27FC236}">
                <a16:creationId xmlns:a16="http://schemas.microsoft.com/office/drawing/2014/main" id="{80FB3B5D-D757-12C7-8988-D7E53061C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56086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45114" name="Slide Number Placeholder 59">
            <a:extLst>
              <a:ext uri="{FF2B5EF4-FFF2-40B4-BE49-F238E27FC236}">
                <a16:creationId xmlns:a16="http://schemas.microsoft.com/office/drawing/2014/main" id="{331D420B-BFAC-D7C3-62A9-DF16A800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E4CB7B-FDDB-4C82-9D88-33B86BFC178D}" type="slidenum">
              <a:rPr lang="en-US" altLang="en-US" smtClean="0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" name="Footer Placeholder 60">
            <a:extLst>
              <a:ext uri="{FF2B5EF4-FFF2-40B4-BE49-F238E27FC236}">
                <a16:creationId xmlns:a16="http://schemas.microsoft.com/office/drawing/2014/main" id="{933AAD75-83C3-4394-F773-634181D5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45116" name="Date Placeholder 61">
            <a:extLst>
              <a:ext uri="{FF2B5EF4-FFF2-40B4-BE49-F238E27FC236}">
                <a16:creationId xmlns:a16="http://schemas.microsoft.com/office/drawing/2014/main" id="{D1D73C7F-6312-BB7F-BBB6-FC6BBC375D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F854341D-84D0-5ECA-BC77-864924151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Address Translation With a Page Table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4D778564-6602-83BD-8960-2C6B7723A296}"/>
              </a:ext>
            </a:extLst>
          </p:cNvPr>
          <p:cNvGrpSpPr>
            <a:grpSpLocks/>
          </p:cNvGrpSpPr>
          <p:nvPr/>
        </p:nvGrpSpPr>
        <p:grpSpPr bwMode="auto">
          <a:xfrm>
            <a:off x="3641725" y="1458913"/>
            <a:ext cx="4759325" cy="685800"/>
            <a:chOff x="3640950" y="1459468"/>
            <a:chExt cx="4760367" cy="6858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2BC9C29-D068-3B7B-F1CD-9E8FE7B76D22}"/>
                </a:ext>
              </a:extLst>
            </p:cNvPr>
            <p:cNvSpPr/>
            <p:nvPr/>
          </p:nvSpPr>
          <p:spPr bwMode="auto">
            <a:xfrm>
              <a:off x="3753688" y="1840468"/>
              <a:ext cx="25135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latin typeface="+mn-lt"/>
                  <a:ea typeface="+mn-ea"/>
                </a:rPr>
                <a:t>Virtual page number (VPN)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C63A56-3BE4-5824-C10F-16FAD6294301}"/>
                </a:ext>
              </a:extLst>
            </p:cNvPr>
            <p:cNvSpPr/>
            <p:nvPr/>
          </p:nvSpPr>
          <p:spPr bwMode="auto">
            <a:xfrm>
              <a:off x="6267250" y="1840468"/>
              <a:ext cx="2134067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latin typeface="+mn-lt"/>
                  <a:ea typeface="+mn-ea"/>
                </a:rPr>
                <a:t>Virtual page offset (VPO)</a:t>
              </a:r>
            </a:p>
          </p:txBody>
        </p:sp>
        <p:sp>
          <p:nvSpPr>
            <p:cNvPr id="47138" name="TextBox 18">
              <a:extLst>
                <a:ext uri="{FF2B5EF4-FFF2-40B4-BE49-F238E27FC236}">
                  <a16:creationId xmlns:a16="http://schemas.microsoft.com/office/drawing/2014/main" id="{656D8DAC-BA85-9145-5EE4-ECB1817F64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0950" y="1459468"/>
              <a:ext cx="16491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i="1">
                  <a:solidFill>
                    <a:srgbClr val="006600"/>
                  </a:solidFill>
                  <a:latin typeface="Calibri" panose="020F0502020204030204" pitchFamily="34" charset="0"/>
                </a:rPr>
                <a:t>Virtual address</a:t>
              </a:r>
            </a:p>
          </p:txBody>
        </p:sp>
      </p:grpSp>
      <p:grpSp>
        <p:nvGrpSpPr>
          <p:cNvPr id="5" name="Group 29">
            <a:extLst>
              <a:ext uri="{FF2B5EF4-FFF2-40B4-BE49-F238E27FC236}">
                <a16:creationId xmlns:a16="http://schemas.microsoft.com/office/drawing/2014/main" id="{8A2AAFC7-E709-BBB3-66AD-9B0CA112EED7}"/>
              </a:ext>
            </a:extLst>
          </p:cNvPr>
          <p:cNvGrpSpPr>
            <a:grpSpLocks/>
          </p:cNvGrpSpPr>
          <p:nvPr/>
        </p:nvGrpSpPr>
        <p:grpSpPr bwMode="auto">
          <a:xfrm>
            <a:off x="3676650" y="5726113"/>
            <a:ext cx="4724400" cy="674687"/>
            <a:chOff x="3676917" y="5726668"/>
            <a:chExt cx="4724400" cy="674132"/>
          </a:xfrm>
        </p:grpSpPr>
        <p:sp>
          <p:nvSpPr>
            <p:cNvPr id="47133" name="Rectangle 12">
              <a:extLst>
                <a:ext uri="{FF2B5EF4-FFF2-40B4-BE49-F238E27FC236}">
                  <a16:creationId xmlns:a16="http://schemas.microsoft.com/office/drawing/2014/main" id="{063D47BE-192E-9AC3-B128-09A314083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117" y="5726668"/>
              <a:ext cx="25146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000000"/>
                  </a:solidFill>
                  <a:latin typeface="Calibri" panose="020F0502020204030204" pitchFamily="34" charset="0"/>
                </a:rPr>
                <a:t>Physical page number (PPN)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05E6717-F995-88F5-2732-875F0154F527}"/>
                </a:ext>
              </a:extLst>
            </p:cNvPr>
            <p:cNvSpPr/>
            <p:nvPr/>
          </p:nvSpPr>
          <p:spPr bwMode="auto">
            <a:xfrm>
              <a:off x="6267717" y="5726668"/>
              <a:ext cx="2133600" cy="3045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latin typeface="+mn-lt"/>
                  <a:ea typeface="+mn-ea"/>
                </a:rPr>
                <a:t>Physical page offset (PPO)</a:t>
              </a:r>
            </a:p>
          </p:txBody>
        </p:sp>
        <p:sp>
          <p:nvSpPr>
            <p:cNvPr id="47135" name="TextBox 19">
              <a:extLst>
                <a:ext uri="{FF2B5EF4-FFF2-40B4-BE49-F238E27FC236}">
                  <a16:creationId xmlns:a16="http://schemas.microsoft.com/office/drawing/2014/main" id="{4FB43AED-E317-DB75-BB17-1AA50C08B9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6917" y="6031468"/>
              <a:ext cx="17502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i="1">
                  <a:solidFill>
                    <a:srgbClr val="006600"/>
                  </a:solidFill>
                  <a:latin typeface="Calibri" panose="020F0502020204030204" pitchFamily="34" charset="0"/>
                </a:rPr>
                <a:t>Physical address</a:t>
              </a:r>
            </a:p>
          </p:txBody>
        </p:sp>
      </p:grp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BE0D3883-EDDB-14BE-FED0-CD591D9AFD04}"/>
              </a:ext>
            </a:extLst>
          </p:cNvPr>
          <p:cNvCxnSpPr>
            <a:cxnSpLocks noChangeShapeType="1"/>
            <a:stCxn id="3" idx="1"/>
            <a:endCxn id="47125" idx="1"/>
          </p:cNvCxnSpPr>
          <p:nvPr/>
        </p:nvCxnSpPr>
        <p:spPr bwMode="auto">
          <a:xfrm rot="10800000" flipV="1">
            <a:off x="3371850" y="1992313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10B4F0E-C060-9687-5745-0C3FDF641048}"/>
              </a:ext>
            </a:extLst>
          </p:cNvPr>
          <p:cNvCxnSpPr>
            <a:cxnSpLocks noChangeShapeType="1"/>
            <a:stCxn id="4" idx="2"/>
            <a:endCxn id="14" idx="0"/>
          </p:cNvCxnSpPr>
          <p:nvPr/>
        </p:nvCxnSpPr>
        <p:spPr bwMode="auto">
          <a:xfrm rot="5400000">
            <a:off x="5544344" y="3936206"/>
            <a:ext cx="3581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07A36B1-60E9-ACB5-D5C4-B63A3AA07E16}"/>
              </a:ext>
            </a:extLst>
          </p:cNvPr>
          <p:cNvCxnSpPr>
            <a:cxnSpLocks noChangeShapeType="1"/>
            <a:stCxn id="47124" idx="2"/>
            <a:endCxn id="47133" idx="0"/>
          </p:cNvCxnSpPr>
          <p:nvPr/>
        </p:nvCxnSpPr>
        <p:spPr bwMode="auto">
          <a:xfrm rot="5400000">
            <a:off x="4058444" y="4774406"/>
            <a:ext cx="19050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Group 32">
            <a:extLst>
              <a:ext uri="{FF2B5EF4-FFF2-40B4-BE49-F238E27FC236}">
                <a16:creationId xmlns:a16="http://schemas.microsoft.com/office/drawing/2014/main" id="{2D676C46-91C6-D9C7-45EC-F02FD5275DD7}"/>
              </a:ext>
            </a:extLst>
          </p:cNvPr>
          <p:cNvGrpSpPr>
            <a:grpSpLocks/>
          </p:cNvGrpSpPr>
          <p:nvPr/>
        </p:nvGrpSpPr>
        <p:grpSpPr bwMode="auto">
          <a:xfrm>
            <a:off x="454025" y="1633538"/>
            <a:ext cx="5813425" cy="2797175"/>
            <a:chOff x="453279" y="1633336"/>
            <a:chExt cx="5814438" cy="2797932"/>
          </a:xfrm>
        </p:grpSpPr>
        <p:sp>
          <p:nvSpPr>
            <p:cNvPr id="47118" name="Rectangle 35">
              <a:extLst>
                <a:ext uri="{FF2B5EF4-FFF2-40B4-BE49-F238E27FC236}">
                  <a16:creationId xmlns:a16="http://schemas.microsoft.com/office/drawing/2014/main" id="{0ED1E86D-269C-92D9-B3CF-07FE786AA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79" y="1633336"/>
              <a:ext cx="1524000" cy="71906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000000"/>
                  </a:solidFill>
                  <a:latin typeface="Calibri" panose="020F0502020204030204" pitchFamily="34" charset="0"/>
                </a:rPr>
                <a:t>Page table </a:t>
              </a:r>
              <a:br>
                <a:rPr lang="en-US" altLang="en-US" sz="140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Calibri" panose="020F0502020204030204" pitchFamily="34" charset="0"/>
                </a:rPr>
                <a:t>base register</a:t>
              </a:r>
            </a:p>
            <a:p>
              <a:pPr algn="ctr"/>
              <a:r>
                <a:rPr lang="en-US" altLang="en-US" sz="1400">
                  <a:solidFill>
                    <a:srgbClr val="000000"/>
                  </a:solidFill>
                  <a:latin typeface="Calibri" panose="020F0502020204030204" pitchFamily="34" charset="0"/>
                </a:rPr>
                <a:t>(PTBR)</a:t>
              </a:r>
            </a:p>
          </p:txBody>
        </p:sp>
        <p:cxnSp>
          <p:nvCxnSpPr>
            <p:cNvPr id="47119" name="Shape 39">
              <a:extLst>
                <a:ext uri="{FF2B5EF4-FFF2-40B4-BE49-F238E27FC236}">
                  <a16:creationId xmlns:a16="http://schemas.microsoft.com/office/drawing/2014/main" id="{3FD73648-02A5-8C8F-F87D-8414B33FA368}"/>
                </a:ext>
              </a:extLst>
            </p:cNvPr>
            <p:cNvCxnSpPr>
              <a:cxnSpLocks noChangeShapeType="1"/>
              <a:stCxn id="47118" idx="2"/>
            </p:cNvCxnSpPr>
            <p:nvPr/>
          </p:nvCxnSpPr>
          <p:spPr bwMode="auto">
            <a:xfrm rot="16200000" flipH="1">
              <a:off x="1863863" y="1703814"/>
              <a:ext cx="859669" cy="2156837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7120" name="Group 31">
              <a:extLst>
                <a:ext uri="{FF2B5EF4-FFF2-40B4-BE49-F238E27FC236}">
                  <a16:creationId xmlns:a16="http://schemas.microsoft.com/office/drawing/2014/main" id="{85609B52-0207-BD54-E393-8859398250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2477" y="2639892"/>
              <a:ext cx="2995240" cy="1791376"/>
              <a:chOff x="3272477" y="2639892"/>
              <a:chExt cx="2995240" cy="1791376"/>
            </a:xfrm>
          </p:grpSpPr>
          <p:sp>
            <p:nvSpPr>
              <p:cNvPr id="47122" name="Rectangle 4">
                <a:extLst>
                  <a:ext uri="{FF2B5EF4-FFF2-40B4-BE49-F238E27FC236}">
                    <a16:creationId xmlns:a16="http://schemas.microsoft.com/office/drawing/2014/main" id="{1780207E-AC4F-7870-E455-E04E760B75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3117" y="3212068"/>
                <a:ext cx="2514600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7123" name="Rectangle 5">
                <a:extLst>
                  <a:ext uri="{FF2B5EF4-FFF2-40B4-BE49-F238E27FC236}">
                    <a16:creationId xmlns:a16="http://schemas.microsoft.com/office/drawing/2014/main" id="{1C886965-6147-44E2-0C43-600847193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2117" y="3212068"/>
                <a:ext cx="381000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7124" name="Rectangle 6">
                <a:extLst>
                  <a:ext uri="{FF2B5EF4-FFF2-40B4-BE49-F238E27FC236}">
                    <a16:creationId xmlns:a16="http://schemas.microsoft.com/office/drawing/2014/main" id="{970A07AF-22EB-F0C1-959A-7F90D9FB1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3117" y="3516868"/>
                <a:ext cx="2514600" cy="30480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7125" name="Rectangle 7">
                <a:extLst>
                  <a:ext uri="{FF2B5EF4-FFF2-40B4-BE49-F238E27FC236}">
                    <a16:creationId xmlns:a16="http://schemas.microsoft.com/office/drawing/2014/main" id="{7A19A454-0D5B-FE61-782E-8766FA065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2117" y="3516868"/>
                <a:ext cx="381000" cy="304800"/>
              </a:xfrm>
              <a:prstGeom prst="rect">
                <a:avLst/>
              </a:prstGeom>
              <a:solidFill>
                <a:srgbClr val="8DBA84"/>
              </a:solidFill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7126" name="Rectangle 8">
                <a:extLst>
                  <a:ext uri="{FF2B5EF4-FFF2-40B4-BE49-F238E27FC236}">
                    <a16:creationId xmlns:a16="http://schemas.microsoft.com/office/drawing/2014/main" id="{74FA1E6D-6C14-3345-2747-6BC6033138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3117" y="3821668"/>
                <a:ext cx="2514600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7127" name="Rectangle 9">
                <a:extLst>
                  <a:ext uri="{FF2B5EF4-FFF2-40B4-BE49-F238E27FC236}">
                    <a16:creationId xmlns:a16="http://schemas.microsoft.com/office/drawing/2014/main" id="{6C3E4099-6DEB-0F6D-9CCA-DD382EC81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2117" y="3821668"/>
                <a:ext cx="381000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7128" name="Rectangle 10">
                <a:extLst>
                  <a:ext uri="{FF2B5EF4-FFF2-40B4-BE49-F238E27FC236}">
                    <a16:creationId xmlns:a16="http://schemas.microsoft.com/office/drawing/2014/main" id="{6C225661-7C9D-E89C-F4E4-F3D93F1E7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3117" y="4126468"/>
                <a:ext cx="2514600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7129" name="Rectangle 11">
                <a:extLst>
                  <a:ext uri="{FF2B5EF4-FFF2-40B4-BE49-F238E27FC236}">
                    <a16:creationId xmlns:a16="http://schemas.microsoft.com/office/drawing/2014/main" id="{38EA4653-A1E1-EF07-CDF6-48DB87454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2117" y="4126468"/>
                <a:ext cx="381000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7130" name="TextBox 20">
                <a:extLst>
                  <a:ext uri="{FF2B5EF4-FFF2-40B4-BE49-F238E27FC236}">
                    <a16:creationId xmlns:a16="http://schemas.microsoft.com/office/drawing/2014/main" id="{BAA9625D-B7DC-A56F-E7D0-1B870DCAA9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85355" y="2939463"/>
                <a:ext cx="55470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>
                    <a:latin typeface="Calibri" panose="020F0502020204030204" pitchFamily="34" charset="0"/>
                  </a:rPr>
                  <a:t>Valid</a:t>
                </a:r>
              </a:p>
            </p:txBody>
          </p:sp>
          <p:sp>
            <p:nvSpPr>
              <p:cNvPr id="47131" name="TextBox 21">
                <a:extLst>
                  <a:ext uri="{FF2B5EF4-FFF2-40B4-BE49-F238E27FC236}">
                    <a16:creationId xmlns:a16="http://schemas.microsoft.com/office/drawing/2014/main" id="{A5843477-3F7A-3B49-2760-3363E9B327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0703" y="2940531"/>
                <a:ext cx="227081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>
                    <a:latin typeface="Calibri" panose="020F0502020204030204" pitchFamily="34" charset="0"/>
                  </a:rPr>
                  <a:t>Physical page number (PPN)</a:t>
                </a:r>
              </a:p>
            </p:txBody>
          </p:sp>
          <p:sp>
            <p:nvSpPr>
              <p:cNvPr id="47132" name="Rectangle 40">
                <a:extLst>
                  <a:ext uri="{FF2B5EF4-FFF2-40B4-BE49-F238E27FC236}">
                    <a16:creationId xmlns:a16="http://schemas.microsoft.com/office/drawing/2014/main" id="{53D16010-9F85-5106-4FD5-C4630CE12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477" y="2639892"/>
                <a:ext cx="12954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i="1">
                    <a:solidFill>
                      <a:srgbClr val="006600"/>
                    </a:solidFill>
                    <a:latin typeface="Calibri" panose="020F0502020204030204" pitchFamily="34" charset="0"/>
                  </a:rPr>
                  <a:t>Page table </a:t>
                </a:r>
              </a:p>
            </p:txBody>
          </p:sp>
        </p:grpSp>
        <p:sp>
          <p:nvSpPr>
            <p:cNvPr id="47121" name="TextBox 41">
              <a:extLst>
                <a:ext uri="{FF2B5EF4-FFF2-40B4-BE49-F238E27FC236}">
                  <a16:creationId xmlns:a16="http://schemas.microsoft.com/office/drawing/2014/main" id="{A4F95B14-EBC9-C64D-E083-16E702128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5962" y="2756841"/>
              <a:ext cx="14126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990000"/>
                  </a:solidFill>
                  <a:latin typeface="Calibri" panose="020F0502020204030204" pitchFamily="34" charset="0"/>
                </a:rPr>
                <a:t>Page table address </a:t>
              </a:r>
            </a:p>
            <a:p>
              <a:pPr algn="ctr"/>
              <a:r>
                <a:rPr lang="en-US" altLang="en-US" sz="1200">
                  <a:solidFill>
                    <a:srgbClr val="990000"/>
                  </a:solidFill>
                  <a:latin typeface="Calibri" panose="020F0502020204030204" pitchFamily="34" charset="0"/>
                </a:rPr>
                <a:t>for process</a:t>
              </a:r>
            </a:p>
          </p:txBody>
        </p:sp>
      </p:grpSp>
      <p:grpSp>
        <p:nvGrpSpPr>
          <p:cNvPr id="8" name="Group 33">
            <a:extLst>
              <a:ext uri="{FF2B5EF4-FFF2-40B4-BE49-F238E27FC236}">
                <a16:creationId xmlns:a16="http://schemas.microsoft.com/office/drawing/2014/main" id="{AA8B83A3-6940-E2CF-8BE3-B44807E953A4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3668713"/>
            <a:ext cx="3149600" cy="1441450"/>
            <a:chOff x="413195" y="3669269"/>
            <a:chExt cx="3149422" cy="1441360"/>
          </a:xfrm>
        </p:grpSpPr>
        <p:cxnSp>
          <p:nvCxnSpPr>
            <p:cNvPr id="47116" name="Shape 37">
              <a:extLst>
                <a:ext uri="{FF2B5EF4-FFF2-40B4-BE49-F238E27FC236}">
                  <a16:creationId xmlns:a16="http://schemas.microsoft.com/office/drawing/2014/main" id="{914A8C7F-9E6B-6E5A-960B-89716D4DC4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286267" y="3459719"/>
              <a:ext cx="1066800" cy="1485900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17" name="TextBox 42">
              <a:extLst>
                <a:ext uri="{FF2B5EF4-FFF2-40B4-BE49-F238E27FC236}">
                  <a16:creationId xmlns:a16="http://schemas.microsoft.com/office/drawing/2014/main" id="{ADC21573-860F-4667-07DA-CF712C147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195" y="4371965"/>
              <a:ext cx="168552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400">
                  <a:latin typeface="Calibri" panose="020F0502020204030204" pitchFamily="34" charset="0"/>
                </a:rPr>
                <a:t>Valid bit = 0:</a:t>
              </a:r>
            </a:p>
            <a:p>
              <a:pPr algn="r"/>
              <a:r>
                <a:rPr lang="en-US" altLang="en-US" sz="1400">
                  <a:latin typeface="Calibri" panose="020F0502020204030204" pitchFamily="34" charset="0"/>
                </a:rPr>
                <a:t>page not in memory</a:t>
              </a:r>
            </a:p>
            <a:p>
              <a:pPr algn="r"/>
              <a:r>
                <a:rPr lang="en-US" altLang="en-US" sz="1400">
                  <a:latin typeface="Calibri" panose="020F0502020204030204" pitchFamily="34" charset="0"/>
                </a:rPr>
                <a:t>(page fault)</a:t>
              </a:r>
            </a:p>
          </p:txBody>
        </p:sp>
      </p:grpSp>
      <p:sp>
        <p:nvSpPr>
          <p:cNvPr id="47113" name="Slide Number Placeholder 36">
            <a:extLst>
              <a:ext uri="{FF2B5EF4-FFF2-40B4-BE49-F238E27FC236}">
                <a16:creationId xmlns:a16="http://schemas.microsoft.com/office/drawing/2014/main" id="{149C9A18-A372-8C85-2BD9-E6087DA07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27DF0E-14D7-4205-84F2-97FDCA9756F9}" type="slidenum">
              <a:rPr lang="en-US" altLang="en-US" smtClean="0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7A4512C6-0AF8-098F-543B-4414B97B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47115" name="Date Placeholder 43">
            <a:extLst>
              <a:ext uri="{FF2B5EF4-FFF2-40B4-BE49-F238E27FC236}">
                <a16:creationId xmlns:a16="http://schemas.microsoft.com/office/drawing/2014/main" id="{D958F3EF-29AE-A988-DE75-517D1673AA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5A3BE604-C622-42B8-49A3-C3ADE696F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Page Hit</a:t>
            </a: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BD3F7BF3-7A8A-7590-B895-BCE74FC41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147763"/>
            <a:ext cx="8307387" cy="604837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Page hit: </a:t>
            </a:r>
            <a:r>
              <a:rPr lang="en-GB" altLang="en-US">
                <a:ea typeface="ＭＳ Ｐゴシック" panose="020B0600070205080204" pitchFamily="34" charset="-128"/>
              </a:rPr>
              <a:t>reference to VM word that is in physical memory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77A0142-FD88-6A9A-4A7B-98C90FAD6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CAA465F-7C5D-E6F0-090B-E96082559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0C38CCD3-2314-E6B6-4E6B-BF36FE916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287D0D21-9653-8632-90E2-E1D6957CA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F2C9046-6385-B9CB-B0D2-5FC5ABE1A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A9B5B118-E11E-42EC-7472-073E35B55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85F68838-AE59-AB76-E027-DDA97BCD0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42390C43-0750-8E98-1686-26A74FCED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9163" name="Text Box 11">
            <a:extLst>
              <a:ext uri="{FF2B5EF4-FFF2-40B4-BE49-F238E27FC236}">
                <a16:creationId xmlns:a16="http://schemas.microsoft.com/office/drawing/2014/main" id="{9EE3DBBE-B692-CE08-7CD7-4965C1458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900" y="4946650"/>
            <a:ext cx="16906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page table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49164" name="Text Box 12">
            <a:extLst>
              <a:ext uri="{FF2B5EF4-FFF2-40B4-BE49-F238E27FC236}">
                <a16:creationId xmlns:a16="http://schemas.microsoft.com/office/drawing/2014/main" id="{54CEDA44-C858-9C7C-48C9-703BE4312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3" y="2133600"/>
            <a:ext cx="16271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1599A256-D795-C974-3EEF-952CF7DEF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F261B6E2-D0A1-E930-7E93-7D06FAE9B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4</a:t>
            </a:r>
          </a:p>
        </p:txBody>
      </p:sp>
      <p:sp>
        <p:nvSpPr>
          <p:cNvPr id="49167" name="Line 15">
            <a:extLst>
              <a:ext uri="{FF2B5EF4-FFF2-40B4-BE49-F238E27FC236}">
                <a16:creationId xmlns:a16="http://schemas.microsoft.com/office/drawing/2014/main" id="{3508142D-C201-8855-4FCB-77CBCBD58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0025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>
            <a:extLst>
              <a:ext uri="{FF2B5EF4-FFF2-40B4-BE49-F238E27FC236}">
                <a16:creationId xmlns:a16="http://schemas.microsoft.com/office/drawing/2014/main" id="{8351AD67-7446-997A-161A-59D6A8F9EB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00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Line 17">
            <a:extLst>
              <a:ext uri="{FF2B5EF4-FFF2-40B4-BE49-F238E27FC236}">
                <a16:creationId xmlns:a16="http://schemas.microsoft.com/office/drawing/2014/main" id="{5437C0DB-2DFB-97AB-BFD3-AF9A7904C0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54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Line 18">
            <a:extLst>
              <a:ext uri="{FF2B5EF4-FFF2-40B4-BE49-F238E27FC236}">
                <a16:creationId xmlns:a16="http://schemas.microsoft.com/office/drawing/2014/main" id="{7E67B431-0D86-52F2-5A78-86B683A2DF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4625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Text Box 19">
            <a:extLst>
              <a:ext uri="{FF2B5EF4-FFF2-40B4-BE49-F238E27FC236}">
                <a16:creationId xmlns:a16="http://schemas.microsoft.com/office/drawing/2014/main" id="{EDE2257B-7D9D-E60B-AE7E-96D27896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300" y="4130675"/>
            <a:ext cx="15414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(disk)</a:t>
            </a:r>
          </a:p>
        </p:txBody>
      </p:sp>
      <p:sp>
        <p:nvSpPr>
          <p:cNvPr id="49172" name="Rectangle 20">
            <a:extLst>
              <a:ext uri="{FF2B5EF4-FFF2-40B4-BE49-F238E27FC236}">
                <a16:creationId xmlns:a16="http://schemas.microsoft.com/office/drawing/2014/main" id="{F0876012-D08E-23B7-7B75-99C6EC668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73" name="Rectangle 21">
            <a:extLst>
              <a:ext uri="{FF2B5EF4-FFF2-40B4-BE49-F238E27FC236}">
                <a16:creationId xmlns:a16="http://schemas.microsoft.com/office/drawing/2014/main" id="{18A6163A-E1BA-FD2D-4945-29BE9E66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74" name="Rectangle 22">
            <a:extLst>
              <a:ext uri="{FF2B5EF4-FFF2-40B4-BE49-F238E27FC236}">
                <a16:creationId xmlns:a16="http://schemas.microsoft.com/office/drawing/2014/main" id="{EABC0B9A-1DBC-F71D-519F-AF0A7EDEE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75" name="Rectangle 23">
            <a:extLst>
              <a:ext uri="{FF2B5EF4-FFF2-40B4-BE49-F238E27FC236}">
                <a16:creationId xmlns:a16="http://schemas.microsoft.com/office/drawing/2014/main" id="{AB855363-14F4-6E56-956E-57AD914B8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76" name="Rectangle 24">
            <a:extLst>
              <a:ext uri="{FF2B5EF4-FFF2-40B4-BE49-F238E27FC236}">
                <a16:creationId xmlns:a16="http://schemas.microsoft.com/office/drawing/2014/main" id="{EF3660F1-5B14-08B3-FD3E-11CC34409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77" name="Rectangle 25">
            <a:extLst>
              <a:ext uri="{FF2B5EF4-FFF2-40B4-BE49-F238E27FC236}">
                <a16:creationId xmlns:a16="http://schemas.microsoft.com/office/drawing/2014/main" id="{8E7E72A4-9579-55C6-9BD0-269A7494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78" name="Rectangle 26">
            <a:extLst>
              <a:ext uri="{FF2B5EF4-FFF2-40B4-BE49-F238E27FC236}">
                <a16:creationId xmlns:a16="http://schemas.microsoft.com/office/drawing/2014/main" id="{45EC047B-7863-4F43-3C0A-80E156827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79" name="Rectangle 27">
            <a:extLst>
              <a:ext uri="{FF2B5EF4-FFF2-40B4-BE49-F238E27FC236}">
                <a16:creationId xmlns:a16="http://schemas.microsoft.com/office/drawing/2014/main" id="{F20ECB93-9097-F982-1802-657579C3C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80" name="Text Box 28">
            <a:extLst>
              <a:ext uri="{FF2B5EF4-FFF2-40B4-BE49-F238E27FC236}">
                <a16:creationId xmlns:a16="http://schemas.microsoft.com/office/drawing/2014/main" id="{4CC9D30C-5F9C-EE72-8305-97D3DEDE5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5" y="277177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Valid</a:t>
            </a:r>
          </a:p>
        </p:txBody>
      </p:sp>
      <p:sp>
        <p:nvSpPr>
          <p:cNvPr id="49181" name="Text Box 29">
            <a:extLst>
              <a:ext uri="{FF2B5EF4-FFF2-40B4-BE49-F238E27FC236}">
                <a16:creationId xmlns:a16="http://schemas.microsoft.com/office/drawing/2014/main" id="{170E0C8A-3679-34CA-65A2-5E82A968A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9182" name="Text Box 30">
            <a:extLst>
              <a:ext uri="{FF2B5EF4-FFF2-40B4-BE49-F238E27FC236}">
                <a16:creationId xmlns:a16="http://schemas.microsoft.com/office/drawing/2014/main" id="{A5A99634-2D36-9D68-FC14-D3BD580B1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9183" name="Text Box 31">
            <a:extLst>
              <a:ext uri="{FF2B5EF4-FFF2-40B4-BE49-F238E27FC236}">
                <a16:creationId xmlns:a16="http://schemas.microsoft.com/office/drawing/2014/main" id="{EB273933-60C9-1351-85A1-4D45BFB82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37449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9184" name="Text Box 32">
            <a:extLst>
              <a:ext uri="{FF2B5EF4-FFF2-40B4-BE49-F238E27FC236}">
                <a16:creationId xmlns:a16="http://schemas.microsoft.com/office/drawing/2014/main" id="{149567C6-3BC5-6F67-1098-E721A7415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39528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9185" name="Text Box 33">
            <a:extLst>
              <a:ext uri="{FF2B5EF4-FFF2-40B4-BE49-F238E27FC236}">
                <a16:creationId xmlns:a16="http://schemas.microsoft.com/office/drawing/2014/main" id="{A4006FDA-30BA-7E6A-FF59-D958C3915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9186" name="Text Box 34">
            <a:extLst>
              <a:ext uri="{FF2B5EF4-FFF2-40B4-BE49-F238E27FC236}">
                <a16:creationId xmlns:a16="http://schemas.microsoft.com/office/drawing/2014/main" id="{60D580BE-D22F-8072-4F09-E002554A0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9187" name="Text Box 35">
            <a:extLst>
              <a:ext uri="{FF2B5EF4-FFF2-40B4-BE49-F238E27FC236}">
                <a16:creationId xmlns:a16="http://schemas.microsoft.com/office/drawing/2014/main" id="{223F34AB-D425-0A71-1309-6946DD17A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9188" name="Text Box 36">
            <a:extLst>
              <a:ext uri="{FF2B5EF4-FFF2-40B4-BE49-F238E27FC236}">
                <a16:creationId xmlns:a16="http://schemas.microsoft.com/office/drawing/2014/main" id="{EC78E109-768A-2FF0-87F6-400F9B2DB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9189" name="Text Box 37">
            <a:extLst>
              <a:ext uri="{FF2B5EF4-FFF2-40B4-BE49-F238E27FC236}">
                <a16:creationId xmlns:a16="http://schemas.microsoft.com/office/drawing/2014/main" id="{7BAA035B-83DE-764E-E2E7-2859E4634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3" y="2282825"/>
            <a:ext cx="1355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Physical page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number or 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disk address</a:t>
            </a:r>
          </a:p>
        </p:txBody>
      </p:sp>
      <p:sp>
        <p:nvSpPr>
          <p:cNvPr id="49190" name="Text Box 38">
            <a:extLst>
              <a:ext uri="{FF2B5EF4-FFF2-40B4-BE49-F238E27FC236}">
                <a16:creationId xmlns:a16="http://schemas.microsoft.com/office/drawing/2014/main" id="{42034E00-2818-0126-59DD-344C26C13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30114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49191" name="Text Box 39">
            <a:extLst>
              <a:ext uri="{FF2B5EF4-FFF2-40B4-BE49-F238E27FC236}">
                <a16:creationId xmlns:a16="http://schemas.microsoft.com/office/drawing/2014/main" id="{750C6080-3410-F57C-471F-CB845F0C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46243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7</a:t>
            </a:r>
          </a:p>
        </p:txBody>
      </p:sp>
      <p:sp>
        <p:nvSpPr>
          <p:cNvPr id="49192" name="Text Box 40">
            <a:extLst>
              <a:ext uri="{FF2B5EF4-FFF2-40B4-BE49-F238E27FC236}">
                <a16:creationId xmlns:a16="http://schemas.microsoft.com/office/drawing/2014/main" id="{143C9D7B-16EB-9690-40FA-DAA43A724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38" y="26812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335EE7C1-C530-5A72-2613-866E3977E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4A57BD97-9204-DECA-48F7-16068928B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1</a:t>
            </a:r>
          </a:p>
        </p:txBody>
      </p:sp>
      <p:sp>
        <p:nvSpPr>
          <p:cNvPr id="49195" name="Oval 43">
            <a:extLst>
              <a:ext uri="{FF2B5EF4-FFF2-40B4-BE49-F238E27FC236}">
                <a16:creationId xmlns:a16="http://schemas.microsoft.com/office/drawing/2014/main" id="{1412B3DD-57CD-75FD-D43E-501A3A86B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96" name="Oval 44">
            <a:extLst>
              <a:ext uri="{FF2B5EF4-FFF2-40B4-BE49-F238E27FC236}">
                <a16:creationId xmlns:a16="http://schemas.microsoft.com/office/drawing/2014/main" id="{7E9D1617-5F58-FC1A-0B8F-F0072BF13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97" name="Oval 45">
            <a:extLst>
              <a:ext uri="{FF2B5EF4-FFF2-40B4-BE49-F238E27FC236}">
                <a16:creationId xmlns:a16="http://schemas.microsoft.com/office/drawing/2014/main" id="{6692C52D-CFA6-CDBA-BFE1-726B5A5D7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98" name="Oval 46">
            <a:extLst>
              <a:ext uri="{FF2B5EF4-FFF2-40B4-BE49-F238E27FC236}">
                <a16:creationId xmlns:a16="http://schemas.microsoft.com/office/drawing/2014/main" id="{F94D0A3B-5586-5CAA-A496-BBA1F4A83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99" name="Text Box 47">
            <a:extLst>
              <a:ext uri="{FF2B5EF4-FFF2-40B4-BE49-F238E27FC236}">
                <a16:creationId xmlns:a16="http://schemas.microsoft.com/office/drawing/2014/main" id="{E763EDE1-B6EF-695E-CC18-A8273CDC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7338" y="33416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3</a:t>
            </a:r>
          </a:p>
        </p:txBody>
      </p:sp>
      <p:sp>
        <p:nvSpPr>
          <p:cNvPr id="49200" name="Rectangle 48">
            <a:extLst>
              <a:ext uri="{FF2B5EF4-FFF2-40B4-BE49-F238E27FC236}">
                <a16:creationId xmlns:a16="http://schemas.microsoft.com/office/drawing/2014/main" id="{901502D4-48C5-81CD-40EC-B1231A6C4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49201" name="Rectangle 49">
            <a:extLst>
              <a:ext uri="{FF2B5EF4-FFF2-40B4-BE49-F238E27FC236}">
                <a16:creationId xmlns:a16="http://schemas.microsoft.com/office/drawing/2014/main" id="{D90EADA2-1CE1-CC81-01E7-8AA1AF893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49202" name="Rectangle 50">
            <a:extLst>
              <a:ext uri="{FF2B5EF4-FFF2-40B4-BE49-F238E27FC236}">
                <a16:creationId xmlns:a16="http://schemas.microsoft.com/office/drawing/2014/main" id="{03ABEFD0-E822-A01D-9DA3-D27F57D9E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49203" name="Rectangle 51">
            <a:extLst>
              <a:ext uri="{FF2B5EF4-FFF2-40B4-BE49-F238E27FC236}">
                <a16:creationId xmlns:a16="http://schemas.microsoft.com/office/drawing/2014/main" id="{0D850944-98A8-A325-CE22-75B7C946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49204" name="Rectangle 52">
            <a:extLst>
              <a:ext uri="{FF2B5EF4-FFF2-40B4-BE49-F238E27FC236}">
                <a16:creationId xmlns:a16="http://schemas.microsoft.com/office/drawing/2014/main" id="{301B5F6D-4266-9972-340D-98A5DD59C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49205" name="Oval 53">
            <a:extLst>
              <a:ext uri="{FF2B5EF4-FFF2-40B4-BE49-F238E27FC236}">
                <a16:creationId xmlns:a16="http://schemas.microsoft.com/office/drawing/2014/main" id="{ADD82F18-F6C0-FAA4-D0A5-0746B7DBD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206" name="Line 54">
            <a:extLst>
              <a:ext uri="{FF2B5EF4-FFF2-40B4-BE49-F238E27FC236}">
                <a16:creationId xmlns:a16="http://schemas.microsoft.com/office/drawing/2014/main" id="{F00796AE-F2F5-F0F1-89A2-B19973236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19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7" name="Oval 55">
            <a:extLst>
              <a:ext uri="{FF2B5EF4-FFF2-40B4-BE49-F238E27FC236}">
                <a16:creationId xmlns:a16="http://schemas.microsoft.com/office/drawing/2014/main" id="{6F9FE484-53AF-3AFC-36F2-3EB903BE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208" name="Line 56">
            <a:extLst>
              <a:ext uri="{FF2B5EF4-FFF2-40B4-BE49-F238E27FC236}">
                <a16:creationId xmlns:a16="http://schemas.microsoft.com/office/drawing/2014/main" id="{6D3EC6A2-207F-275F-F636-1DA2B5289E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9" name="Rectangle 57">
            <a:extLst>
              <a:ext uri="{FF2B5EF4-FFF2-40B4-BE49-F238E27FC236}">
                <a16:creationId xmlns:a16="http://schemas.microsoft.com/office/drawing/2014/main" id="{0FC37D86-0DE4-664C-FEEF-BD591A002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7D6A931-CFE6-71CB-6D56-E1A245DF52A6}"/>
              </a:ext>
            </a:extLst>
          </p:cNvPr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+mn-ea"/>
              </a:rPr>
              <a:t>Virtual address</a:t>
            </a:r>
          </a:p>
        </p:txBody>
      </p:sp>
      <p:cxnSp>
        <p:nvCxnSpPr>
          <p:cNvPr id="61" name="Shape 60">
            <a:extLst>
              <a:ext uri="{FF2B5EF4-FFF2-40B4-BE49-F238E27FC236}">
                <a16:creationId xmlns:a16="http://schemas.microsoft.com/office/drawing/2014/main" id="{2AC0A629-DCD5-309B-CA7E-3C5F9787C123}"/>
              </a:ext>
            </a:extLst>
          </p:cNvPr>
          <p:cNvCxnSpPr>
            <a:cxnSpLocks noChangeShapeType="1"/>
            <a:stCxn id="59" idx="2"/>
            <a:endCxn id="49188" idx="1"/>
          </p:cNvCxnSpPr>
          <p:nvPr/>
        </p:nvCxnSpPr>
        <p:spPr bwMode="auto">
          <a:xfrm rot="16200000" flipH="1">
            <a:off x="1543844" y="2318544"/>
            <a:ext cx="982662" cy="17081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212" name="Slide Number Placeholder 62">
            <a:extLst>
              <a:ext uri="{FF2B5EF4-FFF2-40B4-BE49-F238E27FC236}">
                <a16:creationId xmlns:a16="http://schemas.microsoft.com/office/drawing/2014/main" id="{C8E30E73-DBBA-D24C-7272-E34EB6F4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F0F33E7-EC81-4DAD-B42D-A2CE9DA96A1E}" type="slidenum">
              <a:rPr lang="en-US" altLang="en-US" smtClean="0">
                <a:latin typeface="Arial" panose="020B0604020202020204" pitchFamily="34" charset="0"/>
              </a:rPr>
              <a:pPr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" name="Footer Placeholder 63">
            <a:extLst>
              <a:ext uri="{FF2B5EF4-FFF2-40B4-BE49-F238E27FC236}">
                <a16:creationId xmlns:a16="http://schemas.microsoft.com/office/drawing/2014/main" id="{5D115671-DA94-F2C0-F58A-E526FC79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49214" name="Date Placeholder 64">
            <a:extLst>
              <a:ext uri="{FF2B5EF4-FFF2-40B4-BE49-F238E27FC236}">
                <a16:creationId xmlns:a16="http://schemas.microsoft.com/office/drawing/2014/main" id="{5E2E9416-5FD4-A97F-2596-CD0DEB43BCA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40425B8B-0954-387A-1D46-BA2B3630B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Page Miss</a:t>
            </a: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179E176-5342-0729-70B4-BE8307FB9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1147763"/>
            <a:ext cx="8307387" cy="757237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Page miss: </a:t>
            </a:r>
            <a:r>
              <a:rPr lang="en-GB" altLang="en-US">
                <a:ea typeface="ＭＳ Ｐゴシック" panose="020B0600070205080204" pitchFamily="34" charset="-128"/>
              </a:rPr>
              <a:t>reference to VM word that is not in physical memory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5234E30-B5B6-B04E-D293-B4D1CD33A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7EF89EF-A5EE-2BC1-156A-55E54D44E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E16B672B-D450-71DB-BDF6-A813E1E01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C0F2CAED-6024-B47F-3352-9105C6BBC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239A233E-B14C-37B0-6AD4-89E7292E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FDEED1E7-A089-0707-F626-F82AECF46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57448FE3-9AAE-7D8F-0E09-EDAABB9AA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88B5586A-88B2-3C90-A30E-113DEB775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1211" name="Text Box 11">
            <a:extLst>
              <a:ext uri="{FF2B5EF4-FFF2-40B4-BE49-F238E27FC236}">
                <a16:creationId xmlns:a16="http://schemas.microsoft.com/office/drawing/2014/main" id="{C2EE984F-E5EC-2DA6-37A6-8ADB45454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4946650"/>
            <a:ext cx="16906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page table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51212" name="Text Box 12">
            <a:extLst>
              <a:ext uri="{FF2B5EF4-FFF2-40B4-BE49-F238E27FC236}">
                <a16:creationId xmlns:a16="http://schemas.microsoft.com/office/drawing/2014/main" id="{D44F41D7-17E5-71E9-502F-3B5B0CB6D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2133600"/>
            <a:ext cx="16271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23C01295-B927-04A2-6097-2CD23F094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99E57B1B-7D65-4A1B-02C4-C7A8FD666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4</a:t>
            </a:r>
          </a:p>
        </p:txBody>
      </p:sp>
      <p:sp>
        <p:nvSpPr>
          <p:cNvPr id="51215" name="Line 15">
            <a:extLst>
              <a:ext uri="{FF2B5EF4-FFF2-40B4-BE49-F238E27FC236}">
                <a16:creationId xmlns:a16="http://schemas.microsoft.com/office/drawing/2014/main" id="{D8EC79CA-7793-4DD9-2B3A-9CD5C4884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6">
            <a:extLst>
              <a:ext uri="{FF2B5EF4-FFF2-40B4-BE49-F238E27FC236}">
                <a16:creationId xmlns:a16="http://schemas.microsoft.com/office/drawing/2014/main" id="{918887EE-DF46-2A3B-5205-70F97C518D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7">
            <a:extLst>
              <a:ext uri="{FF2B5EF4-FFF2-40B4-BE49-F238E27FC236}">
                <a16:creationId xmlns:a16="http://schemas.microsoft.com/office/drawing/2014/main" id="{9D97C76F-E3A7-F66B-EDB7-7F2B9F454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">
            <a:extLst>
              <a:ext uri="{FF2B5EF4-FFF2-40B4-BE49-F238E27FC236}">
                <a16:creationId xmlns:a16="http://schemas.microsoft.com/office/drawing/2014/main" id="{471110E0-1267-3832-7950-9C52911209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Text Box 19">
            <a:extLst>
              <a:ext uri="{FF2B5EF4-FFF2-40B4-BE49-F238E27FC236}">
                <a16:creationId xmlns:a16="http://schemas.microsoft.com/office/drawing/2014/main" id="{2CA4527D-A5B1-8A83-C204-CDF30608D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0" y="4130675"/>
            <a:ext cx="15414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(disk)</a:t>
            </a:r>
          </a:p>
        </p:txBody>
      </p:sp>
      <p:sp>
        <p:nvSpPr>
          <p:cNvPr id="51220" name="Rectangle 20">
            <a:extLst>
              <a:ext uri="{FF2B5EF4-FFF2-40B4-BE49-F238E27FC236}">
                <a16:creationId xmlns:a16="http://schemas.microsoft.com/office/drawing/2014/main" id="{EB9A0E9B-3E6F-C88F-1AF3-D8F0C492A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21" name="Rectangle 21">
            <a:extLst>
              <a:ext uri="{FF2B5EF4-FFF2-40B4-BE49-F238E27FC236}">
                <a16:creationId xmlns:a16="http://schemas.microsoft.com/office/drawing/2014/main" id="{66037995-F206-F087-1290-D873137FA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22" name="Rectangle 22">
            <a:extLst>
              <a:ext uri="{FF2B5EF4-FFF2-40B4-BE49-F238E27FC236}">
                <a16:creationId xmlns:a16="http://schemas.microsoft.com/office/drawing/2014/main" id="{3DBE0941-D9F0-3E67-5BED-7583D668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23" name="Rectangle 23">
            <a:extLst>
              <a:ext uri="{FF2B5EF4-FFF2-40B4-BE49-F238E27FC236}">
                <a16:creationId xmlns:a16="http://schemas.microsoft.com/office/drawing/2014/main" id="{7EFB2A75-872F-312E-2090-01450C357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24" name="Rectangle 24">
            <a:extLst>
              <a:ext uri="{FF2B5EF4-FFF2-40B4-BE49-F238E27FC236}">
                <a16:creationId xmlns:a16="http://schemas.microsoft.com/office/drawing/2014/main" id="{BA65BD3B-8A72-C7C9-2001-CC384C1CE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25" name="Rectangle 25">
            <a:extLst>
              <a:ext uri="{FF2B5EF4-FFF2-40B4-BE49-F238E27FC236}">
                <a16:creationId xmlns:a16="http://schemas.microsoft.com/office/drawing/2014/main" id="{EB9471EB-2AB1-69D9-BDDB-06082BAC1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26" name="Rectangle 26">
            <a:extLst>
              <a:ext uri="{FF2B5EF4-FFF2-40B4-BE49-F238E27FC236}">
                <a16:creationId xmlns:a16="http://schemas.microsoft.com/office/drawing/2014/main" id="{086E80FF-22E1-7010-4CFF-3D767B520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27" name="Rectangle 27">
            <a:extLst>
              <a:ext uri="{FF2B5EF4-FFF2-40B4-BE49-F238E27FC236}">
                <a16:creationId xmlns:a16="http://schemas.microsoft.com/office/drawing/2014/main" id="{60CD77E0-8E5D-68E2-65A1-AAD19DF0F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28" name="Text Box 28">
            <a:extLst>
              <a:ext uri="{FF2B5EF4-FFF2-40B4-BE49-F238E27FC236}">
                <a16:creationId xmlns:a16="http://schemas.microsoft.com/office/drawing/2014/main" id="{088BB32A-2B92-FA98-5243-E06E5E16E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277177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Valid</a:t>
            </a:r>
          </a:p>
        </p:txBody>
      </p:sp>
      <p:sp>
        <p:nvSpPr>
          <p:cNvPr id="51229" name="Text Box 29">
            <a:extLst>
              <a:ext uri="{FF2B5EF4-FFF2-40B4-BE49-F238E27FC236}">
                <a16:creationId xmlns:a16="http://schemas.microsoft.com/office/drawing/2014/main" id="{F0C07D43-B6FD-66C7-CEEB-AEF3D2CF5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1230" name="Text Box 30">
            <a:extLst>
              <a:ext uri="{FF2B5EF4-FFF2-40B4-BE49-F238E27FC236}">
                <a16:creationId xmlns:a16="http://schemas.microsoft.com/office/drawing/2014/main" id="{A85F0559-63ED-35D5-0AE7-7090FE3FB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1231" name="Text Box 31">
            <a:extLst>
              <a:ext uri="{FF2B5EF4-FFF2-40B4-BE49-F238E27FC236}">
                <a16:creationId xmlns:a16="http://schemas.microsoft.com/office/drawing/2014/main" id="{86FA4401-57F3-7115-B687-3F74951A2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7449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1232" name="Text Box 32">
            <a:extLst>
              <a:ext uri="{FF2B5EF4-FFF2-40B4-BE49-F238E27FC236}">
                <a16:creationId xmlns:a16="http://schemas.microsoft.com/office/drawing/2014/main" id="{E345BFC9-38A7-A40F-6BD7-33F5E3F2D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9528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1233" name="Text Box 33">
            <a:extLst>
              <a:ext uri="{FF2B5EF4-FFF2-40B4-BE49-F238E27FC236}">
                <a16:creationId xmlns:a16="http://schemas.microsoft.com/office/drawing/2014/main" id="{CA81749C-C91C-9BF3-75AC-9453BA6E2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1234" name="Text Box 34">
            <a:extLst>
              <a:ext uri="{FF2B5EF4-FFF2-40B4-BE49-F238E27FC236}">
                <a16:creationId xmlns:a16="http://schemas.microsoft.com/office/drawing/2014/main" id="{EB282412-3F70-DE13-B447-DA24CDD39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1235" name="Text Box 35">
            <a:extLst>
              <a:ext uri="{FF2B5EF4-FFF2-40B4-BE49-F238E27FC236}">
                <a16:creationId xmlns:a16="http://schemas.microsoft.com/office/drawing/2014/main" id="{F6F81634-4BDF-38DD-93BE-371B73A72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1236" name="Text Box 36">
            <a:extLst>
              <a:ext uri="{FF2B5EF4-FFF2-40B4-BE49-F238E27FC236}">
                <a16:creationId xmlns:a16="http://schemas.microsoft.com/office/drawing/2014/main" id="{DA89C718-DE96-51D9-403C-5E9685536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1237" name="Text Box 37">
            <a:extLst>
              <a:ext uri="{FF2B5EF4-FFF2-40B4-BE49-F238E27FC236}">
                <a16:creationId xmlns:a16="http://schemas.microsoft.com/office/drawing/2014/main" id="{B2A01F4E-4FF4-83C5-EC8E-BC892A970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463" y="2282825"/>
            <a:ext cx="1355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Physical page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number or 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disk address</a:t>
            </a:r>
          </a:p>
        </p:txBody>
      </p:sp>
      <p:sp>
        <p:nvSpPr>
          <p:cNvPr id="51238" name="Text Box 38">
            <a:extLst>
              <a:ext uri="{FF2B5EF4-FFF2-40B4-BE49-F238E27FC236}">
                <a16:creationId xmlns:a16="http://schemas.microsoft.com/office/drawing/2014/main" id="{D02BB644-52C1-DEE8-BE34-516BB66E9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30114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51239" name="Text Box 39">
            <a:extLst>
              <a:ext uri="{FF2B5EF4-FFF2-40B4-BE49-F238E27FC236}">
                <a16:creationId xmlns:a16="http://schemas.microsoft.com/office/drawing/2014/main" id="{A8C40646-8CDE-47EA-E1B5-D5F04973C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46243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7</a:t>
            </a:r>
          </a:p>
        </p:txBody>
      </p:sp>
      <p:sp>
        <p:nvSpPr>
          <p:cNvPr id="51240" name="Text Box 40">
            <a:extLst>
              <a:ext uri="{FF2B5EF4-FFF2-40B4-BE49-F238E27FC236}">
                <a16:creationId xmlns:a16="http://schemas.microsoft.com/office/drawing/2014/main" id="{AF23264D-8284-E25D-2DFD-B4DC2AA81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838" y="26812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152C76B6-AE90-7996-AC66-DA28850F0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EFC962D1-52B7-5F80-AD30-35E85FEAC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1</a:t>
            </a:r>
          </a:p>
        </p:txBody>
      </p:sp>
      <p:sp>
        <p:nvSpPr>
          <p:cNvPr id="51243" name="Oval 43">
            <a:extLst>
              <a:ext uri="{FF2B5EF4-FFF2-40B4-BE49-F238E27FC236}">
                <a16:creationId xmlns:a16="http://schemas.microsoft.com/office/drawing/2014/main" id="{1C28E4EA-19FD-D1B2-3475-D7795FAAC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44" name="Oval 44">
            <a:extLst>
              <a:ext uri="{FF2B5EF4-FFF2-40B4-BE49-F238E27FC236}">
                <a16:creationId xmlns:a16="http://schemas.microsoft.com/office/drawing/2014/main" id="{A3F5CE86-F0B7-DC3B-6860-65995428E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45" name="Oval 45">
            <a:extLst>
              <a:ext uri="{FF2B5EF4-FFF2-40B4-BE49-F238E27FC236}">
                <a16:creationId xmlns:a16="http://schemas.microsoft.com/office/drawing/2014/main" id="{7AC3E8DF-FB87-30C9-5893-6B68A28F0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46" name="Oval 46">
            <a:extLst>
              <a:ext uri="{FF2B5EF4-FFF2-40B4-BE49-F238E27FC236}">
                <a16:creationId xmlns:a16="http://schemas.microsoft.com/office/drawing/2014/main" id="{0EE873D3-B9A7-BCA4-69AB-3AC1F76FC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47" name="Text Box 47">
            <a:extLst>
              <a:ext uri="{FF2B5EF4-FFF2-40B4-BE49-F238E27FC236}">
                <a16:creationId xmlns:a16="http://schemas.microsoft.com/office/drawing/2014/main" id="{C33891B7-AB0E-2737-73AC-DE5045D4D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33416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3</a:t>
            </a:r>
          </a:p>
        </p:txBody>
      </p:sp>
      <p:sp>
        <p:nvSpPr>
          <p:cNvPr id="51248" name="Rectangle 48">
            <a:extLst>
              <a:ext uri="{FF2B5EF4-FFF2-40B4-BE49-F238E27FC236}">
                <a16:creationId xmlns:a16="http://schemas.microsoft.com/office/drawing/2014/main" id="{AA9A34F6-6C84-E293-3595-AB4FD8791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51249" name="Rectangle 49">
            <a:extLst>
              <a:ext uri="{FF2B5EF4-FFF2-40B4-BE49-F238E27FC236}">
                <a16:creationId xmlns:a16="http://schemas.microsoft.com/office/drawing/2014/main" id="{50221D14-44F5-A6C5-0E3C-B77AF9EE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51250" name="Rectangle 50">
            <a:extLst>
              <a:ext uri="{FF2B5EF4-FFF2-40B4-BE49-F238E27FC236}">
                <a16:creationId xmlns:a16="http://schemas.microsoft.com/office/drawing/2014/main" id="{E41E67E7-99E2-069F-5157-5CC6CC6C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51251" name="Rectangle 51">
            <a:extLst>
              <a:ext uri="{FF2B5EF4-FFF2-40B4-BE49-F238E27FC236}">
                <a16:creationId xmlns:a16="http://schemas.microsoft.com/office/drawing/2014/main" id="{9F98CEF7-27BD-0C84-F35C-F27C54002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51252" name="Rectangle 52">
            <a:extLst>
              <a:ext uri="{FF2B5EF4-FFF2-40B4-BE49-F238E27FC236}">
                <a16:creationId xmlns:a16="http://schemas.microsoft.com/office/drawing/2014/main" id="{2A1FA1F6-BF5E-172C-B2B4-C6E9AE182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51253" name="Oval 53">
            <a:extLst>
              <a:ext uri="{FF2B5EF4-FFF2-40B4-BE49-F238E27FC236}">
                <a16:creationId xmlns:a16="http://schemas.microsoft.com/office/drawing/2014/main" id="{F267470B-436F-F373-1773-55DBACC8F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54" name="Line 54">
            <a:extLst>
              <a:ext uri="{FF2B5EF4-FFF2-40B4-BE49-F238E27FC236}">
                <a16:creationId xmlns:a16="http://schemas.microsoft.com/office/drawing/2014/main" id="{14422071-7C04-21A3-51BA-C0F6740F6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5" name="Oval 55">
            <a:extLst>
              <a:ext uri="{FF2B5EF4-FFF2-40B4-BE49-F238E27FC236}">
                <a16:creationId xmlns:a16="http://schemas.microsoft.com/office/drawing/2014/main" id="{EA2A3F1F-3B3F-79C5-85E9-EF923EC2F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56" name="Line 56">
            <a:extLst>
              <a:ext uri="{FF2B5EF4-FFF2-40B4-BE49-F238E27FC236}">
                <a16:creationId xmlns:a16="http://schemas.microsoft.com/office/drawing/2014/main" id="{857C976C-5737-B91D-E7C4-4EA9746F5D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98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7" name="Rectangle 57">
            <a:extLst>
              <a:ext uri="{FF2B5EF4-FFF2-40B4-BE49-F238E27FC236}">
                <a16:creationId xmlns:a16="http://schemas.microsoft.com/office/drawing/2014/main" id="{871908E6-098C-45D6-A8C3-5C55B9C50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3CAE56F-C1D0-8A1E-E7A4-A185DFBA1CF4}"/>
              </a:ext>
            </a:extLst>
          </p:cNvPr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+mn-ea"/>
              </a:rPr>
              <a:t>Virtual address</a:t>
            </a:r>
          </a:p>
        </p:txBody>
      </p:sp>
      <p:cxnSp>
        <p:nvCxnSpPr>
          <p:cNvPr id="63" name="Shape 62">
            <a:extLst>
              <a:ext uri="{FF2B5EF4-FFF2-40B4-BE49-F238E27FC236}">
                <a16:creationId xmlns:a16="http://schemas.microsoft.com/office/drawing/2014/main" id="{1B5F4EB9-8D9B-DC19-9DE5-DA0F689D531B}"/>
              </a:ext>
            </a:extLst>
          </p:cNvPr>
          <p:cNvCxnSpPr>
            <a:cxnSpLocks noChangeShapeType="1"/>
            <a:stCxn id="59" idx="2"/>
            <a:endCxn id="51226" idx="1"/>
          </p:cNvCxnSpPr>
          <p:nvPr/>
        </p:nvCxnSpPr>
        <p:spPr bwMode="auto">
          <a:xfrm rot="16200000" flipH="1">
            <a:off x="1547019" y="2467769"/>
            <a:ext cx="1119187" cy="16986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0" name="Slide Number Placeholder 61">
            <a:extLst>
              <a:ext uri="{FF2B5EF4-FFF2-40B4-BE49-F238E27FC236}">
                <a16:creationId xmlns:a16="http://schemas.microsoft.com/office/drawing/2014/main" id="{FE3829A0-87EA-CED0-A38F-D0ECC2432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A2342A-7D55-4920-8DB1-FD2E9F2AAB8B}" type="slidenum">
              <a:rPr lang="en-US" altLang="en-US" smtClean="0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" name="Footer Placeholder 63">
            <a:extLst>
              <a:ext uri="{FF2B5EF4-FFF2-40B4-BE49-F238E27FC236}">
                <a16:creationId xmlns:a16="http://schemas.microsoft.com/office/drawing/2014/main" id="{222AB9BB-5237-0304-A8DD-98FF5A59B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51262" name="Date Placeholder 64">
            <a:extLst>
              <a:ext uri="{FF2B5EF4-FFF2-40B4-BE49-F238E27FC236}">
                <a16:creationId xmlns:a16="http://schemas.microsoft.com/office/drawing/2014/main" id="{799D27CF-F431-1018-61E9-ED394DDDB9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2037584F-0B28-9DAA-E304-4AC26A5A6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Objectives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A7EDF34A-445C-F65D-684F-E6B436275F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 able to explain the rationale for virtual memory (VM)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 able to describe the functionality provided by VM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 able to translate virtual addresses to physical addresses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 able to explain how VM benefits fork() and execve()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00F54BE0-7E6C-7AF9-3F6B-4FA13FAF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0F86E7-3C5E-4222-A55C-F30868357D3C}" type="slidenum">
              <a:rPr lang="en-US" altLang="en-US" smtClean="0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5C768-710C-A235-E74C-BCBAC5B4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6389" name="Date Placeholder 6">
            <a:extLst>
              <a:ext uri="{FF2B5EF4-FFF2-40B4-BE49-F238E27FC236}">
                <a16:creationId xmlns:a16="http://schemas.microsoft.com/office/drawing/2014/main" id="{6BEF96B5-17BC-E003-CBF6-465B4FE441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>
            <a:extLst>
              <a:ext uri="{FF2B5EF4-FFF2-40B4-BE49-F238E27FC236}">
                <a16:creationId xmlns:a16="http://schemas.microsoft.com/office/drawing/2014/main" id="{91923A9A-25BF-AA3E-4B24-4AAB610E3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Handling Page Fault</a:t>
            </a: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ECB83ABE-18F1-6FE4-169A-ACA6B14C9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147763"/>
            <a:ext cx="8307387" cy="757237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Page miss causes page fault (an exception)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CB4A40F-3D5B-267F-A719-8DF9E7965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C2B7EBF-42AE-44D4-84AF-B850356DD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DC0863C3-9930-1D3A-8932-E62F1F4FB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3AA24D76-35AD-151E-F7F0-80524A88A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90CBF981-7911-4C0D-A29E-219B467B7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5B33B544-D772-72A4-0D2E-CBEA365CD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C378E0CA-75DC-A831-720C-18B3315CB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142DFAA2-4F12-C462-CBCC-B9F4D7357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622350E4-51DA-002A-85A4-8D2CEB65F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4946650"/>
            <a:ext cx="16906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page table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53260" name="Text Box 12">
            <a:extLst>
              <a:ext uri="{FF2B5EF4-FFF2-40B4-BE49-F238E27FC236}">
                <a16:creationId xmlns:a16="http://schemas.microsoft.com/office/drawing/2014/main" id="{96CD894C-BFC2-6152-E9F1-20D292E41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2133600"/>
            <a:ext cx="16271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3CD1615C-06F0-8691-BECC-45A5B7AA4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8BD0C2D1-B871-31CF-ECBD-8CB90271F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4</a:t>
            </a:r>
          </a:p>
        </p:txBody>
      </p:sp>
      <p:sp>
        <p:nvSpPr>
          <p:cNvPr id="53263" name="Line 15">
            <a:extLst>
              <a:ext uri="{FF2B5EF4-FFF2-40B4-BE49-F238E27FC236}">
                <a16:creationId xmlns:a16="http://schemas.microsoft.com/office/drawing/2014/main" id="{FECE111E-1C46-4268-BF0D-FC1B44E6B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>
            <a:extLst>
              <a:ext uri="{FF2B5EF4-FFF2-40B4-BE49-F238E27FC236}">
                <a16:creationId xmlns:a16="http://schemas.microsoft.com/office/drawing/2014/main" id="{E611CBDA-3774-961A-ABD3-B8749B4706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>
            <a:extLst>
              <a:ext uri="{FF2B5EF4-FFF2-40B4-BE49-F238E27FC236}">
                <a16:creationId xmlns:a16="http://schemas.microsoft.com/office/drawing/2014/main" id="{EA2DBF1C-4B7F-A9A7-0626-7724580D28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3C3913F5-1961-887E-59AD-6BB1C214DD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Text Box 19">
            <a:extLst>
              <a:ext uri="{FF2B5EF4-FFF2-40B4-BE49-F238E27FC236}">
                <a16:creationId xmlns:a16="http://schemas.microsoft.com/office/drawing/2014/main" id="{FF853DF6-BFF8-34C0-0ED3-F9D117A40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0" y="4130675"/>
            <a:ext cx="15414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(disk)</a:t>
            </a:r>
          </a:p>
        </p:txBody>
      </p:sp>
      <p:sp>
        <p:nvSpPr>
          <p:cNvPr id="53268" name="Rectangle 20">
            <a:extLst>
              <a:ext uri="{FF2B5EF4-FFF2-40B4-BE49-F238E27FC236}">
                <a16:creationId xmlns:a16="http://schemas.microsoft.com/office/drawing/2014/main" id="{7CEBF7C2-1E37-77FC-C335-8DF0DC4F4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69" name="Rectangle 21">
            <a:extLst>
              <a:ext uri="{FF2B5EF4-FFF2-40B4-BE49-F238E27FC236}">
                <a16:creationId xmlns:a16="http://schemas.microsoft.com/office/drawing/2014/main" id="{D4B49B40-BACB-55C7-A372-DB3228363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70" name="Rectangle 22">
            <a:extLst>
              <a:ext uri="{FF2B5EF4-FFF2-40B4-BE49-F238E27FC236}">
                <a16:creationId xmlns:a16="http://schemas.microsoft.com/office/drawing/2014/main" id="{AB61664A-5C91-7735-EC34-7552E3530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71" name="Rectangle 23">
            <a:extLst>
              <a:ext uri="{FF2B5EF4-FFF2-40B4-BE49-F238E27FC236}">
                <a16:creationId xmlns:a16="http://schemas.microsoft.com/office/drawing/2014/main" id="{F7725348-D0EB-2590-B8F5-CB02EF4A2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72" name="Rectangle 24">
            <a:extLst>
              <a:ext uri="{FF2B5EF4-FFF2-40B4-BE49-F238E27FC236}">
                <a16:creationId xmlns:a16="http://schemas.microsoft.com/office/drawing/2014/main" id="{3DC68302-92F0-44F6-4AB9-384EE3597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73" name="Rectangle 25">
            <a:extLst>
              <a:ext uri="{FF2B5EF4-FFF2-40B4-BE49-F238E27FC236}">
                <a16:creationId xmlns:a16="http://schemas.microsoft.com/office/drawing/2014/main" id="{8445F6E0-070C-8F16-47A6-2CB0897BC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74" name="Rectangle 26">
            <a:extLst>
              <a:ext uri="{FF2B5EF4-FFF2-40B4-BE49-F238E27FC236}">
                <a16:creationId xmlns:a16="http://schemas.microsoft.com/office/drawing/2014/main" id="{E5DDDF81-8C51-50A5-C69E-8BEB2D2A5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75" name="Rectangle 27">
            <a:extLst>
              <a:ext uri="{FF2B5EF4-FFF2-40B4-BE49-F238E27FC236}">
                <a16:creationId xmlns:a16="http://schemas.microsoft.com/office/drawing/2014/main" id="{4579FA90-DFD2-64FC-3EDB-C2A72959C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76" name="Text Box 28">
            <a:extLst>
              <a:ext uri="{FF2B5EF4-FFF2-40B4-BE49-F238E27FC236}">
                <a16:creationId xmlns:a16="http://schemas.microsoft.com/office/drawing/2014/main" id="{57B41256-ABAF-D4E7-2150-B15BDE640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277177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Valid</a:t>
            </a:r>
          </a:p>
        </p:txBody>
      </p:sp>
      <p:sp>
        <p:nvSpPr>
          <p:cNvPr id="53277" name="Text Box 29">
            <a:extLst>
              <a:ext uri="{FF2B5EF4-FFF2-40B4-BE49-F238E27FC236}">
                <a16:creationId xmlns:a16="http://schemas.microsoft.com/office/drawing/2014/main" id="{6BEDF5F9-9C8B-8BD5-E20B-0E7A3727C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3278" name="Text Box 30">
            <a:extLst>
              <a:ext uri="{FF2B5EF4-FFF2-40B4-BE49-F238E27FC236}">
                <a16:creationId xmlns:a16="http://schemas.microsoft.com/office/drawing/2014/main" id="{24882521-B53E-F9D8-B353-5333DE3CB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3279" name="Text Box 31">
            <a:extLst>
              <a:ext uri="{FF2B5EF4-FFF2-40B4-BE49-F238E27FC236}">
                <a16:creationId xmlns:a16="http://schemas.microsoft.com/office/drawing/2014/main" id="{873FDD13-5A5B-D20B-5DE0-387FF984B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7449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3280" name="Text Box 32">
            <a:extLst>
              <a:ext uri="{FF2B5EF4-FFF2-40B4-BE49-F238E27FC236}">
                <a16:creationId xmlns:a16="http://schemas.microsoft.com/office/drawing/2014/main" id="{8D569399-DDE4-3A76-AFBF-C74FA2E77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9528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3281" name="Text Box 33">
            <a:extLst>
              <a:ext uri="{FF2B5EF4-FFF2-40B4-BE49-F238E27FC236}">
                <a16:creationId xmlns:a16="http://schemas.microsoft.com/office/drawing/2014/main" id="{D30FD6C7-3415-6D36-5ABA-EFDA2AB04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3282" name="Text Box 34">
            <a:extLst>
              <a:ext uri="{FF2B5EF4-FFF2-40B4-BE49-F238E27FC236}">
                <a16:creationId xmlns:a16="http://schemas.microsoft.com/office/drawing/2014/main" id="{D5AC44B0-DE18-7F3D-2A1C-D4CFAAB83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3283" name="Text Box 35">
            <a:extLst>
              <a:ext uri="{FF2B5EF4-FFF2-40B4-BE49-F238E27FC236}">
                <a16:creationId xmlns:a16="http://schemas.microsoft.com/office/drawing/2014/main" id="{E99BE4BB-015B-ED0A-B437-A00F7432F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3284" name="Text Box 36">
            <a:extLst>
              <a:ext uri="{FF2B5EF4-FFF2-40B4-BE49-F238E27FC236}">
                <a16:creationId xmlns:a16="http://schemas.microsoft.com/office/drawing/2014/main" id="{1287CEA3-F5A8-B9FC-E546-D4237B2DA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3285" name="Text Box 37">
            <a:extLst>
              <a:ext uri="{FF2B5EF4-FFF2-40B4-BE49-F238E27FC236}">
                <a16:creationId xmlns:a16="http://schemas.microsoft.com/office/drawing/2014/main" id="{EA265D09-0014-6F4A-25C2-75EE13F4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463" y="2282825"/>
            <a:ext cx="1355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Physical page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number or 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disk address</a:t>
            </a:r>
          </a:p>
        </p:txBody>
      </p:sp>
      <p:sp>
        <p:nvSpPr>
          <p:cNvPr id="53286" name="Text Box 38">
            <a:extLst>
              <a:ext uri="{FF2B5EF4-FFF2-40B4-BE49-F238E27FC236}">
                <a16:creationId xmlns:a16="http://schemas.microsoft.com/office/drawing/2014/main" id="{157F960A-1883-968C-7EBF-E08D54997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30114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53287" name="Text Box 39">
            <a:extLst>
              <a:ext uri="{FF2B5EF4-FFF2-40B4-BE49-F238E27FC236}">
                <a16:creationId xmlns:a16="http://schemas.microsoft.com/office/drawing/2014/main" id="{00C00BDC-EA27-EA8B-9B67-03F5CE9E4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46243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7</a:t>
            </a:r>
          </a:p>
        </p:txBody>
      </p:sp>
      <p:sp>
        <p:nvSpPr>
          <p:cNvPr id="53288" name="Text Box 40">
            <a:extLst>
              <a:ext uri="{FF2B5EF4-FFF2-40B4-BE49-F238E27FC236}">
                <a16:creationId xmlns:a16="http://schemas.microsoft.com/office/drawing/2014/main" id="{B9176D2B-6A92-1E63-02C5-EA590BCEE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838" y="26812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9A602C3B-E514-DCF0-E84A-04DFF3AEB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4606659B-A040-F52D-B7ED-B8DE3DCA6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1</a:t>
            </a:r>
          </a:p>
        </p:txBody>
      </p:sp>
      <p:sp>
        <p:nvSpPr>
          <p:cNvPr id="53291" name="Oval 43">
            <a:extLst>
              <a:ext uri="{FF2B5EF4-FFF2-40B4-BE49-F238E27FC236}">
                <a16:creationId xmlns:a16="http://schemas.microsoft.com/office/drawing/2014/main" id="{DF9E1431-CFC9-9410-9375-D5DC0D904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92" name="Oval 44">
            <a:extLst>
              <a:ext uri="{FF2B5EF4-FFF2-40B4-BE49-F238E27FC236}">
                <a16:creationId xmlns:a16="http://schemas.microsoft.com/office/drawing/2014/main" id="{95C7D427-008F-D9CD-1E79-9618FEB41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93" name="Oval 45">
            <a:extLst>
              <a:ext uri="{FF2B5EF4-FFF2-40B4-BE49-F238E27FC236}">
                <a16:creationId xmlns:a16="http://schemas.microsoft.com/office/drawing/2014/main" id="{2F620A0A-0408-B134-929A-602EE1627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94" name="Oval 46">
            <a:extLst>
              <a:ext uri="{FF2B5EF4-FFF2-40B4-BE49-F238E27FC236}">
                <a16:creationId xmlns:a16="http://schemas.microsoft.com/office/drawing/2014/main" id="{EFFA8F91-793B-1680-F84A-D21A33512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95" name="Text Box 47">
            <a:extLst>
              <a:ext uri="{FF2B5EF4-FFF2-40B4-BE49-F238E27FC236}">
                <a16:creationId xmlns:a16="http://schemas.microsoft.com/office/drawing/2014/main" id="{6DE29F14-BF63-8E1D-1919-42701D610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33416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3</a:t>
            </a:r>
          </a:p>
        </p:txBody>
      </p:sp>
      <p:sp>
        <p:nvSpPr>
          <p:cNvPr id="53296" name="Rectangle 48">
            <a:extLst>
              <a:ext uri="{FF2B5EF4-FFF2-40B4-BE49-F238E27FC236}">
                <a16:creationId xmlns:a16="http://schemas.microsoft.com/office/drawing/2014/main" id="{1C9A9F77-C2DF-44C2-51CD-EC129DEC8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53297" name="Rectangle 49">
            <a:extLst>
              <a:ext uri="{FF2B5EF4-FFF2-40B4-BE49-F238E27FC236}">
                <a16:creationId xmlns:a16="http://schemas.microsoft.com/office/drawing/2014/main" id="{720877A1-80FE-5F84-B1EC-D257E873B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53298" name="Rectangle 50">
            <a:extLst>
              <a:ext uri="{FF2B5EF4-FFF2-40B4-BE49-F238E27FC236}">
                <a16:creationId xmlns:a16="http://schemas.microsoft.com/office/drawing/2014/main" id="{063B5369-0ADA-10C6-687C-705478B37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53299" name="Rectangle 51">
            <a:extLst>
              <a:ext uri="{FF2B5EF4-FFF2-40B4-BE49-F238E27FC236}">
                <a16:creationId xmlns:a16="http://schemas.microsoft.com/office/drawing/2014/main" id="{C43BEC2D-13AB-0064-2729-5B53EA5A1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53300" name="Rectangle 52">
            <a:extLst>
              <a:ext uri="{FF2B5EF4-FFF2-40B4-BE49-F238E27FC236}">
                <a16:creationId xmlns:a16="http://schemas.microsoft.com/office/drawing/2014/main" id="{4569B7DB-22A5-CF14-B068-618B9680F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53301" name="Oval 53">
            <a:extLst>
              <a:ext uri="{FF2B5EF4-FFF2-40B4-BE49-F238E27FC236}">
                <a16:creationId xmlns:a16="http://schemas.microsoft.com/office/drawing/2014/main" id="{CCD358D3-FFBD-E39C-FD2D-D0835A7F8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302" name="Line 54">
            <a:extLst>
              <a:ext uri="{FF2B5EF4-FFF2-40B4-BE49-F238E27FC236}">
                <a16:creationId xmlns:a16="http://schemas.microsoft.com/office/drawing/2014/main" id="{A6FA473C-EDB5-9A3A-FCB9-71465A89C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3" name="Oval 55">
            <a:extLst>
              <a:ext uri="{FF2B5EF4-FFF2-40B4-BE49-F238E27FC236}">
                <a16:creationId xmlns:a16="http://schemas.microsoft.com/office/drawing/2014/main" id="{3BBACF21-B1F5-40A5-8584-78D8B3DF7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304" name="Line 56">
            <a:extLst>
              <a:ext uri="{FF2B5EF4-FFF2-40B4-BE49-F238E27FC236}">
                <a16:creationId xmlns:a16="http://schemas.microsoft.com/office/drawing/2014/main" id="{6489060E-C5A3-35A9-B93A-326864630C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98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5" name="Rectangle 57">
            <a:extLst>
              <a:ext uri="{FF2B5EF4-FFF2-40B4-BE49-F238E27FC236}">
                <a16:creationId xmlns:a16="http://schemas.microsoft.com/office/drawing/2014/main" id="{4969F67B-02AA-9B14-281E-1DD11ACAA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B6D57AE-7B05-CADC-98AA-869B1E397489}"/>
              </a:ext>
            </a:extLst>
          </p:cNvPr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+mn-ea"/>
              </a:rPr>
              <a:t>Virtual address</a:t>
            </a:r>
          </a:p>
        </p:txBody>
      </p:sp>
      <p:cxnSp>
        <p:nvCxnSpPr>
          <p:cNvPr id="63" name="Shape 62">
            <a:extLst>
              <a:ext uri="{FF2B5EF4-FFF2-40B4-BE49-F238E27FC236}">
                <a16:creationId xmlns:a16="http://schemas.microsoft.com/office/drawing/2014/main" id="{1E56232E-74E2-36BE-C4D8-A5AA57A1AE6A}"/>
              </a:ext>
            </a:extLst>
          </p:cNvPr>
          <p:cNvCxnSpPr>
            <a:stCxn id="59" idx="2"/>
            <a:endCxn id="53274" idx="1"/>
          </p:cNvCxnSpPr>
          <p:nvPr/>
        </p:nvCxnSpPr>
        <p:spPr bwMode="auto">
          <a:xfrm rot="16200000" flipH="1">
            <a:off x="1547019" y="2467769"/>
            <a:ext cx="1119187" cy="1698625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308" name="Slide Number Placeholder 63">
            <a:extLst>
              <a:ext uri="{FF2B5EF4-FFF2-40B4-BE49-F238E27FC236}">
                <a16:creationId xmlns:a16="http://schemas.microsoft.com/office/drawing/2014/main" id="{964BF5A6-D121-30E6-C66F-5F853E7D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855257-FDAF-41E6-8AFC-09471516CE69}" type="slidenum">
              <a:rPr lang="en-US" altLang="en-US" smtClean="0">
                <a:latin typeface="Arial" panose="020B0604020202020204" pitchFamily="34" charset="0"/>
              </a:rPr>
              <a:pPr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5" name="Footer Placeholder 64">
            <a:extLst>
              <a:ext uri="{FF2B5EF4-FFF2-40B4-BE49-F238E27FC236}">
                <a16:creationId xmlns:a16="http://schemas.microsoft.com/office/drawing/2014/main" id="{4DB89A8E-F1F8-28EE-6998-BD158E40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53310" name="Date Placeholder 65">
            <a:extLst>
              <a:ext uri="{FF2B5EF4-FFF2-40B4-BE49-F238E27FC236}">
                <a16:creationId xmlns:a16="http://schemas.microsoft.com/office/drawing/2014/main" id="{9EFF0D7A-1250-A221-5F22-1CA30455E27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>
            <a:extLst>
              <a:ext uri="{FF2B5EF4-FFF2-40B4-BE49-F238E27FC236}">
                <a16:creationId xmlns:a16="http://schemas.microsoft.com/office/drawing/2014/main" id="{65410D85-81F9-CC57-EF4E-1A0DD46DB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Handling Page Fault</a:t>
            </a: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10BCB3BB-A455-A8B0-61A2-02AC31402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147763"/>
            <a:ext cx="8307387" cy="757237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Page miss causes page fault (an exception)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Page fault handler selects a victim to be evicted (here VP 4)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66A2EDF-5079-5174-5FB2-546F09F0A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B333BED-2961-B011-F056-86FEC4C83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3E7CBF80-4D3B-CA45-042A-F895BD97C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3C24115F-8215-CA34-69F0-60A169B9F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7AF2500B-26F5-6926-9A91-F85E3FCB6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186ADAB6-A3D8-A49D-32D3-3901B8FD9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3A5391F1-7872-9ADE-B169-A9644FCC0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720BF691-0DC8-31D8-617E-9BE30538D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2EB08BC2-64AB-2175-36A4-01F72CEAB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4946650"/>
            <a:ext cx="16906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page table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55308" name="Text Box 12">
            <a:extLst>
              <a:ext uri="{FF2B5EF4-FFF2-40B4-BE49-F238E27FC236}">
                <a16:creationId xmlns:a16="http://schemas.microsoft.com/office/drawing/2014/main" id="{5FAA5B40-4566-348E-1678-B51F75796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2133600"/>
            <a:ext cx="16271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128004FD-DAF8-C586-AC7C-2DEDF8E9E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7</a:t>
            </a:r>
          </a:p>
        </p:txBody>
      </p:sp>
      <p:sp>
        <p:nvSpPr>
          <p:cNvPr id="55310" name="Rectangle 14">
            <a:extLst>
              <a:ext uri="{FF2B5EF4-FFF2-40B4-BE49-F238E27FC236}">
                <a16:creationId xmlns:a16="http://schemas.microsoft.com/office/drawing/2014/main" id="{8BF52625-1546-D4F7-7CC9-5E020811B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id="{E76A5CAD-9402-E2CB-5C65-54B0EE423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>
            <a:extLst>
              <a:ext uri="{FF2B5EF4-FFF2-40B4-BE49-F238E27FC236}">
                <a16:creationId xmlns:a16="http://schemas.microsoft.com/office/drawing/2014/main" id="{0B12D196-B943-FC5C-68DB-001591413A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>
            <a:extLst>
              <a:ext uri="{FF2B5EF4-FFF2-40B4-BE49-F238E27FC236}">
                <a16:creationId xmlns:a16="http://schemas.microsoft.com/office/drawing/2014/main" id="{8EF1FECF-BFE4-A1E4-318B-245C1036D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>
            <a:extLst>
              <a:ext uri="{FF2B5EF4-FFF2-40B4-BE49-F238E27FC236}">
                <a16:creationId xmlns:a16="http://schemas.microsoft.com/office/drawing/2014/main" id="{7DD25005-0307-F536-6C4E-83762F920D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Text Box 19">
            <a:extLst>
              <a:ext uri="{FF2B5EF4-FFF2-40B4-BE49-F238E27FC236}">
                <a16:creationId xmlns:a16="http://schemas.microsoft.com/office/drawing/2014/main" id="{F65E6A95-6725-F34F-6F02-05D9E040F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0" y="4130675"/>
            <a:ext cx="15414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(disk)</a:t>
            </a:r>
          </a:p>
        </p:txBody>
      </p:sp>
      <p:sp>
        <p:nvSpPr>
          <p:cNvPr id="55316" name="Rectangle 20">
            <a:extLst>
              <a:ext uri="{FF2B5EF4-FFF2-40B4-BE49-F238E27FC236}">
                <a16:creationId xmlns:a16="http://schemas.microsoft.com/office/drawing/2014/main" id="{5F05B240-B5B8-5F58-1428-3C9D12D92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7" name="Rectangle 21">
            <a:extLst>
              <a:ext uri="{FF2B5EF4-FFF2-40B4-BE49-F238E27FC236}">
                <a16:creationId xmlns:a16="http://schemas.microsoft.com/office/drawing/2014/main" id="{84F0CE87-8FA1-08F5-3D5F-5DA1CDB9E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8" name="Rectangle 22">
            <a:extLst>
              <a:ext uri="{FF2B5EF4-FFF2-40B4-BE49-F238E27FC236}">
                <a16:creationId xmlns:a16="http://schemas.microsoft.com/office/drawing/2014/main" id="{C993DA80-34C9-340D-9A4C-20547539A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9" name="Rectangle 23">
            <a:extLst>
              <a:ext uri="{FF2B5EF4-FFF2-40B4-BE49-F238E27FC236}">
                <a16:creationId xmlns:a16="http://schemas.microsoft.com/office/drawing/2014/main" id="{09780746-AFA9-FB5F-4EB5-8D094E9EF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0" name="Rectangle 24">
            <a:extLst>
              <a:ext uri="{FF2B5EF4-FFF2-40B4-BE49-F238E27FC236}">
                <a16:creationId xmlns:a16="http://schemas.microsoft.com/office/drawing/2014/main" id="{381BEF54-6DA2-4D53-3760-347FABFA5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1" name="Rectangle 25">
            <a:extLst>
              <a:ext uri="{FF2B5EF4-FFF2-40B4-BE49-F238E27FC236}">
                <a16:creationId xmlns:a16="http://schemas.microsoft.com/office/drawing/2014/main" id="{23EC11AC-073F-07E3-ED71-37612D389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2" name="Rectangle 26">
            <a:extLst>
              <a:ext uri="{FF2B5EF4-FFF2-40B4-BE49-F238E27FC236}">
                <a16:creationId xmlns:a16="http://schemas.microsoft.com/office/drawing/2014/main" id="{6E6A9BEB-E9E3-EBA3-2B88-561F180C7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3" name="Rectangle 27">
            <a:extLst>
              <a:ext uri="{FF2B5EF4-FFF2-40B4-BE49-F238E27FC236}">
                <a16:creationId xmlns:a16="http://schemas.microsoft.com/office/drawing/2014/main" id="{4227AE11-32E6-CBAE-5DF8-FBCD5FA81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4" name="Text Box 28">
            <a:extLst>
              <a:ext uri="{FF2B5EF4-FFF2-40B4-BE49-F238E27FC236}">
                <a16:creationId xmlns:a16="http://schemas.microsoft.com/office/drawing/2014/main" id="{EEEAFF14-2730-F8A5-B4B7-4E2D51598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277177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Valid</a:t>
            </a:r>
          </a:p>
        </p:txBody>
      </p:sp>
      <p:sp>
        <p:nvSpPr>
          <p:cNvPr id="55325" name="Text Box 29">
            <a:extLst>
              <a:ext uri="{FF2B5EF4-FFF2-40B4-BE49-F238E27FC236}">
                <a16:creationId xmlns:a16="http://schemas.microsoft.com/office/drawing/2014/main" id="{1CB67B18-57A8-7D1E-6526-E3030F544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5326" name="Text Box 30">
            <a:extLst>
              <a:ext uri="{FF2B5EF4-FFF2-40B4-BE49-F238E27FC236}">
                <a16:creationId xmlns:a16="http://schemas.microsoft.com/office/drawing/2014/main" id="{56B60AB6-A007-CAB2-2096-F662CCEE2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5327" name="Text Box 31">
            <a:extLst>
              <a:ext uri="{FF2B5EF4-FFF2-40B4-BE49-F238E27FC236}">
                <a16:creationId xmlns:a16="http://schemas.microsoft.com/office/drawing/2014/main" id="{8EE44AEE-C9DF-7516-3EE5-D0BC44AEB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7449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5328" name="Text Box 32">
            <a:extLst>
              <a:ext uri="{FF2B5EF4-FFF2-40B4-BE49-F238E27FC236}">
                <a16:creationId xmlns:a16="http://schemas.microsoft.com/office/drawing/2014/main" id="{DB19BC2C-0735-400E-68B0-946A0EF7B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9528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5329" name="Text Box 33">
            <a:extLst>
              <a:ext uri="{FF2B5EF4-FFF2-40B4-BE49-F238E27FC236}">
                <a16:creationId xmlns:a16="http://schemas.microsoft.com/office/drawing/2014/main" id="{DF78082A-3232-6BFB-8A85-8DA9194EE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5330" name="Text Box 34">
            <a:extLst>
              <a:ext uri="{FF2B5EF4-FFF2-40B4-BE49-F238E27FC236}">
                <a16:creationId xmlns:a16="http://schemas.microsoft.com/office/drawing/2014/main" id="{C637D7F8-BA0D-0B9F-0D3D-DDE0CC561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5331" name="Text Box 35">
            <a:extLst>
              <a:ext uri="{FF2B5EF4-FFF2-40B4-BE49-F238E27FC236}">
                <a16:creationId xmlns:a16="http://schemas.microsoft.com/office/drawing/2014/main" id="{0AD7C980-D621-915D-2327-5511C1EF3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5332" name="Text Box 36">
            <a:extLst>
              <a:ext uri="{FF2B5EF4-FFF2-40B4-BE49-F238E27FC236}">
                <a16:creationId xmlns:a16="http://schemas.microsoft.com/office/drawing/2014/main" id="{6308A9B4-CFB0-BEF2-F3E2-23DEB21DA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5333" name="Text Box 37">
            <a:extLst>
              <a:ext uri="{FF2B5EF4-FFF2-40B4-BE49-F238E27FC236}">
                <a16:creationId xmlns:a16="http://schemas.microsoft.com/office/drawing/2014/main" id="{9ABA500E-FEC4-AFFD-CD4A-C227896B1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463" y="2282825"/>
            <a:ext cx="1355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Physical page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number or 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disk address</a:t>
            </a:r>
          </a:p>
        </p:txBody>
      </p:sp>
      <p:sp>
        <p:nvSpPr>
          <p:cNvPr id="55334" name="Text Box 38">
            <a:extLst>
              <a:ext uri="{FF2B5EF4-FFF2-40B4-BE49-F238E27FC236}">
                <a16:creationId xmlns:a16="http://schemas.microsoft.com/office/drawing/2014/main" id="{BC19F7B9-4879-6FB2-A426-34D46141A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30114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55335" name="Text Box 39">
            <a:extLst>
              <a:ext uri="{FF2B5EF4-FFF2-40B4-BE49-F238E27FC236}">
                <a16:creationId xmlns:a16="http://schemas.microsoft.com/office/drawing/2014/main" id="{89C71789-10F7-423F-CAE7-54D3E96E3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46243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7</a:t>
            </a:r>
          </a:p>
        </p:txBody>
      </p:sp>
      <p:sp>
        <p:nvSpPr>
          <p:cNvPr id="55336" name="Text Box 40">
            <a:extLst>
              <a:ext uri="{FF2B5EF4-FFF2-40B4-BE49-F238E27FC236}">
                <a16:creationId xmlns:a16="http://schemas.microsoft.com/office/drawing/2014/main" id="{C71EC014-1CE9-EFE0-CE13-7061D525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838" y="26812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C6A1239E-DAF5-A27D-33A9-102D81406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905A660F-B723-1EC1-DB63-C30289524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1</a:t>
            </a:r>
          </a:p>
        </p:txBody>
      </p:sp>
      <p:sp>
        <p:nvSpPr>
          <p:cNvPr id="55339" name="Oval 43">
            <a:extLst>
              <a:ext uri="{FF2B5EF4-FFF2-40B4-BE49-F238E27FC236}">
                <a16:creationId xmlns:a16="http://schemas.microsoft.com/office/drawing/2014/main" id="{67CF2390-83B7-5EDB-2DD7-A10D14083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40" name="Oval 44">
            <a:extLst>
              <a:ext uri="{FF2B5EF4-FFF2-40B4-BE49-F238E27FC236}">
                <a16:creationId xmlns:a16="http://schemas.microsoft.com/office/drawing/2014/main" id="{01090D0A-0ED6-B214-81E3-DAF05FAF9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41" name="Oval 45">
            <a:extLst>
              <a:ext uri="{FF2B5EF4-FFF2-40B4-BE49-F238E27FC236}">
                <a16:creationId xmlns:a16="http://schemas.microsoft.com/office/drawing/2014/main" id="{63554254-6D63-DAC8-F48D-847A00EAF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42" name="Oval 46">
            <a:extLst>
              <a:ext uri="{FF2B5EF4-FFF2-40B4-BE49-F238E27FC236}">
                <a16:creationId xmlns:a16="http://schemas.microsoft.com/office/drawing/2014/main" id="{C98D4CDB-6F16-D708-CFBC-EFA65EBEB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43" name="Text Box 47">
            <a:extLst>
              <a:ext uri="{FF2B5EF4-FFF2-40B4-BE49-F238E27FC236}">
                <a16:creationId xmlns:a16="http://schemas.microsoft.com/office/drawing/2014/main" id="{7CF63E95-C5BF-583A-BB91-26DE98FBE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33416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3</a:t>
            </a:r>
          </a:p>
        </p:txBody>
      </p:sp>
      <p:sp>
        <p:nvSpPr>
          <p:cNvPr id="55344" name="Rectangle 48">
            <a:extLst>
              <a:ext uri="{FF2B5EF4-FFF2-40B4-BE49-F238E27FC236}">
                <a16:creationId xmlns:a16="http://schemas.microsoft.com/office/drawing/2014/main" id="{6314268C-5F3C-9055-342D-F3D1FDF3D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55345" name="Rectangle 49">
            <a:extLst>
              <a:ext uri="{FF2B5EF4-FFF2-40B4-BE49-F238E27FC236}">
                <a16:creationId xmlns:a16="http://schemas.microsoft.com/office/drawing/2014/main" id="{ADCFF282-087E-1EDB-C91F-8C8AFA9A7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55346" name="Rectangle 50">
            <a:extLst>
              <a:ext uri="{FF2B5EF4-FFF2-40B4-BE49-F238E27FC236}">
                <a16:creationId xmlns:a16="http://schemas.microsoft.com/office/drawing/2014/main" id="{FCCA5221-F227-AED1-425C-3536692A9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55347" name="Rectangle 51">
            <a:extLst>
              <a:ext uri="{FF2B5EF4-FFF2-40B4-BE49-F238E27FC236}">
                <a16:creationId xmlns:a16="http://schemas.microsoft.com/office/drawing/2014/main" id="{E61DEA3E-5E52-2874-5A8C-E190C50F7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55348" name="Rectangle 52">
            <a:extLst>
              <a:ext uri="{FF2B5EF4-FFF2-40B4-BE49-F238E27FC236}">
                <a16:creationId xmlns:a16="http://schemas.microsoft.com/office/drawing/2014/main" id="{E81FCC85-B718-2C23-D237-97B26E50C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55349" name="Oval 53">
            <a:extLst>
              <a:ext uri="{FF2B5EF4-FFF2-40B4-BE49-F238E27FC236}">
                <a16:creationId xmlns:a16="http://schemas.microsoft.com/office/drawing/2014/main" id="{BA6215DD-9889-DA67-7BCB-60A14D3FD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50" name="Line 54">
            <a:extLst>
              <a:ext uri="{FF2B5EF4-FFF2-40B4-BE49-F238E27FC236}">
                <a16:creationId xmlns:a16="http://schemas.microsoft.com/office/drawing/2014/main" id="{79BC7E6A-EBF6-B315-DB29-0FE5E018A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1" name="Oval 55">
            <a:extLst>
              <a:ext uri="{FF2B5EF4-FFF2-40B4-BE49-F238E27FC236}">
                <a16:creationId xmlns:a16="http://schemas.microsoft.com/office/drawing/2014/main" id="{633BACEA-0132-ED7B-45F7-31908F684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52" name="Line 56">
            <a:extLst>
              <a:ext uri="{FF2B5EF4-FFF2-40B4-BE49-F238E27FC236}">
                <a16:creationId xmlns:a16="http://schemas.microsoft.com/office/drawing/2014/main" id="{9C0704FC-6E0D-8533-50EB-E2836EBCBA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98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3" name="Rectangle 57">
            <a:extLst>
              <a:ext uri="{FF2B5EF4-FFF2-40B4-BE49-F238E27FC236}">
                <a16:creationId xmlns:a16="http://schemas.microsoft.com/office/drawing/2014/main" id="{FC2D3571-1414-B12F-E308-11F3081C2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66F41DF-7D89-7C20-0489-6FE7D9C85F67}"/>
              </a:ext>
            </a:extLst>
          </p:cNvPr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+mn-ea"/>
              </a:rPr>
              <a:t>Virtual address</a:t>
            </a:r>
          </a:p>
        </p:txBody>
      </p:sp>
      <p:cxnSp>
        <p:nvCxnSpPr>
          <p:cNvPr id="60" name="Shape 59">
            <a:extLst>
              <a:ext uri="{FF2B5EF4-FFF2-40B4-BE49-F238E27FC236}">
                <a16:creationId xmlns:a16="http://schemas.microsoft.com/office/drawing/2014/main" id="{6539F21F-8EC5-3CD4-8620-37BDF6578EA5}"/>
              </a:ext>
            </a:extLst>
          </p:cNvPr>
          <p:cNvCxnSpPr>
            <a:stCxn id="59" idx="2"/>
          </p:cNvCxnSpPr>
          <p:nvPr/>
        </p:nvCxnSpPr>
        <p:spPr bwMode="auto">
          <a:xfrm rot="16200000" flipH="1">
            <a:off x="1547019" y="2467769"/>
            <a:ext cx="1119187" cy="1698625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356" name="Slide Number Placeholder 61">
            <a:extLst>
              <a:ext uri="{FF2B5EF4-FFF2-40B4-BE49-F238E27FC236}">
                <a16:creationId xmlns:a16="http://schemas.microsoft.com/office/drawing/2014/main" id="{2CA4CD52-34FC-6E65-7039-0D6302A8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2412480-B2BE-41E2-9A44-E56E0EA2C7AE}" type="slidenum">
              <a:rPr lang="en-US" altLang="en-US" smtClean="0">
                <a:latin typeface="Arial" panose="020B0604020202020204" pitchFamily="34" charset="0"/>
              </a:rPr>
              <a:pPr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3" name="Footer Placeholder 62">
            <a:extLst>
              <a:ext uri="{FF2B5EF4-FFF2-40B4-BE49-F238E27FC236}">
                <a16:creationId xmlns:a16="http://schemas.microsoft.com/office/drawing/2014/main" id="{BCCB3151-16E2-D3E1-ADA1-8D042284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55358" name="Date Placeholder 63">
            <a:extLst>
              <a:ext uri="{FF2B5EF4-FFF2-40B4-BE49-F238E27FC236}">
                <a16:creationId xmlns:a16="http://schemas.microsoft.com/office/drawing/2014/main" id="{A1070185-B74F-BAAD-BAB0-8B555F4FA9D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>
            <a:extLst>
              <a:ext uri="{FF2B5EF4-FFF2-40B4-BE49-F238E27FC236}">
                <a16:creationId xmlns:a16="http://schemas.microsoft.com/office/drawing/2014/main" id="{F7EDF03D-AEDF-99F9-E552-FA0AF16B2C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Handling Page Fault</a:t>
            </a: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10D95B2E-5CFF-551D-F994-1DAC4B326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147763"/>
            <a:ext cx="8307387" cy="757237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Page miss causes page fault (an exception)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Page fault handler selects a victim to be evicted (here VP 4)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50F6ECB-5E45-7ABB-4C48-5E823FE19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5FAF42A0-9AC8-6336-4B46-E6B6A5E58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71F7C193-19EB-9587-2FCE-7E802E398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F11F1F90-1528-2BB5-025D-BF98F7485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2DB40D6B-231B-E768-17B2-ED4413B76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1C2DB78D-139D-1345-7F6A-970D3B42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833B6C31-1122-8690-6EC4-924BF219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A7497C37-89AF-1CFF-E626-916CA2954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7355" name="Text Box 11">
            <a:extLst>
              <a:ext uri="{FF2B5EF4-FFF2-40B4-BE49-F238E27FC236}">
                <a16:creationId xmlns:a16="http://schemas.microsoft.com/office/drawing/2014/main" id="{B14A0D24-600B-645B-9F63-CEF43118E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4946650"/>
            <a:ext cx="16906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page table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57356" name="Text Box 12">
            <a:extLst>
              <a:ext uri="{FF2B5EF4-FFF2-40B4-BE49-F238E27FC236}">
                <a16:creationId xmlns:a16="http://schemas.microsoft.com/office/drawing/2014/main" id="{48F85504-28DD-F222-2A9D-1D03BFA30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2133600"/>
            <a:ext cx="16271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C98D1A66-58C1-A376-CA06-7D87CC531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90BF087F-DF27-5976-DFAD-EB7783AEB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>
                <a:latin typeface="Calibri" charset="0"/>
                <a:ea typeface="+mn-ea"/>
              </a:rPr>
              <a:t>VP 3</a:t>
            </a:r>
          </a:p>
        </p:txBody>
      </p:sp>
      <p:sp>
        <p:nvSpPr>
          <p:cNvPr id="57359" name="Line 15">
            <a:extLst>
              <a:ext uri="{FF2B5EF4-FFF2-40B4-BE49-F238E27FC236}">
                <a16:creationId xmlns:a16="http://schemas.microsoft.com/office/drawing/2014/main" id="{9CE0AD3A-CAED-4E89-2B30-12A77F214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>
            <a:extLst>
              <a:ext uri="{FF2B5EF4-FFF2-40B4-BE49-F238E27FC236}">
                <a16:creationId xmlns:a16="http://schemas.microsoft.com/office/drawing/2014/main" id="{FDC4AB0D-B6B2-219C-96D2-BC2DAA2CF7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Line 17">
            <a:extLst>
              <a:ext uri="{FF2B5EF4-FFF2-40B4-BE49-F238E27FC236}">
                <a16:creationId xmlns:a16="http://schemas.microsoft.com/office/drawing/2014/main" id="{6550190B-E93B-C33A-7459-BCCBE214C5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Line 18">
            <a:extLst>
              <a:ext uri="{FF2B5EF4-FFF2-40B4-BE49-F238E27FC236}">
                <a16:creationId xmlns:a16="http://schemas.microsoft.com/office/drawing/2014/main" id="{23E26BCB-A270-A018-10ED-19B1ED85C6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Text Box 19">
            <a:extLst>
              <a:ext uri="{FF2B5EF4-FFF2-40B4-BE49-F238E27FC236}">
                <a16:creationId xmlns:a16="http://schemas.microsoft.com/office/drawing/2014/main" id="{4CB06BE4-BF4B-83AA-A448-789735C1D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0" y="4130675"/>
            <a:ext cx="15414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(disk)</a:t>
            </a:r>
          </a:p>
        </p:txBody>
      </p:sp>
      <p:sp>
        <p:nvSpPr>
          <p:cNvPr id="57364" name="Rectangle 20">
            <a:extLst>
              <a:ext uri="{FF2B5EF4-FFF2-40B4-BE49-F238E27FC236}">
                <a16:creationId xmlns:a16="http://schemas.microsoft.com/office/drawing/2014/main" id="{52E77FB5-B4D2-B4C0-5A5C-478A723B7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5" name="Rectangle 21">
            <a:extLst>
              <a:ext uri="{FF2B5EF4-FFF2-40B4-BE49-F238E27FC236}">
                <a16:creationId xmlns:a16="http://schemas.microsoft.com/office/drawing/2014/main" id="{F3157D4D-D0D9-F7DB-F431-06668C06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6" name="Rectangle 22">
            <a:extLst>
              <a:ext uri="{FF2B5EF4-FFF2-40B4-BE49-F238E27FC236}">
                <a16:creationId xmlns:a16="http://schemas.microsoft.com/office/drawing/2014/main" id="{4156FF97-DDD9-D15A-DCFD-5A23F22E4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7" name="Rectangle 23">
            <a:extLst>
              <a:ext uri="{FF2B5EF4-FFF2-40B4-BE49-F238E27FC236}">
                <a16:creationId xmlns:a16="http://schemas.microsoft.com/office/drawing/2014/main" id="{A15FFC6F-84E6-A310-C160-C36ECB784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8" name="Rectangle 24">
            <a:extLst>
              <a:ext uri="{FF2B5EF4-FFF2-40B4-BE49-F238E27FC236}">
                <a16:creationId xmlns:a16="http://schemas.microsoft.com/office/drawing/2014/main" id="{713797E5-12E0-406D-4C3B-6276AF727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9" name="Rectangle 25">
            <a:extLst>
              <a:ext uri="{FF2B5EF4-FFF2-40B4-BE49-F238E27FC236}">
                <a16:creationId xmlns:a16="http://schemas.microsoft.com/office/drawing/2014/main" id="{57100E78-7E2B-DAE3-1939-4AF508F2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70" name="Rectangle 26">
            <a:extLst>
              <a:ext uri="{FF2B5EF4-FFF2-40B4-BE49-F238E27FC236}">
                <a16:creationId xmlns:a16="http://schemas.microsoft.com/office/drawing/2014/main" id="{416D7A08-CFD4-5C48-0DB9-D4ECB9C98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71" name="Rectangle 27">
            <a:extLst>
              <a:ext uri="{FF2B5EF4-FFF2-40B4-BE49-F238E27FC236}">
                <a16:creationId xmlns:a16="http://schemas.microsoft.com/office/drawing/2014/main" id="{08168F9A-7429-F06C-831F-C40DF5667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72" name="Text Box 28">
            <a:extLst>
              <a:ext uri="{FF2B5EF4-FFF2-40B4-BE49-F238E27FC236}">
                <a16:creationId xmlns:a16="http://schemas.microsoft.com/office/drawing/2014/main" id="{817A88E8-A936-FDA2-3664-BF2304CC2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277177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Valid</a:t>
            </a:r>
          </a:p>
        </p:txBody>
      </p:sp>
      <p:sp>
        <p:nvSpPr>
          <p:cNvPr id="57373" name="Text Box 29">
            <a:extLst>
              <a:ext uri="{FF2B5EF4-FFF2-40B4-BE49-F238E27FC236}">
                <a16:creationId xmlns:a16="http://schemas.microsoft.com/office/drawing/2014/main" id="{7F18E43E-79C5-FFF0-E379-0CC315A3D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7374" name="Text Box 30">
            <a:extLst>
              <a:ext uri="{FF2B5EF4-FFF2-40B4-BE49-F238E27FC236}">
                <a16:creationId xmlns:a16="http://schemas.microsoft.com/office/drawing/2014/main" id="{00625B3C-CA01-9BAB-95AC-572C7919A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7375" name="Text Box 31">
            <a:extLst>
              <a:ext uri="{FF2B5EF4-FFF2-40B4-BE49-F238E27FC236}">
                <a16:creationId xmlns:a16="http://schemas.microsoft.com/office/drawing/2014/main" id="{EB2F1F72-DA08-6C50-8B13-7D12112A8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744913"/>
            <a:ext cx="2730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7376" name="Text Box 32">
            <a:extLst>
              <a:ext uri="{FF2B5EF4-FFF2-40B4-BE49-F238E27FC236}">
                <a16:creationId xmlns:a16="http://schemas.microsoft.com/office/drawing/2014/main" id="{DA8E8E68-73CD-1FB9-E757-BC2073A94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95287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7377" name="Text Box 33">
            <a:extLst>
              <a:ext uri="{FF2B5EF4-FFF2-40B4-BE49-F238E27FC236}">
                <a16:creationId xmlns:a16="http://schemas.microsoft.com/office/drawing/2014/main" id="{BD4BC833-8434-CAB9-57B7-134D6EC9A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7378" name="Text Box 34">
            <a:extLst>
              <a:ext uri="{FF2B5EF4-FFF2-40B4-BE49-F238E27FC236}">
                <a16:creationId xmlns:a16="http://schemas.microsoft.com/office/drawing/2014/main" id="{23C27B1F-7C14-2CA5-BE19-A5D537FE8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7379" name="Text Box 35">
            <a:extLst>
              <a:ext uri="{FF2B5EF4-FFF2-40B4-BE49-F238E27FC236}">
                <a16:creationId xmlns:a16="http://schemas.microsoft.com/office/drawing/2014/main" id="{BF1376F2-E2F9-4E77-E8D4-412BA9AB8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7380" name="Text Box 36">
            <a:extLst>
              <a:ext uri="{FF2B5EF4-FFF2-40B4-BE49-F238E27FC236}">
                <a16:creationId xmlns:a16="http://schemas.microsoft.com/office/drawing/2014/main" id="{DF568E7C-ADE0-11DF-E45F-0F6481133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7381" name="Text Box 37">
            <a:extLst>
              <a:ext uri="{FF2B5EF4-FFF2-40B4-BE49-F238E27FC236}">
                <a16:creationId xmlns:a16="http://schemas.microsoft.com/office/drawing/2014/main" id="{7C375766-5D8A-FB09-5B2D-3D442F95A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463" y="2282825"/>
            <a:ext cx="1355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Physical page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number or 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disk address</a:t>
            </a:r>
          </a:p>
        </p:txBody>
      </p:sp>
      <p:sp>
        <p:nvSpPr>
          <p:cNvPr id="57382" name="Text Box 38">
            <a:extLst>
              <a:ext uri="{FF2B5EF4-FFF2-40B4-BE49-F238E27FC236}">
                <a16:creationId xmlns:a16="http://schemas.microsoft.com/office/drawing/2014/main" id="{B005FC22-BA2C-4BD9-5D6B-A31AB404A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30114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57383" name="Text Box 39">
            <a:extLst>
              <a:ext uri="{FF2B5EF4-FFF2-40B4-BE49-F238E27FC236}">
                <a16:creationId xmlns:a16="http://schemas.microsoft.com/office/drawing/2014/main" id="{E8DBD945-A683-8D8F-FAFA-11EB6C43C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46243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7</a:t>
            </a:r>
          </a:p>
        </p:txBody>
      </p:sp>
      <p:sp>
        <p:nvSpPr>
          <p:cNvPr id="57384" name="Text Box 40">
            <a:extLst>
              <a:ext uri="{FF2B5EF4-FFF2-40B4-BE49-F238E27FC236}">
                <a16:creationId xmlns:a16="http://schemas.microsoft.com/office/drawing/2014/main" id="{3C94BCF3-FC69-B14F-45AD-87931FDE8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838" y="26812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B4B5065D-339B-290D-4B15-C4938E9C3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BE9592E1-4812-48BD-AD03-6E6AF0382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1</a:t>
            </a:r>
          </a:p>
        </p:txBody>
      </p:sp>
      <p:sp>
        <p:nvSpPr>
          <p:cNvPr id="57387" name="Oval 43">
            <a:extLst>
              <a:ext uri="{FF2B5EF4-FFF2-40B4-BE49-F238E27FC236}">
                <a16:creationId xmlns:a16="http://schemas.microsoft.com/office/drawing/2014/main" id="{C219ADBD-91CD-4898-6943-162F6B5F8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88" name="Oval 44">
            <a:extLst>
              <a:ext uri="{FF2B5EF4-FFF2-40B4-BE49-F238E27FC236}">
                <a16:creationId xmlns:a16="http://schemas.microsoft.com/office/drawing/2014/main" id="{36143401-9E7C-849D-B71C-B064E6421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89" name="Oval 45">
            <a:extLst>
              <a:ext uri="{FF2B5EF4-FFF2-40B4-BE49-F238E27FC236}">
                <a16:creationId xmlns:a16="http://schemas.microsoft.com/office/drawing/2014/main" id="{29CCDE1B-0DC9-86C9-E435-3B4F4679B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90" name="Oval 46">
            <a:extLst>
              <a:ext uri="{FF2B5EF4-FFF2-40B4-BE49-F238E27FC236}">
                <a16:creationId xmlns:a16="http://schemas.microsoft.com/office/drawing/2014/main" id="{CE9C0F41-E7C1-B1EB-8FE9-DDFF0B1D0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91" name="Text Box 47">
            <a:extLst>
              <a:ext uri="{FF2B5EF4-FFF2-40B4-BE49-F238E27FC236}">
                <a16:creationId xmlns:a16="http://schemas.microsoft.com/office/drawing/2014/main" id="{E4E91BE6-AFC6-E519-6EC3-A9A1B83B5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33416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3</a:t>
            </a:r>
          </a:p>
        </p:txBody>
      </p:sp>
      <p:sp>
        <p:nvSpPr>
          <p:cNvPr id="57392" name="Rectangle 48">
            <a:extLst>
              <a:ext uri="{FF2B5EF4-FFF2-40B4-BE49-F238E27FC236}">
                <a16:creationId xmlns:a16="http://schemas.microsoft.com/office/drawing/2014/main" id="{C266C5B7-E83D-DD0C-F154-BB7AD2124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57393" name="Rectangle 49">
            <a:extLst>
              <a:ext uri="{FF2B5EF4-FFF2-40B4-BE49-F238E27FC236}">
                <a16:creationId xmlns:a16="http://schemas.microsoft.com/office/drawing/2014/main" id="{DA742AD6-4174-E35A-43C4-1AA2241D2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57394" name="Rectangle 50">
            <a:extLst>
              <a:ext uri="{FF2B5EF4-FFF2-40B4-BE49-F238E27FC236}">
                <a16:creationId xmlns:a16="http://schemas.microsoft.com/office/drawing/2014/main" id="{D11C2DC4-9301-0D2C-4038-BC1131B5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57395" name="Rectangle 51">
            <a:extLst>
              <a:ext uri="{FF2B5EF4-FFF2-40B4-BE49-F238E27FC236}">
                <a16:creationId xmlns:a16="http://schemas.microsoft.com/office/drawing/2014/main" id="{6C1590E9-502E-2B68-93B1-E16BD1D99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57396" name="Rectangle 52">
            <a:extLst>
              <a:ext uri="{FF2B5EF4-FFF2-40B4-BE49-F238E27FC236}">
                <a16:creationId xmlns:a16="http://schemas.microsoft.com/office/drawing/2014/main" id="{096D3ADD-7948-BEFF-F3BF-41CC10BEF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57397" name="Oval 53">
            <a:extLst>
              <a:ext uri="{FF2B5EF4-FFF2-40B4-BE49-F238E27FC236}">
                <a16:creationId xmlns:a16="http://schemas.microsoft.com/office/drawing/2014/main" id="{20FC7B77-3745-C9B3-D2CD-C88142F4C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98" name="Line 54">
            <a:extLst>
              <a:ext uri="{FF2B5EF4-FFF2-40B4-BE49-F238E27FC236}">
                <a16:creationId xmlns:a16="http://schemas.microsoft.com/office/drawing/2014/main" id="{C37E51C7-320D-A840-6D6D-A6FC4F1D5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9875" y="4087813"/>
            <a:ext cx="2533650" cy="16033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9" name="Oval 55">
            <a:extLst>
              <a:ext uri="{FF2B5EF4-FFF2-40B4-BE49-F238E27FC236}">
                <a16:creationId xmlns:a16="http://schemas.microsoft.com/office/drawing/2014/main" id="{5F3D9CA3-56D9-3B7C-C281-1D266DA58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400" name="Line 56">
            <a:extLst>
              <a:ext uri="{FF2B5EF4-FFF2-40B4-BE49-F238E27FC236}">
                <a16:creationId xmlns:a16="http://schemas.microsoft.com/office/drawing/2014/main" id="{C8631291-A2B2-CC9D-AAEF-92E538F81E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443288"/>
            <a:ext cx="2527300" cy="433387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1" name="Rectangle 57">
            <a:extLst>
              <a:ext uri="{FF2B5EF4-FFF2-40B4-BE49-F238E27FC236}">
                <a16:creationId xmlns:a16="http://schemas.microsoft.com/office/drawing/2014/main" id="{7D898055-F59E-E8AC-C518-EFA397F39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53A06F3-EE5B-B7B2-C73C-F9CD7CB01CC4}"/>
              </a:ext>
            </a:extLst>
          </p:cNvPr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+mn-ea"/>
              </a:rPr>
              <a:t>Virtual address</a:t>
            </a:r>
          </a:p>
        </p:txBody>
      </p:sp>
      <p:cxnSp>
        <p:nvCxnSpPr>
          <p:cNvPr id="60" name="Shape 59">
            <a:extLst>
              <a:ext uri="{FF2B5EF4-FFF2-40B4-BE49-F238E27FC236}">
                <a16:creationId xmlns:a16="http://schemas.microsoft.com/office/drawing/2014/main" id="{D4CF3CCB-22E7-FABB-D601-24A502743060}"/>
              </a:ext>
            </a:extLst>
          </p:cNvPr>
          <p:cNvCxnSpPr>
            <a:stCxn id="59" idx="2"/>
          </p:cNvCxnSpPr>
          <p:nvPr/>
        </p:nvCxnSpPr>
        <p:spPr bwMode="auto">
          <a:xfrm rot="16200000" flipH="1">
            <a:off x="1547019" y="2467769"/>
            <a:ext cx="1119187" cy="1698625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404" name="Slide Number Placeholder 61">
            <a:extLst>
              <a:ext uri="{FF2B5EF4-FFF2-40B4-BE49-F238E27FC236}">
                <a16:creationId xmlns:a16="http://schemas.microsoft.com/office/drawing/2014/main" id="{A2469960-9E17-1948-4ABB-5BC8C50C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D5F6407-8F58-40DB-BB06-29617586B04B}" type="slidenum">
              <a:rPr lang="en-US" altLang="en-US" smtClean="0">
                <a:latin typeface="Arial" panose="020B0604020202020204" pitchFamily="34" charset="0"/>
              </a:rPr>
              <a:pPr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3" name="Footer Placeholder 62">
            <a:extLst>
              <a:ext uri="{FF2B5EF4-FFF2-40B4-BE49-F238E27FC236}">
                <a16:creationId xmlns:a16="http://schemas.microsoft.com/office/drawing/2014/main" id="{7CCC3E33-5CB1-28D1-2BF5-C2C0EF80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57406" name="Date Placeholder 63">
            <a:extLst>
              <a:ext uri="{FF2B5EF4-FFF2-40B4-BE49-F238E27FC236}">
                <a16:creationId xmlns:a16="http://schemas.microsoft.com/office/drawing/2014/main" id="{B62730BF-2E28-15FF-0214-8F188C8842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>
            <a:extLst>
              <a:ext uri="{FF2B5EF4-FFF2-40B4-BE49-F238E27FC236}">
                <a16:creationId xmlns:a16="http://schemas.microsoft.com/office/drawing/2014/main" id="{19E43523-844E-2F7B-027E-78AB35755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Handling Page Fault</a:t>
            </a: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CF220C4E-4C0C-10E3-B714-C387BE8EA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147763"/>
            <a:ext cx="8307387" cy="757237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Page miss causes page fault (an exception)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Page fault handler selects a victim to be evicted (here VP 4)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Offending instruction is restarted: page hit!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1824F77-2A9D-491C-5E51-7AB5B809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B7D58C5-22B1-F689-0147-B84C7BFEC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90E7F029-C298-292E-9023-09C20565D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65072B76-8CF5-01F0-A07E-82016D6F0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0F2E0347-6CD4-A7EF-9B57-2C72FFFFE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E8B4024E-2523-3CD8-D1F6-48621C3BF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B00B65A6-BE73-655B-768A-1483D8EAC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55A1868B-CCB4-F12A-70D0-6D3123266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9403" name="Text Box 11">
            <a:extLst>
              <a:ext uri="{FF2B5EF4-FFF2-40B4-BE49-F238E27FC236}">
                <a16:creationId xmlns:a16="http://schemas.microsoft.com/office/drawing/2014/main" id="{6ADE1140-293D-9186-A0C4-5695E806E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4946650"/>
            <a:ext cx="16906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page table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59404" name="Text Box 12">
            <a:extLst>
              <a:ext uri="{FF2B5EF4-FFF2-40B4-BE49-F238E27FC236}">
                <a16:creationId xmlns:a16="http://schemas.microsoft.com/office/drawing/2014/main" id="{0221FCFA-7CE1-DF76-55BB-FC5865DF4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2133600"/>
            <a:ext cx="16271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3B152213-4D6B-17C1-DC8E-0B9B013A6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3CC4B1B6-5A52-5DF0-4664-B54D44AB7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>
                <a:latin typeface="Calibri" charset="0"/>
                <a:ea typeface="+mn-ea"/>
              </a:rPr>
              <a:t>VP 3</a:t>
            </a:r>
          </a:p>
        </p:txBody>
      </p:sp>
      <p:sp>
        <p:nvSpPr>
          <p:cNvPr id="59407" name="Line 15">
            <a:extLst>
              <a:ext uri="{FF2B5EF4-FFF2-40B4-BE49-F238E27FC236}">
                <a16:creationId xmlns:a16="http://schemas.microsoft.com/office/drawing/2014/main" id="{D7AC3304-21E9-18FC-3C35-DF6966792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Line 16">
            <a:extLst>
              <a:ext uri="{FF2B5EF4-FFF2-40B4-BE49-F238E27FC236}">
                <a16:creationId xmlns:a16="http://schemas.microsoft.com/office/drawing/2014/main" id="{F8B5E5D4-BA0F-39E1-1847-B4594946B1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7">
            <a:extLst>
              <a:ext uri="{FF2B5EF4-FFF2-40B4-BE49-F238E27FC236}">
                <a16:creationId xmlns:a16="http://schemas.microsoft.com/office/drawing/2014/main" id="{A47FFA55-C51E-00AD-7D8D-59F6ED025E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8">
            <a:extLst>
              <a:ext uri="{FF2B5EF4-FFF2-40B4-BE49-F238E27FC236}">
                <a16:creationId xmlns:a16="http://schemas.microsoft.com/office/drawing/2014/main" id="{ED24CF1C-1AD9-13E9-4AD5-C97E9B1C53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Text Box 19">
            <a:extLst>
              <a:ext uri="{FF2B5EF4-FFF2-40B4-BE49-F238E27FC236}">
                <a16:creationId xmlns:a16="http://schemas.microsoft.com/office/drawing/2014/main" id="{8F864816-F4B1-656F-1FE1-8BADAE7B3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0" y="4130675"/>
            <a:ext cx="15414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(disk)</a:t>
            </a:r>
          </a:p>
        </p:txBody>
      </p:sp>
      <p:sp>
        <p:nvSpPr>
          <p:cNvPr id="59412" name="Rectangle 20">
            <a:extLst>
              <a:ext uri="{FF2B5EF4-FFF2-40B4-BE49-F238E27FC236}">
                <a16:creationId xmlns:a16="http://schemas.microsoft.com/office/drawing/2014/main" id="{4479A3F7-0BF4-4CA9-37DA-00E07A2FF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3" name="Rectangle 21">
            <a:extLst>
              <a:ext uri="{FF2B5EF4-FFF2-40B4-BE49-F238E27FC236}">
                <a16:creationId xmlns:a16="http://schemas.microsoft.com/office/drawing/2014/main" id="{28D9ECC4-8E4D-9E36-F641-BCEDBF187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4" name="Rectangle 22">
            <a:extLst>
              <a:ext uri="{FF2B5EF4-FFF2-40B4-BE49-F238E27FC236}">
                <a16:creationId xmlns:a16="http://schemas.microsoft.com/office/drawing/2014/main" id="{EB5FDBB3-163D-77C7-4531-2F6F2B5A3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5" name="Rectangle 23">
            <a:extLst>
              <a:ext uri="{FF2B5EF4-FFF2-40B4-BE49-F238E27FC236}">
                <a16:creationId xmlns:a16="http://schemas.microsoft.com/office/drawing/2014/main" id="{8C131C8E-C9D8-E332-9DE4-B2D0C070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6" name="Rectangle 24">
            <a:extLst>
              <a:ext uri="{FF2B5EF4-FFF2-40B4-BE49-F238E27FC236}">
                <a16:creationId xmlns:a16="http://schemas.microsoft.com/office/drawing/2014/main" id="{1230D51A-88F3-2D66-4983-36B47C01A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7" name="Rectangle 25">
            <a:extLst>
              <a:ext uri="{FF2B5EF4-FFF2-40B4-BE49-F238E27FC236}">
                <a16:creationId xmlns:a16="http://schemas.microsoft.com/office/drawing/2014/main" id="{D2800133-CB2D-EC4E-5720-DBFD9571D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8" name="Rectangle 26">
            <a:extLst>
              <a:ext uri="{FF2B5EF4-FFF2-40B4-BE49-F238E27FC236}">
                <a16:creationId xmlns:a16="http://schemas.microsoft.com/office/drawing/2014/main" id="{A039C5AF-91B3-BBC8-CFBC-1FB2129B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9" name="Rectangle 27">
            <a:extLst>
              <a:ext uri="{FF2B5EF4-FFF2-40B4-BE49-F238E27FC236}">
                <a16:creationId xmlns:a16="http://schemas.microsoft.com/office/drawing/2014/main" id="{3D162583-39BD-15B0-DE4B-BEA306763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20" name="Text Box 28">
            <a:extLst>
              <a:ext uri="{FF2B5EF4-FFF2-40B4-BE49-F238E27FC236}">
                <a16:creationId xmlns:a16="http://schemas.microsoft.com/office/drawing/2014/main" id="{83072AE3-FEED-53E3-A305-F3A70EC9A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277177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Valid</a:t>
            </a:r>
          </a:p>
        </p:txBody>
      </p:sp>
      <p:sp>
        <p:nvSpPr>
          <p:cNvPr id="59421" name="Text Box 29">
            <a:extLst>
              <a:ext uri="{FF2B5EF4-FFF2-40B4-BE49-F238E27FC236}">
                <a16:creationId xmlns:a16="http://schemas.microsoft.com/office/drawing/2014/main" id="{3933762E-5FE5-AE64-6866-C4841D9FD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9422" name="Text Box 30">
            <a:extLst>
              <a:ext uri="{FF2B5EF4-FFF2-40B4-BE49-F238E27FC236}">
                <a16:creationId xmlns:a16="http://schemas.microsoft.com/office/drawing/2014/main" id="{F721B2BA-8936-8762-2F6B-592ED2002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9423" name="Text Box 31">
            <a:extLst>
              <a:ext uri="{FF2B5EF4-FFF2-40B4-BE49-F238E27FC236}">
                <a16:creationId xmlns:a16="http://schemas.microsoft.com/office/drawing/2014/main" id="{3A97EDC9-BF0F-8715-62C2-95C2A40DF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744913"/>
            <a:ext cx="2730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9424" name="Text Box 32">
            <a:extLst>
              <a:ext uri="{FF2B5EF4-FFF2-40B4-BE49-F238E27FC236}">
                <a16:creationId xmlns:a16="http://schemas.microsoft.com/office/drawing/2014/main" id="{1288FD4D-3651-A7F6-7AB1-BF39F1CEB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95287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9425" name="Text Box 33">
            <a:extLst>
              <a:ext uri="{FF2B5EF4-FFF2-40B4-BE49-F238E27FC236}">
                <a16:creationId xmlns:a16="http://schemas.microsoft.com/office/drawing/2014/main" id="{0550942D-3BA8-716D-504F-80A9324A7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9426" name="Text Box 34">
            <a:extLst>
              <a:ext uri="{FF2B5EF4-FFF2-40B4-BE49-F238E27FC236}">
                <a16:creationId xmlns:a16="http://schemas.microsoft.com/office/drawing/2014/main" id="{B866F366-9E58-AA94-689D-5C1940E9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9427" name="Text Box 35">
            <a:extLst>
              <a:ext uri="{FF2B5EF4-FFF2-40B4-BE49-F238E27FC236}">
                <a16:creationId xmlns:a16="http://schemas.microsoft.com/office/drawing/2014/main" id="{0C1A2332-1CF7-FFEA-85F6-7378C59D3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433D4B12-71DF-6FAA-EAEE-825ACFB13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C273E0DB-D26A-21F0-323F-E3ED1528E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463" y="2282825"/>
            <a:ext cx="1355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Physical page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number or </a:t>
            </a:r>
          </a:p>
          <a:p>
            <a:pPr algn="ctr">
              <a:lnSpc>
                <a:spcPct val="98000"/>
              </a:lnSpc>
            </a:pPr>
            <a:r>
              <a:rPr lang="en-GB" altLang="en-US" sz="1600" i="1">
                <a:solidFill>
                  <a:srgbClr val="006600"/>
                </a:solidFill>
                <a:latin typeface="Calibri" panose="020F0502020204030204" pitchFamily="34" charset="0"/>
              </a:rPr>
              <a:t>disk address</a:t>
            </a:r>
          </a:p>
        </p:txBody>
      </p:sp>
      <p:sp>
        <p:nvSpPr>
          <p:cNvPr id="59430" name="Text Box 38">
            <a:extLst>
              <a:ext uri="{FF2B5EF4-FFF2-40B4-BE49-F238E27FC236}">
                <a16:creationId xmlns:a16="http://schemas.microsoft.com/office/drawing/2014/main" id="{6DB7AB9F-9319-DB9D-EE52-A25233B2A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30114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59431" name="Text Box 39">
            <a:extLst>
              <a:ext uri="{FF2B5EF4-FFF2-40B4-BE49-F238E27FC236}">
                <a16:creationId xmlns:a16="http://schemas.microsoft.com/office/drawing/2014/main" id="{A5E4B1FA-C2E6-565A-9B81-D37666E9C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4624388"/>
            <a:ext cx="6413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PTE 7</a:t>
            </a:r>
          </a:p>
        </p:txBody>
      </p:sp>
      <p:sp>
        <p:nvSpPr>
          <p:cNvPr id="59432" name="Text Box 40">
            <a:extLst>
              <a:ext uri="{FF2B5EF4-FFF2-40B4-BE49-F238E27FC236}">
                <a16:creationId xmlns:a16="http://schemas.microsoft.com/office/drawing/2014/main" id="{DF4271E0-4EDD-3A95-8B59-A019494B7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838" y="26812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1233A2E6-2663-40F4-501D-78F7E0DD1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B993CCA5-3229-0EC2-B5F2-34F7647FE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+mn-ea"/>
              </a:rPr>
              <a:t>VP 1</a:t>
            </a:r>
          </a:p>
        </p:txBody>
      </p:sp>
      <p:sp>
        <p:nvSpPr>
          <p:cNvPr id="59435" name="Oval 43">
            <a:extLst>
              <a:ext uri="{FF2B5EF4-FFF2-40B4-BE49-F238E27FC236}">
                <a16:creationId xmlns:a16="http://schemas.microsoft.com/office/drawing/2014/main" id="{C04C56EC-5F38-F036-B4FB-813BC2810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36" name="Oval 44">
            <a:extLst>
              <a:ext uri="{FF2B5EF4-FFF2-40B4-BE49-F238E27FC236}">
                <a16:creationId xmlns:a16="http://schemas.microsoft.com/office/drawing/2014/main" id="{67B0B1B7-A406-7FB5-3328-E51275F57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37" name="Oval 45">
            <a:extLst>
              <a:ext uri="{FF2B5EF4-FFF2-40B4-BE49-F238E27FC236}">
                <a16:creationId xmlns:a16="http://schemas.microsoft.com/office/drawing/2014/main" id="{F6EC74DF-7594-5DBA-E030-1BAC67F1F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38" name="Oval 46">
            <a:extLst>
              <a:ext uri="{FF2B5EF4-FFF2-40B4-BE49-F238E27FC236}">
                <a16:creationId xmlns:a16="http://schemas.microsoft.com/office/drawing/2014/main" id="{7C1CCCDF-E0C4-DBE7-CA08-45222AD4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39" name="Text Box 47">
            <a:extLst>
              <a:ext uri="{FF2B5EF4-FFF2-40B4-BE49-F238E27FC236}">
                <a16:creationId xmlns:a16="http://schemas.microsoft.com/office/drawing/2014/main" id="{72CAD3A9-CFC2-9FA9-37CC-1C24E68D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3341688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6600"/>
                </a:solidFill>
                <a:latin typeface="Calibri" panose="020F0502020204030204" pitchFamily="34" charset="0"/>
              </a:rPr>
              <a:t>PP 3</a:t>
            </a:r>
          </a:p>
        </p:txBody>
      </p:sp>
      <p:sp>
        <p:nvSpPr>
          <p:cNvPr id="59440" name="Rectangle 48">
            <a:extLst>
              <a:ext uri="{FF2B5EF4-FFF2-40B4-BE49-F238E27FC236}">
                <a16:creationId xmlns:a16="http://schemas.microsoft.com/office/drawing/2014/main" id="{9525AB4E-678E-5E85-B636-10947B03E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59441" name="Rectangle 49">
            <a:extLst>
              <a:ext uri="{FF2B5EF4-FFF2-40B4-BE49-F238E27FC236}">
                <a16:creationId xmlns:a16="http://schemas.microsoft.com/office/drawing/2014/main" id="{E2898093-6DB7-1AE1-267C-7E766F014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59442" name="Rectangle 50">
            <a:extLst>
              <a:ext uri="{FF2B5EF4-FFF2-40B4-BE49-F238E27FC236}">
                <a16:creationId xmlns:a16="http://schemas.microsoft.com/office/drawing/2014/main" id="{40101329-DC0C-C4E7-6E41-7527CF12C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59443" name="Rectangle 51">
            <a:extLst>
              <a:ext uri="{FF2B5EF4-FFF2-40B4-BE49-F238E27FC236}">
                <a16:creationId xmlns:a16="http://schemas.microsoft.com/office/drawing/2014/main" id="{D02E03BD-8F82-9E99-D4ED-1FA173F7F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59444" name="Rectangle 52">
            <a:extLst>
              <a:ext uri="{FF2B5EF4-FFF2-40B4-BE49-F238E27FC236}">
                <a16:creationId xmlns:a16="http://schemas.microsoft.com/office/drawing/2014/main" id="{C188FC46-A826-0EFA-6E4F-661AEA208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59445" name="Oval 53">
            <a:extLst>
              <a:ext uri="{FF2B5EF4-FFF2-40B4-BE49-F238E27FC236}">
                <a16:creationId xmlns:a16="http://schemas.microsoft.com/office/drawing/2014/main" id="{623EB451-DC02-7AF8-69D9-026381C76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46" name="Line 54">
            <a:extLst>
              <a:ext uri="{FF2B5EF4-FFF2-40B4-BE49-F238E27FC236}">
                <a16:creationId xmlns:a16="http://schemas.microsoft.com/office/drawing/2014/main" id="{83B966FA-A0A2-0B10-4A13-833372790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9875" y="4087813"/>
            <a:ext cx="2533650" cy="16033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7" name="Oval 55">
            <a:extLst>
              <a:ext uri="{FF2B5EF4-FFF2-40B4-BE49-F238E27FC236}">
                <a16:creationId xmlns:a16="http://schemas.microsoft.com/office/drawing/2014/main" id="{484EFAD9-D874-9C2E-1369-0882CBFD3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48" name="Line 56">
            <a:extLst>
              <a:ext uri="{FF2B5EF4-FFF2-40B4-BE49-F238E27FC236}">
                <a16:creationId xmlns:a16="http://schemas.microsoft.com/office/drawing/2014/main" id="{DDA9B919-4F5B-9C79-6B4B-4895E3E392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443288"/>
            <a:ext cx="2527300" cy="433387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9" name="Rectangle 57">
            <a:extLst>
              <a:ext uri="{FF2B5EF4-FFF2-40B4-BE49-F238E27FC236}">
                <a16:creationId xmlns:a16="http://schemas.microsoft.com/office/drawing/2014/main" id="{BCF7489C-50E6-A9C5-CBE8-D4E65E8DA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3352C13-BA89-6641-F321-4413C7C7B6AA}"/>
              </a:ext>
            </a:extLst>
          </p:cNvPr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+mn-ea"/>
              </a:rPr>
              <a:t>Virtual address</a:t>
            </a:r>
          </a:p>
        </p:txBody>
      </p:sp>
      <p:cxnSp>
        <p:nvCxnSpPr>
          <p:cNvPr id="59451" name="Shape 62">
            <a:extLst>
              <a:ext uri="{FF2B5EF4-FFF2-40B4-BE49-F238E27FC236}">
                <a16:creationId xmlns:a16="http://schemas.microsoft.com/office/drawing/2014/main" id="{DF6905E8-29AE-66D1-94B0-130E2BEA1D04}"/>
              </a:ext>
            </a:extLst>
          </p:cNvPr>
          <p:cNvCxnSpPr>
            <a:cxnSpLocks noChangeShapeType="1"/>
            <a:stCxn id="59" idx="2"/>
            <a:endCxn id="59418" idx="1"/>
          </p:cNvCxnSpPr>
          <p:nvPr/>
        </p:nvCxnSpPr>
        <p:spPr bwMode="auto">
          <a:xfrm rot="16200000" flipH="1">
            <a:off x="1547019" y="2467769"/>
            <a:ext cx="1119187" cy="16986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52" name="Slide Number Placeholder 61">
            <a:extLst>
              <a:ext uri="{FF2B5EF4-FFF2-40B4-BE49-F238E27FC236}">
                <a16:creationId xmlns:a16="http://schemas.microsoft.com/office/drawing/2014/main" id="{90C119D2-5043-937B-6E7A-6D739BE0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F25D431-7B1C-46A5-A71F-3ECCBED23E4C}" type="slidenum">
              <a:rPr lang="en-US" altLang="en-US" smtClean="0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" name="Footer Placeholder 63">
            <a:extLst>
              <a:ext uri="{FF2B5EF4-FFF2-40B4-BE49-F238E27FC236}">
                <a16:creationId xmlns:a16="http://schemas.microsoft.com/office/drawing/2014/main" id="{2D35B0F6-7343-7BC2-FDBC-7EA870AD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59454" name="Date Placeholder 64">
            <a:extLst>
              <a:ext uri="{FF2B5EF4-FFF2-40B4-BE49-F238E27FC236}">
                <a16:creationId xmlns:a16="http://schemas.microsoft.com/office/drawing/2014/main" id="{363BACD6-56D3-CA9B-30A2-F08FAD82F6E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>
            <a:extLst>
              <a:ext uri="{FF2B5EF4-FFF2-40B4-BE49-F238E27FC236}">
                <a16:creationId xmlns:a16="http://schemas.microsoft.com/office/drawing/2014/main" id="{C948DFB8-E52E-B2D2-6859-87181B580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360363"/>
            <a:ext cx="8283575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Why does it work?  Locality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DF060A3-3ABD-8606-2155-FEAB7BF44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7388" cy="5224463"/>
          </a:xfrm>
        </p:spPr>
        <p:txBody>
          <a:bodyPr/>
          <a:lstStyle/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Virtual memory works because of locality</a:t>
            </a:r>
          </a:p>
          <a:p>
            <a:pPr eaLnBrk="1" hangingPunct="1">
              <a:lnSpc>
                <a:spcPct val="83000"/>
              </a:lnSpc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At any point in time, programs tend to access a set of active virtual pages called the </a:t>
            </a:r>
            <a:r>
              <a:rPr lang="en-GB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working set</a:t>
            </a:r>
            <a:endParaRPr lang="en-GB" altLang="en-US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Programs with better temporal locality will have smaller working sets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/>
          </a:p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If (working set size &lt; main memory size) 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Good performance for one process after initial compulsory misses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/>
          </a:p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If ( SUM(working set sizes) &gt; main memory size ) 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i="1">
                <a:solidFill>
                  <a:srgbClr val="C00000"/>
                </a:solidFill>
              </a:rPr>
              <a:t>Thrashing:</a:t>
            </a:r>
            <a:r>
              <a:rPr lang="en-GB" altLang="en-US" i="1"/>
              <a:t> </a:t>
            </a:r>
            <a:r>
              <a:rPr lang="en-GB" altLang="en-US"/>
              <a:t>Performance meltdown</a:t>
            </a:r>
            <a:r>
              <a:rPr lang="en-GB" altLang="en-US" i="1"/>
              <a:t> </a:t>
            </a:r>
            <a:r>
              <a:rPr lang="en-GB" altLang="en-US"/>
              <a:t>where pages are swapped (copied) in and out continuously</a:t>
            </a:r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B6421A00-B64B-708C-AB7A-23A7ED91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BFB311-FDC0-41DC-BF60-03258B55F939}" type="slidenum">
              <a:rPr lang="en-US" altLang="en-US" smtClean="0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19B7F-4126-C535-DBB7-9329F516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61445" name="Date Placeholder 6">
            <a:extLst>
              <a:ext uri="{FF2B5EF4-FFF2-40B4-BE49-F238E27FC236}">
                <a16:creationId xmlns:a16="http://schemas.microsoft.com/office/drawing/2014/main" id="{E836D5D8-91A4-4C04-7F45-3F67404CC1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>
            <a:extLst>
              <a:ext uri="{FF2B5EF4-FFF2-40B4-BE49-F238E27FC236}">
                <a16:creationId xmlns:a16="http://schemas.microsoft.com/office/drawing/2014/main" id="{783C5A96-255E-9621-CBB2-2272978CF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" y="533400"/>
            <a:ext cx="8610600" cy="57308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VM as a Tool for Memory Management</a:t>
            </a: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378B16D4-1563-9901-283C-DB7176059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</p:spPr>
        <p:txBody>
          <a:bodyPr/>
          <a:lstStyle/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Memory allocation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Each virtual page can be mapped to any physical page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A virtual page can be stored in different physical pages at different times</a:t>
            </a:r>
          </a:p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Sharing code and data among processes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Map virtual pages to the same physical page (here: PP 6)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1A8F722-984F-4DBE-1372-8892D6F5C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352800"/>
            <a:ext cx="13684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Virtual Address Space for Process 1: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4EE51283-AC1D-24C4-6EA0-7F3B8EDD0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0" y="3327400"/>
            <a:ext cx="10668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Physical </a:t>
            </a:r>
          </a:p>
          <a:p>
            <a:pPr algn="ctr">
              <a:lnSpc>
                <a:spcPct val="98000"/>
              </a:lnSpc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Address </a:t>
            </a:r>
          </a:p>
          <a:p>
            <a:pPr algn="ctr">
              <a:lnSpc>
                <a:spcPct val="98000"/>
              </a:lnSpc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Space (DRAM)</a:t>
            </a:r>
          </a:p>
        </p:txBody>
      </p:sp>
      <p:sp>
        <p:nvSpPr>
          <p:cNvPr id="63493" name="Rectangle 24">
            <a:extLst>
              <a:ext uri="{FF2B5EF4-FFF2-40B4-BE49-F238E27FC236}">
                <a16:creationId xmlns:a16="http://schemas.microsoft.com/office/drawing/2014/main" id="{33009AFB-5D20-7B32-BE73-A06DEF855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3276600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b="1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63494" name="Rectangle 26">
            <a:extLst>
              <a:ext uri="{FF2B5EF4-FFF2-40B4-BE49-F238E27FC236}">
                <a16:creationId xmlns:a16="http://schemas.microsoft.com/office/drawing/2014/main" id="{AB58F7F0-30E6-CA05-FAA3-4BCD0A9D2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4576763"/>
            <a:ext cx="447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b="1">
                <a:latin typeface="Calibri" panose="020F0502020204030204" pitchFamily="34" charset="0"/>
              </a:rPr>
              <a:t>N-1</a:t>
            </a:r>
          </a:p>
        </p:txBody>
      </p:sp>
      <p:sp>
        <p:nvSpPr>
          <p:cNvPr id="63495" name="Rectangle 37">
            <a:extLst>
              <a:ext uri="{FF2B5EF4-FFF2-40B4-BE49-F238E27FC236}">
                <a16:creationId xmlns:a16="http://schemas.microsoft.com/office/drawing/2014/main" id="{FE4B4E89-B646-69C0-3CE3-24D2017A0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40288"/>
            <a:ext cx="14493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b="1">
                <a:latin typeface="Calibri" panose="020F0502020204030204" pitchFamily="34" charset="0"/>
              </a:rPr>
              <a:t>(e.g., read-only </a:t>
            </a:r>
          </a:p>
          <a:p>
            <a:pPr algn="ctr">
              <a:lnSpc>
                <a:spcPct val="98000"/>
              </a:lnSpc>
            </a:pPr>
            <a:r>
              <a:rPr lang="en-GB" altLang="en-US" sz="1400" b="1">
                <a:latin typeface="Calibri" panose="020F0502020204030204" pitchFamily="34" charset="0"/>
              </a:rPr>
              <a:t>library code)</a:t>
            </a:r>
          </a:p>
        </p:txBody>
      </p:sp>
      <p:sp>
        <p:nvSpPr>
          <p:cNvPr id="63496" name="Rectangle 40">
            <a:extLst>
              <a:ext uri="{FF2B5EF4-FFF2-40B4-BE49-F238E27FC236}">
                <a16:creationId xmlns:a16="http://schemas.microsoft.com/office/drawing/2014/main" id="{FB5CBEB4-D351-8C0A-DCD6-7E66E9BA6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5334000"/>
            <a:ext cx="13684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Virtual Address Space for Process 2:</a:t>
            </a:r>
          </a:p>
        </p:txBody>
      </p:sp>
      <p:sp>
        <p:nvSpPr>
          <p:cNvPr id="63497" name="Rectangle 44">
            <a:extLst>
              <a:ext uri="{FF2B5EF4-FFF2-40B4-BE49-F238E27FC236}">
                <a16:creationId xmlns:a16="http://schemas.microsoft.com/office/drawing/2014/main" id="{0C26191A-7188-D258-3C19-6D0CAE22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343217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372A3E6-2ED3-159A-1972-C9B9BFBE0703}"/>
              </a:ext>
            </a:extLst>
          </p:cNvPr>
          <p:cNvSpPr/>
          <p:nvPr/>
        </p:nvSpPr>
        <p:spPr bwMode="auto">
          <a:xfrm>
            <a:off x="2616200" y="368776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VP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FAA2DF-A48D-A75C-C7E5-07E07DB1345F}"/>
              </a:ext>
            </a:extLst>
          </p:cNvPr>
          <p:cNvSpPr/>
          <p:nvPr/>
        </p:nvSpPr>
        <p:spPr bwMode="auto">
          <a:xfrm>
            <a:off x="2616200" y="394017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VP 2</a:t>
            </a:r>
          </a:p>
        </p:txBody>
      </p:sp>
      <p:sp>
        <p:nvSpPr>
          <p:cNvPr id="63500" name="Rectangle 47">
            <a:extLst>
              <a:ext uri="{FF2B5EF4-FFF2-40B4-BE49-F238E27FC236}">
                <a16:creationId xmlns:a16="http://schemas.microsoft.com/office/drawing/2014/main" id="{E89EF3FC-9690-4B4E-A0F5-EC4D7A634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444976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3501" name="Text Box 38">
            <a:extLst>
              <a:ext uri="{FF2B5EF4-FFF2-40B4-BE49-F238E27FC236}">
                <a16:creationId xmlns:a16="http://schemas.microsoft.com/office/drawing/2014/main" id="{3261DFCB-5D6C-A261-7BD3-B2C8133F2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4068763"/>
            <a:ext cx="4286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900"/>
              </a:spcBef>
            </a:pPr>
            <a:r>
              <a:rPr lang="en-GB" altLang="en-US" b="1">
                <a:solidFill>
                  <a:srgbClr val="0033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63502" name="Rectangle 24">
            <a:extLst>
              <a:ext uri="{FF2B5EF4-FFF2-40B4-BE49-F238E27FC236}">
                <a16:creationId xmlns:a16="http://schemas.microsoft.com/office/drawing/2014/main" id="{9A8F9524-608E-0A7E-8BC9-64F1F845E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5257800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b="1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63503" name="Rectangle 26">
            <a:extLst>
              <a:ext uri="{FF2B5EF4-FFF2-40B4-BE49-F238E27FC236}">
                <a16:creationId xmlns:a16="http://schemas.microsoft.com/office/drawing/2014/main" id="{3BA40DED-AE98-D836-864A-40332305E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6557963"/>
            <a:ext cx="447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b="1">
                <a:latin typeface="Calibri" panose="020F0502020204030204" pitchFamily="34" charset="0"/>
              </a:rPr>
              <a:t>N-1</a:t>
            </a:r>
          </a:p>
        </p:txBody>
      </p:sp>
      <p:sp>
        <p:nvSpPr>
          <p:cNvPr id="63504" name="Rectangle 51">
            <a:extLst>
              <a:ext uri="{FF2B5EF4-FFF2-40B4-BE49-F238E27FC236}">
                <a16:creationId xmlns:a16="http://schemas.microsoft.com/office/drawing/2014/main" id="{1FECD4B6-833D-7DB0-B10C-1B2DF8F96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540861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54C4A26-DC74-4570-BF8E-DAB005CD5F07}"/>
              </a:ext>
            </a:extLst>
          </p:cNvPr>
          <p:cNvSpPr/>
          <p:nvPr/>
        </p:nvSpPr>
        <p:spPr bwMode="auto">
          <a:xfrm>
            <a:off x="2616200" y="56642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VP 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FA61BCB-69AB-C8DE-E0B8-5B8D97E95A30}"/>
              </a:ext>
            </a:extLst>
          </p:cNvPr>
          <p:cNvSpPr/>
          <p:nvPr/>
        </p:nvSpPr>
        <p:spPr bwMode="auto">
          <a:xfrm>
            <a:off x="2616200" y="59166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VP 2</a:t>
            </a:r>
          </a:p>
        </p:txBody>
      </p:sp>
      <p:sp>
        <p:nvSpPr>
          <p:cNvPr id="63507" name="Rectangle 54">
            <a:extLst>
              <a:ext uri="{FF2B5EF4-FFF2-40B4-BE49-F238E27FC236}">
                <a16:creationId xmlns:a16="http://schemas.microsoft.com/office/drawing/2014/main" id="{1465970C-2F19-D67E-7123-D7F736528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642620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3508" name="Text Box 38">
            <a:extLst>
              <a:ext uri="{FF2B5EF4-FFF2-40B4-BE49-F238E27FC236}">
                <a16:creationId xmlns:a16="http://schemas.microsoft.com/office/drawing/2014/main" id="{CD225527-C802-F74B-24C8-9D294204B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6045200"/>
            <a:ext cx="4286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900"/>
              </a:spcBef>
            </a:pPr>
            <a:r>
              <a:rPr lang="en-GB" altLang="en-US" b="1">
                <a:solidFill>
                  <a:srgbClr val="0033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63509" name="Rectangle 56">
            <a:extLst>
              <a:ext uri="{FF2B5EF4-FFF2-40B4-BE49-F238E27FC236}">
                <a16:creationId xmlns:a16="http://schemas.microsoft.com/office/drawing/2014/main" id="{62D79447-EC40-965C-E2C5-EFCF4D78F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42900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3510" name="Rectangle 57">
            <a:extLst>
              <a:ext uri="{FF2B5EF4-FFF2-40B4-BE49-F238E27FC236}">
                <a16:creationId xmlns:a16="http://schemas.microsoft.com/office/drawing/2014/main" id="{C036BB78-761B-18FF-2FAA-7ABA24F14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68300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BF57E8-9637-6D1C-3EB5-68DBAD637459}"/>
              </a:ext>
            </a:extLst>
          </p:cNvPr>
          <p:cNvSpPr/>
          <p:nvPr/>
        </p:nvSpPr>
        <p:spPr bwMode="auto">
          <a:xfrm>
            <a:off x="5715000" y="394335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PP 2</a:t>
            </a:r>
          </a:p>
        </p:txBody>
      </p:sp>
      <p:sp>
        <p:nvSpPr>
          <p:cNvPr id="63512" name="Rectangle 59">
            <a:extLst>
              <a:ext uri="{FF2B5EF4-FFF2-40B4-BE49-F238E27FC236}">
                <a16:creationId xmlns:a16="http://schemas.microsoft.com/office/drawing/2014/main" id="{79FE4480-2F7C-BA4A-1619-161EEC227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19576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3513" name="Rectangle 60">
            <a:extLst>
              <a:ext uri="{FF2B5EF4-FFF2-40B4-BE49-F238E27FC236}">
                <a16:creationId xmlns:a16="http://schemas.microsoft.com/office/drawing/2014/main" id="{E8EAEB87-84D0-9EB3-AA22-A2EA5F341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5135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3514" name="Rectangle 61">
            <a:extLst>
              <a:ext uri="{FF2B5EF4-FFF2-40B4-BE49-F238E27FC236}">
                <a16:creationId xmlns:a16="http://schemas.microsoft.com/office/drawing/2014/main" id="{1D7B28E0-B91E-60C0-75EF-81BBA9B0D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1011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81A60CD-E258-FC0D-AA47-7862B09C375D}"/>
              </a:ext>
            </a:extLst>
          </p:cNvPr>
          <p:cNvSpPr/>
          <p:nvPr/>
        </p:nvSpPr>
        <p:spPr bwMode="auto">
          <a:xfrm>
            <a:off x="5715000" y="49657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PP 6</a:t>
            </a:r>
          </a:p>
        </p:txBody>
      </p:sp>
      <p:sp>
        <p:nvSpPr>
          <p:cNvPr id="63516" name="Rectangle 63">
            <a:extLst>
              <a:ext uri="{FF2B5EF4-FFF2-40B4-BE49-F238E27FC236}">
                <a16:creationId xmlns:a16="http://schemas.microsoft.com/office/drawing/2014/main" id="{8DA78BD7-74D2-0E35-F7FC-FA6FD25AD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22605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64FE7AF-3F3B-A225-36EC-3491209DE874}"/>
              </a:ext>
            </a:extLst>
          </p:cNvPr>
          <p:cNvSpPr/>
          <p:nvPr/>
        </p:nvSpPr>
        <p:spPr bwMode="auto">
          <a:xfrm>
            <a:off x="5715000" y="548163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PP 8</a:t>
            </a:r>
          </a:p>
        </p:txBody>
      </p:sp>
      <p:sp>
        <p:nvSpPr>
          <p:cNvPr id="63518" name="Rectangle 65">
            <a:extLst>
              <a:ext uri="{FF2B5EF4-FFF2-40B4-BE49-F238E27FC236}">
                <a16:creationId xmlns:a16="http://schemas.microsoft.com/office/drawing/2014/main" id="{D9E47B7E-7CA4-5974-B853-63AF921B8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3881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3519" name="Rectangle 66">
            <a:extLst>
              <a:ext uri="{FF2B5EF4-FFF2-40B4-BE49-F238E27FC236}">
                <a16:creationId xmlns:a16="http://schemas.microsoft.com/office/drawing/2014/main" id="{957619C6-90C6-D125-B9C0-C3312F850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40080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3520" name="Text Box 38">
            <a:extLst>
              <a:ext uri="{FF2B5EF4-FFF2-40B4-BE49-F238E27FC236}">
                <a16:creationId xmlns:a16="http://schemas.microsoft.com/office/drawing/2014/main" id="{FCD96303-CB43-C31A-4E22-ECBC39914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75" y="5948363"/>
            <a:ext cx="4286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900"/>
              </a:spcBef>
            </a:pPr>
            <a:r>
              <a:rPr lang="en-GB" altLang="en-US" b="1">
                <a:solidFill>
                  <a:srgbClr val="0033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63521" name="Rectangle 24">
            <a:extLst>
              <a:ext uri="{FF2B5EF4-FFF2-40B4-BE49-F238E27FC236}">
                <a16:creationId xmlns:a16="http://schemas.microsoft.com/office/drawing/2014/main" id="{E0EB50EF-CB77-1360-B8B6-F76A48016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3276600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b="1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63522" name="Rectangle 26">
            <a:extLst>
              <a:ext uri="{FF2B5EF4-FFF2-40B4-BE49-F238E27FC236}">
                <a16:creationId xmlns:a16="http://schemas.microsoft.com/office/drawing/2014/main" id="{189CF573-1A7C-80A8-47CF-6A9D0DB16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6551613"/>
            <a:ext cx="4857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M</a:t>
            </a:r>
            <a:r>
              <a:rPr lang="en-GB" altLang="en-US" sz="1400" b="1">
                <a:latin typeface="Calibri" panose="020F0502020204030204" pitchFamily="34" charset="0"/>
              </a:rPr>
              <a:t>-1</a:t>
            </a:r>
          </a:p>
        </p:txBody>
      </p:sp>
      <p:cxnSp>
        <p:nvCxnSpPr>
          <p:cNvPr id="63523" name="Straight Arrow Connector 73">
            <a:extLst>
              <a:ext uri="{FF2B5EF4-FFF2-40B4-BE49-F238E27FC236}">
                <a16:creationId xmlns:a16="http://schemas.microsoft.com/office/drawing/2014/main" id="{A64585C2-937B-DDED-07B8-69800ADF466E}"/>
              </a:ext>
            </a:extLst>
          </p:cNvPr>
          <p:cNvCxnSpPr>
            <a:cxnSpLocks noChangeShapeType="1"/>
            <a:stCxn id="46" idx="3"/>
            <a:endCxn id="59" idx="1"/>
          </p:cNvCxnSpPr>
          <p:nvPr/>
        </p:nvCxnSpPr>
        <p:spPr bwMode="auto">
          <a:xfrm>
            <a:off x="3530600" y="3814763"/>
            <a:ext cx="2184400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4" name="Straight Arrow Connector 75">
            <a:extLst>
              <a:ext uri="{FF2B5EF4-FFF2-40B4-BE49-F238E27FC236}">
                <a16:creationId xmlns:a16="http://schemas.microsoft.com/office/drawing/2014/main" id="{35859B6A-276C-FE8F-0DB4-504BE833C078}"/>
              </a:ext>
            </a:extLst>
          </p:cNvPr>
          <p:cNvCxnSpPr>
            <a:cxnSpLocks noChangeShapeType="1"/>
            <a:stCxn id="47" idx="3"/>
            <a:endCxn id="63" idx="1"/>
          </p:cNvCxnSpPr>
          <p:nvPr/>
        </p:nvCxnSpPr>
        <p:spPr bwMode="auto">
          <a:xfrm>
            <a:off x="3530600" y="4067175"/>
            <a:ext cx="2184400" cy="1027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5" name="Straight Arrow Connector 77">
            <a:extLst>
              <a:ext uri="{FF2B5EF4-FFF2-40B4-BE49-F238E27FC236}">
                <a16:creationId xmlns:a16="http://schemas.microsoft.com/office/drawing/2014/main" id="{3C6756F8-3589-7E83-0875-F7DF886DDBD3}"/>
              </a:ext>
            </a:extLst>
          </p:cNvPr>
          <p:cNvCxnSpPr>
            <a:cxnSpLocks noChangeShapeType="1"/>
            <a:stCxn id="54" idx="3"/>
            <a:endCxn id="63" idx="1"/>
          </p:cNvCxnSpPr>
          <p:nvPr/>
        </p:nvCxnSpPr>
        <p:spPr bwMode="auto">
          <a:xfrm flipV="1">
            <a:off x="3530600" y="5094288"/>
            <a:ext cx="2184400" cy="950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6" name="Straight Arrow Connector 79">
            <a:extLst>
              <a:ext uri="{FF2B5EF4-FFF2-40B4-BE49-F238E27FC236}">
                <a16:creationId xmlns:a16="http://schemas.microsoft.com/office/drawing/2014/main" id="{785D461F-380D-542A-F83D-2B3CBBB662C8}"/>
              </a:ext>
            </a:extLst>
          </p:cNvPr>
          <p:cNvCxnSpPr>
            <a:cxnSpLocks noChangeShapeType="1"/>
            <a:stCxn id="53" idx="3"/>
            <a:endCxn id="65" idx="1"/>
          </p:cNvCxnSpPr>
          <p:nvPr/>
        </p:nvCxnSpPr>
        <p:spPr bwMode="auto">
          <a:xfrm flipV="1">
            <a:off x="3530600" y="5608638"/>
            <a:ext cx="2184400" cy="184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7" name="Rectangle 80">
            <a:extLst>
              <a:ext uri="{FF2B5EF4-FFF2-40B4-BE49-F238E27FC236}">
                <a16:creationId xmlns:a16="http://schemas.microsoft.com/office/drawing/2014/main" id="{89AC1A61-86C6-6A61-A140-EC6AA1AA3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3178175"/>
            <a:ext cx="1349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000" i="1">
                <a:solidFill>
                  <a:srgbClr val="006600"/>
                </a:solidFill>
                <a:latin typeface="Calibri" panose="020F0502020204030204" pitchFamily="34" charset="0"/>
              </a:rPr>
              <a:t>Address </a:t>
            </a:r>
          </a:p>
          <a:p>
            <a:pPr algn="ctr"/>
            <a:r>
              <a:rPr lang="en-GB" altLang="en-US" sz="2000" i="1">
                <a:solidFill>
                  <a:srgbClr val="006600"/>
                </a:solidFill>
                <a:latin typeface="Calibri" panose="020F0502020204030204" pitchFamily="34" charset="0"/>
              </a:rPr>
              <a:t>translation</a:t>
            </a:r>
            <a:endParaRPr lang="en-US" altLang="en-US" sz="2000">
              <a:solidFill>
                <a:srgbClr val="006600"/>
              </a:solidFill>
            </a:endParaRPr>
          </a:p>
        </p:txBody>
      </p:sp>
      <p:sp>
        <p:nvSpPr>
          <p:cNvPr id="63528" name="Slide Number Placeholder 41">
            <a:extLst>
              <a:ext uri="{FF2B5EF4-FFF2-40B4-BE49-F238E27FC236}">
                <a16:creationId xmlns:a16="http://schemas.microsoft.com/office/drawing/2014/main" id="{2ADFC1F0-FE03-CDA0-0FC1-555DE71E7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3AD9152-1675-4C0B-8387-0377FCB5AC3A}" type="slidenum">
              <a:rPr lang="en-US" altLang="en-US" smtClean="0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" name="Footer Placeholder 42">
            <a:extLst>
              <a:ext uri="{FF2B5EF4-FFF2-40B4-BE49-F238E27FC236}">
                <a16:creationId xmlns:a16="http://schemas.microsoft.com/office/drawing/2014/main" id="{8E9822E4-42C7-1770-A003-980BF36CC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63530" name="Date Placeholder 43">
            <a:extLst>
              <a:ext uri="{FF2B5EF4-FFF2-40B4-BE49-F238E27FC236}">
                <a16:creationId xmlns:a16="http://schemas.microsoft.com/office/drawing/2014/main" id="{CC7A205E-3AD2-C411-7A05-AC018F4F9D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55">
            <a:extLst>
              <a:ext uri="{FF2B5EF4-FFF2-40B4-BE49-F238E27FC236}">
                <a16:creationId xmlns:a16="http://schemas.microsoft.com/office/drawing/2014/main" id="{E1E3672B-B17B-2D62-EAE9-3B7AC753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38" name="Rectangle 1">
            <a:extLst>
              <a:ext uri="{FF2B5EF4-FFF2-40B4-BE49-F238E27FC236}">
                <a16:creationId xmlns:a16="http://schemas.microsoft.com/office/drawing/2014/main" id="{7ADFCCD2-5FB0-F2AF-9860-504A6D6A7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-30163"/>
            <a:ext cx="8283575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Simplifying Linking and Loading</a:t>
            </a:r>
          </a:p>
        </p:txBody>
      </p:sp>
      <p:sp>
        <p:nvSpPr>
          <p:cNvPr id="23578" name="Rectangle 26">
            <a:extLst>
              <a:ext uri="{FF2B5EF4-FFF2-40B4-BE49-F238E27FC236}">
                <a16:creationId xmlns:a16="http://schemas.microsoft.com/office/drawing/2014/main" id="{80EA18AD-7183-CF1D-56FF-E072CC56D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60425"/>
            <a:ext cx="3962400" cy="4778375"/>
          </a:xfrm>
        </p:spPr>
        <p:txBody>
          <a:bodyPr/>
          <a:lstStyle/>
          <a:p>
            <a:pPr marL="228600" indent="-228600" eaLnBrk="1" hangingPunct="1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Linking</a:t>
            </a:r>
            <a:r>
              <a:rPr lang="en-GB" altLang="en-US" b="0">
                <a:ea typeface="ＭＳ Ｐゴシック" panose="020B0600070205080204" pitchFamily="34" charset="-128"/>
              </a:rPr>
              <a:t> </a:t>
            </a:r>
          </a:p>
          <a:p>
            <a:pPr marL="457200" lvl="1" indent="-228600" eaLnBrk="1" hangingPunct="1">
              <a:spcBef>
                <a:spcPts val="563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Each program has similar virtual address space</a:t>
            </a:r>
          </a:p>
          <a:p>
            <a:pPr marL="457200" lvl="1" indent="-228600" eaLnBrk="1" hangingPunct="1">
              <a:spcBef>
                <a:spcPts val="563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Code, shared libraries, and stack can start at the same address in each process</a:t>
            </a:r>
          </a:p>
          <a:p>
            <a:pPr marL="228600" indent="-228600" eaLnBrk="1" hangingPunct="1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Loading </a:t>
            </a:r>
          </a:p>
          <a:p>
            <a:pPr marL="457200" lvl="1" indent="-228600" eaLnBrk="1" hangingPunct="1">
              <a:lnSpc>
                <a:spcPct val="94000"/>
              </a:lnSpc>
              <a:spcBef>
                <a:spcPts val="563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execve() </a:t>
            </a:r>
            <a:r>
              <a:rPr lang="en-GB" altLang="en-US" sz="1800"/>
              <a:t>allocates virtual pages for .text and .data sections </a:t>
            </a:r>
            <a:br>
              <a:rPr lang="en-GB" altLang="en-US" sz="1800"/>
            </a:br>
            <a:r>
              <a:rPr lang="en-GB" altLang="en-US" sz="1800"/>
              <a:t>= creates PTEs marked as invalid</a:t>
            </a:r>
          </a:p>
          <a:p>
            <a:pPr marL="457200" lvl="1" indent="-228600" eaLnBrk="1" hangingPunct="1">
              <a:spcBef>
                <a:spcPts val="563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Pages within the </a:t>
            </a:r>
            <a:r>
              <a:rPr lang="en-GB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.text </a:t>
            </a:r>
            <a:r>
              <a:rPr lang="en-GB" altLang="en-US" sz="1800"/>
              <a:t>and </a:t>
            </a:r>
            <a:r>
              <a:rPr lang="en-GB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.data </a:t>
            </a:r>
            <a:r>
              <a:rPr lang="en-GB" altLang="en-US" sz="1800"/>
              <a:t>sections are loaded on demand by the virtual memory system</a:t>
            </a:r>
          </a:p>
          <a:p>
            <a:pPr marL="228600" indent="-228600" eaLnBrk="1" hangingPunct="1">
              <a:spcBef>
                <a:spcPts val="1125"/>
              </a:spcBef>
              <a:buFont typeface="Wingdings" panose="05000000000000000000" pitchFamily="2" charset="2"/>
              <a:buNone/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1800">
              <a:solidFill>
                <a:srgbClr val="000066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5540" name="Rectangle 14">
            <a:extLst>
              <a:ext uri="{FF2B5EF4-FFF2-40B4-BE49-F238E27FC236}">
                <a16:creationId xmlns:a16="http://schemas.microsoft.com/office/drawing/2014/main" id="{B6DBDC39-456C-7FAC-CA20-1040C544E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871538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Kernel virtual memory</a:t>
            </a:r>
          </a:p>
        </p:txBody>
      </p:sp>
      <p:sp>
        <p:nvSpPr>
          <p:cNvPr id="65541" name="Rectangle 15">
            <a:extLst>
              <a:ext uri="{FF2B5EF4-FFF2-40B4-BE49-F238E27FC236}">
                <a16:creationId xmlns:a16="http://schemas.microsoft.com/office/drawing/2014/main" id="{6062B02D-371D-AF87-90C2-F1B8A0003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257333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Memory-mapped region for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shared libraries</a:t>
            </a:r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B3E6EAC9-D971-99BA-B81B-AAB167C8E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3238500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65543" name="Rectangle 17">
            <a:extLst>
              <a:ext uri="{FF2B5EF4-FFF2-40B4-BE49-F238E27FC236}">
                <a16:creationId xmlns:a16="http://schemas.microsoft.com/office/drawing/2014/main" id="{BCD75BA2-A791-18A8-93F6-DE49D0F19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396081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Run-time heap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(created by </a:t>
            </a:r>
            <a:r>
              <a:rPr lang="en-GB" altLang="en-US" sz="1600" b="1">
                <a:latin typeface="Courier New" panose="02070309020205020404" pitchFamily="49" charset="0"/>
              </a:rPr>
              <a:t>malloc</a:t>
            </a:r>
            <a:r>
              <a:rPr lang="en-GB" altLang="en-US" sz="1600" b="1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00298A93-DE64-4851-3CCF-CA00CFE6C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1663700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65545" name="Line 19">
            <a:extLst>
              <a:ext uri="{FF2B5EF4-FFF2-40B4-BE49-F238E27FC236}">
                <a16:creationId xmlns:a16="http://schemas.microsoft.com/office/drawing/2014/main" id="{64D0FE8D-F310-F1BC-626B-9C09D2984C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8100" y="3567113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Rectangle 20">
            <a:extLst>
              <a:ext uri="{FF2B5EF4-FFF2-40B4-BE49-F238E27FC236}">
                <a16:creationId xmlns:a16="http://schemas.microsoft.com/office/drawing/2014/main" id="{2E3964B9-DE0C-17FE-F659-5859E8211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1328738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User stack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(created at runtime)</a:t>
            </a:r>
          </a:p>
        </p:txBody>
      </p:sp>
      <p:sp>
        <p:nvSpPr>
          <p:cNvPr id="65547" name="Line 21">
            <a:extLst>
              <a:ext uri="{FF2B5EF4-FFF2-40B4-BE49-F238E27FC236}">
                <a16:creationId xmlns:a16="http://schemas.microsoft.com/office/drawing/2014/main" id="{5842AAB2-21F7-AD22-603E-17500D1B4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8100" y="2347913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22">
            <a:extLst>
              <a:ext uri="{FF2B5EF4-FFF2-40B4-BE49-F238E27FC236}">
                <a16:creationId xmlns:a16="http://schemas.microsoft.com/office/drawing/2014/main" id="{C61C2276-D205-4112-916C-49683DB0F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8100" y="1892300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23">
            <a:extLst>
              <a:ext uri="{FF2B5EF4-FFF2-40B4-BE49-F238E27FC236}">
                <a16:creationId xmlns:a16="http://schemas.microsoft.com/office/drawing/2014/main" id="{0560AE0D-57E9-3E87-C3CA-AF1CF0B0B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5922963"/>
            <a:ext cx="2789237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5550" name="Text Box 25">
            <a:extLst>
              <a:ext uri="{FF2B5EF4-FFF2-40B4-BE49-F238E27FC236}">
                <a16:creationId xmlns:a16="http://schemas.microsoft.com/office/drawing/2014/main" id="{564B7A44-E02B-A92B-3A8D-9D2D0080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5463" y="1717675"/>
            <a:ext cx="86995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4000"/>
              </a:lnSpc>
            </a:pPr>
            <a:r>
              <a:rPr lang="en-GB" altLang="en-US" sz="1600" b="1">
                <a:latin typeface="Courier New" panose="02070309020205020404" pitchFamily="49" charset="0"/>
              </a:rPr>
              <a:t>%rsp</a:t>
            </a:r>
            <a:r>
              <a:rPr lang="en-GB" altLang="en-US" sz="1600" b="1">
                <a:latin typeface="Calibri" panose="020F0502020204030204" pitchFamily="34" charset="0"/>
              </a:rPr>
              <a:t> 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(stack 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pointer)</a:t>
            </a:r>
          </a:p>
        </p:txBody>
      </p:sp>
      <p:sp>
        <p:nvSpPr>
          <p:cNvPr id="65551" name="Line 26">
            <a:extLst>
              <a:ext uri="{FF2B5EF4-FFF2-40B4-BE49-F238E27FC236}">
                <a16:creationId xmlns:a16="http://schemas.microsoft.com/office/drawing/2014/main" id="{B66B1F0C-6B21-5790-FB7E-39A47A4F35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39075" y="18891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Text Box 27">
            <a:extLst>
              <a:ext uri="{FF2B5EF4-FFF2-40B4-BE49-F238E27FC236}">
                <a16:creationId xmlns:a16="http://schemas.microsoft.com/office/drawing/2014/main" id="{5AF3929F-A277-F626-3B76-FD2AF2674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350" y="600075"/>
            <a:ext cx="115093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Memory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invisible to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user code</a:t>
            </a:r>
          </a:p>
        </p:txBody>
      </p:sp>
      <p:sp>
        <p:nvSpPr>
          <p:cNvPr id="65553" name="Line 28">
            <a:extLst>
              <a:ext uri="{FF2B5EF4-FFF2-40B4-BE49-F238E27FC236}">
                <a16:creationId xmlns:a16="http://schemas.microsoft.com/office/drawing/2014/main" id="{7E86CF81-941D-38D2-12D4-278E64CE3C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4950" y="866775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34">
            <a:extLst>
              <a:ext uri="{FF2B5EF4-FFF2-40B4-BE49-F238E27FC236}">
                <a16:creationId xmlns:a16="http://schemas.microsoft.com/office/drawing/2014/main" id="{B8824CDA-0B85-8407-9586-01FEAD123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4627563"/>
            <a:ext cx="2789237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65555" name="Rectangle 35">
            <a:extLst>
              <a:ext uri="{FF2B5EF4-FFF2-40B4-BE49-F238E27FC236}">
                <a16:creationId xmlns:a16="http://schemas.microsoft.com/office/drawing/2014/main" id="{FFC20724-CEE1-EADD-50E4-5D96635F2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5253038"/>
            <a:ext cx="2789237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Read-only segment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(</a:t>
            </a:r>
            <a:r>
              <a:rPr lang="en-GB" altLang="en-US" sz="1600" b="1">
                <a:latin typeface="Courier New" panose="02070309020205020404" pitchFamily="49" charset="0"/>
              </a:rPr>
              <a:t>.init</a:t>
            </a:r>
            <a:r>
              <a:rPr lang="en-GB" altLang="en-US" sz="1600" b="1">
                <a:latin typeface="Calibri" panose="020F0502020204030204" pitchFamily="34" charset="0"/>
              </a:rPr>
              <a:t>, .</a:t>
            </a:r>
            <a:r>
              <a:rPr lang="en-GB" altLang="en-US" sz="1600" b="1">
                <a:latin typeface="Courier New" panose="02070309020205020404" pitchFamily="49" charset="0"/>
              </a:rPr>
              <a:t>text</a:t>
            </a:r>
            <a:r>
              <a:rPr lang="en-GB" altLang="en-US" sz="1600" b="1">
                <a:latin typeface="Calibri" panose="020F0502020204030204" pitchFamily="34" charset="0"/>
              </a:rPr>
              <a:t>, </a:t>
            </a:r>
            <a:r>
              <a:rPr lang="en-GB" altLang="en-US" sz="1600" b="1">
                <a:latin typeface="Courier New" panose="02070309020205020404" pitchFamily="49" charset="0"/>
              </a:rPr>
              <a:t>.rodata</a:t>
            </a:r>
            <a:r>
              <a:rPr lang="en-GB" altLang="en-US" sz="1600" b="1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65556" name="AutoShape 36">
            <a:extLst>
              <a:ext uri="{FF2B5EF4-FFF2-40B4-BE49-F238E27FC236}">
                <a16:creationId xmlns:a16="http://schemas.microsoft.com/office/drawing/2014/main" id="{038787C6-BD18-C455-FDA7-AC7441CC102C}"/>
              </a:ext>
            </a:extLst>
          </p:cNvPr>
          <p:cNvSpPr>
            <a:spLocks/>
          </p:cNvSpPr>
          <p:nvPr/>
        </p:nvSpPr>
        <p:spPr bwMode="auto">
          <a:xfrm>
            <a:off x="7835900" y="4635500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57" name="Text Box 37">
            <a:extLst>
              <a:ext uri="{FF2B5EF4-FFF2-40B4-BE49-F238E27FC236}">
                <a16:creationId xmlns:a16="http://schemas.microsoft.com/office/drawing/2014/main" id="{844E8110-B2BF-A17D-1085-1DE1880FB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300" y="4619625"/>
            <a:ext cx="114935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Loaded 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from 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the 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executable </a:t>
            </a:r>
          </a:p>
          <a:p>
            <a:pPr algn="ctr">
              <a:lnSpc>
                <a:spcPct val="98000"/>
              </a:lnSpc>
            </a:pPr>
            <a:r>
              <a:rPr lang="en-GB" altLang="en-US" sz="1600" b="1">
                <a:latin typeface="Calibri" panose="020F0502020204030204" pitchFamily="34" charset="0"/>
              </a:rPr>
              <a:t>file</a:t>
            </a:r>
          </a:p>
        </p:txBody>
      </p:sp>
      <p:sp>
        <p:nvSpPr>
          <p:cNvPr id="65558" name="Slide Number Placeholder 52">
            <a:extLst>
              <a:ext uri="{FF2B5EF4-FFF2-40B4-BE49-F238E27FC236}">
                <a16:creationId xmlns:a16="http://schemas.microsoft.com/office/drawing/2014/main" id="{4792011C-473C-9C55-97F0-2DFD77D6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C43BFF-5E3D-43CF-B2DF-48C19DCE5C2C}" type="slidenum">
              <a:rPr lang="en-US" altLang="en-US" smtClean="0">
                <a:latin typeface="Arial" panose="020B0604020202020204" pitchFamily="34" charset="0"/>
              </a:rPr>
              <a:pPr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" name="Footer Placeholder 53">
            <a:extLst>
              <a:ext uri="{FF2B5EF4-FFF2-40B4-BE49-F238E27FC236}">
                <a16:creationId xmlns:a16="http://schemas.microsoft.com/office/drawing/2014/main" id="{0BA7D847-9B95-A9F4-5A36-D197E42BC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65560" name="Date Placeholder 54">
            <a:extLst>
              <a:ext uri="{FF2B5EF4-FFF2-40B4-BE49-F238E27FC236}">
                <a16:creationId xmlns:a16="http://schemas.microsoft.com/office/drawing/2014/main" id="{CFF44DD0-041D-E71E-E677-61EF41E829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>
            <a:extLst>
              <a:ext uri="{FF2B5EF4-FFF2-40B4-BE49-F238E27FC236}">
                <a16:creationId xmlns:a16="http://schemas.microsoft.com/office/drawing/2014/main" id="{1438D6EB-4826-9A72-9723-D69EC4862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025" y="152400"/>
            <a:ext cx="8893175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VM as a Tool for Memory Protection</a:t>
            </a: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EDA03224-E3FD-B01B-5FC0-585ACFD1B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8138" y="1068388"/>
            <a:ext cx="8307387" cy="1293812"/>
          </a:xfrm>
        </p:spPr>
        <p:txBody>
          <a:bodyPr/>
          <a:lstStyle/>
          <a:p>
            <a:pPr eaLnBrk="1" hangingPunct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Extend PTEs with permission bits</a:t>
            </a:r>
          </a:p>
          <a:p>
            <a:pPr eaLnBrk="1" hangingPunct="1"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Page fault handler checks these before remapping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If violated, send process SIGSEGV (segmentation fault)</a:t>
            </a:r>
          </a:p>
        </p:txBody>
      </p:sp>
      <p:sp>
        <p:nvSpPr>
          <p:cNvPr id="67587" name="Text Box 4">
            <a:extLst>
              <a:ext uri="{FF2B5EF4-FFF2-40B4-BE49-F238E27FC236}">
                <a16:creationId xmlns:a16="http://schemas.microsoft.com/office/drawing/2014/main" id="{B2946203-2281-65D7-6380-CB334B36B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3000375"/>
            <a:ext cx="11064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i="1">
                <a:latin typeface="Calibri" panose="020F0502020204030204" pitchFamily="34" charset="0"/>
              </a:rPr>
              <a:t>Process i:</a:t>
            </a:r>
          </a:p>
        </p:txBody>
      </p:sp>
      <p:sp>
        <p:nvSpPr>
          <p:cNvPr id="67588" name="Text Box 5">
            <a:extLst>
              <a:ext uri="{FF2B5EF4-FFF2-40B4-BE49-F238E27FC236}">
                <a16:creationId xmlns:a16="http://schemas.microsoft.com/office/drawing/2014/main" id="{7CC4112B-E478-0198-F8FB-D9B4530B3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363" y="2970213"/>
            <a:ext cx="8667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67589" name="Text Box 6">
            <a:extLst>
              <a:ext uri="{FF2B5EF4-FFF2-40B4-BE49-F238E27FC236}">
                <a16:creationId xmlns:a16="http://schemas.microsoft.com/office/drawing/2014/main" id="{11ADD6AB-A2E6-20AD-640A-05A90D7B1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2970213"/>
            <a:ext cx="6492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READ</a:t>
            </a:r>
          </a:p>
        </p:txBody>
      </p:sp>
      <p:sp>
        <p:nvSpPr>
          <p:cNvPr id="67590" name="Text Box 7">
            <a:extLst>
              <a:ext uri="{FF2B5EF4-FFF2-40B4-BE49-F238E27FC236}">
                <a16:creationId xmlns:a16="http://schemas.microsoft.com/office/drawing/2014/main" id="{AF436705-C724-FD24-209E-B33B7EF5B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7238" y="2970213"/>
            <a:ext cx="7381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WRITE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50AD4C53-7EFC-7EC3-000E-010EF40A3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3275013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ea typeface="+mn-ea"/>
              </a:rPr>
              <a:t>PP 6</a:t>
            </a:r>
          </a:p>
        </p:txBody>
      </p:sp>
      <p:sp>
        <p:nvSpPr>
          <p:cNvPr id="67592" name="Rectangle 9">
            <a:extLst>
              <a:ext uri="{FF2B5EF4-FFF2-40B4-BE49-F238E27FC236}">
                <a16:creationId xmlns:a16="http://schemas.microsoft.com/office/drawing/2014/main" id="{8E4E94F4-F0ED-EF5B-A874-202171866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327501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593" name="Rectangle 10">
            <a:extLst>
              <a:ext uri="{FF2B5EF4-FFF2-40B4-BE49-F238E27FC236}">
                <a16:creationId xmlns:a16="http://schemas.microsoft.com/office/drawing/2014/main" id="{8BC23D7B-0F15-544E-95AB-65864F5B8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3275013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E58FACF5-EE6E-1CCE-894C-F9BCAB2E2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3579813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ea typeface="+mn-ea"/>
              </a:rPr>
              <a:t>PP 4</a:t>
            </a:r>
          </a:p>
        </p:txBody>
      </p:sp>
      <p:sp>
        <p:nvSpPr>
          <p:cNvPr id="67595" name="Rectangle 12">
            <a:extLst>
              <a:ext uri="{FF2B5EF4-FFF2-40B4-BE49-F238E27FC236}">
                <a16:creationId xmlns:a16="http://schemas.microsoft.com/office/drawing/2014/main" id="{AE084E2F-0FA2-399C-5D5C-5828D18D5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357981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596" name="Rectangle 13">
            <a:extLst>
              <a:ext uri="{FF2B5EF4-FFF2-40B4-BE49-F238E27FC236}">
                <a16:creationId xmlns:a16="http://schemas.microsoft.com/office/drawing/2014/main" id="{683A7228-B845-FD6D-BAA4-5B99C784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357981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24590" name="Rectangle 14">
            <a:extLst>
              <a:ext uri="{FF2B5EF4-FFF2-40B4-BE49-F238E27FC236}">
                <a16:creationId xmlns:a16="http://schemas.microsoft.com/office/drawing/2014/main" id="{7D062553-4858-3E3C-6BD6-1885B778F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3884613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ea typeface="+mn-ea"/>
              </a:rPr>
              <a:t>PP 2</a:t>
            </a:r>
          </a:p>
        </p:txBody>
      </p:sp>
      <p:sp>
        <p:nvSpPr>
          <p:cNvPr id="67598" name="Rectangle 15">
            <a:extLst>
              <a:ext uri="{FF2B5EF4-FFF2-40B4-BE49-F238E27FC236}">
                <a16:creationId xmlns:a16="http://schemas.microsoft.com/office/drawing/2014/main" id="{57F6DD96-A0F5-FC66-BEE1-165EF02D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388461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599" name="Text Box 16">
            <a:extLst>
              <a:ext uri="{FF2B5EF4-FFF2-40B4-BE49-F238E27FC236}">
                <a16:creationId xmlns:a16="http://schemas.microsoft.com/office/drawing/2014/main" id="{623FDF09-FF0B-3DC7-5FA2-BFF65DBDF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3270250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VP 0:</a:t>
            </a:r>
          </a:p>
        </p:txBody>
      </p:sp>
      <p:sp>
        <p:nvSpPr>
          <p:cNvPr id="67600" name="Text Box 17">
            <a:extLst>
              <a:ext uri="{FF2B5EF4-FFF2-40B4-BE49-F238E27FC236}">
                <a16:creationId xmlns:a16="http://schemas.microsoft.com/office/drawing/2014/main" id="{AB51BD53-1778-A936-0F98-E238F8D05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3575050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VP 1:</a:t>
            </a:r>
          </a:p>
        </p:txBody>
      </p:sp>
      <p:sp>
        <p:nvSpPr>
          <p:cNvPr id="67601" name="Text Box 18">
            <a:extLst>
              <a:ext uri="{FF2B5EF4-FFF2-40B4-BE49-F238E27FC236}">
                <a16:creationId xmlns:a16="http://schemas.microsoft.com/office/drawing/2014/main" id="{53E2985D-7977-5E0B-4038-3A3631C6C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3879850"/>
            <a:ext cx="620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VP 2:</a:t>
            </a:r>
          </a:p>
        </p:txBody>
      </p:sp>
      <p:sp>
        <p:nvSpPr>
          <p:cNvPr id="67602" name="Rectangle 19">
            <a:extLst>
              <a:ext uri="{FF2B5EF4-FFF2-40B4-BE49-F238E27FC236}">
                <a16:creationId xmlns:a16="http://schemas.microsoft.com/office/drawing/2014/main" id="{E0456A2F-D3D3-5DAD-225C-11E1CBBE3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4265613"/>
            <a:ext cx="246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49000"/>
              </a:lnSpc>
            </a:pPr>
            <a:r>
              <a:rPr lang="en-GB" altLang="en-US" sz="1600">
                <a:latin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</a:pPr>
            <a:r>
              <a:rPr lang="en-GB" altLang="en-US" sz="1600">
                <a:latin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</a:pPr>
            <a:r>
              <a:rPr lang="en-GB" altLang="en-US" sz="1600">
                <a:latin typeface="Calibri" panose="020F0502020204030204" pitchFamily="34" charset="0"/>
              </a:rPr>
              <a:t>•</a:t>
            </a:r>
          </a:p>
        </p:txBody>
      </p:sp>
      <p:sp>
        <p:nvSpPr>
          <p:cNvPr id="67603" name="Text Box 20">
            <a:extLst>
              <a:ext uri="{FF2B5EF4-FFF2-40B4-BE49-F238E27FC236}">
                <a16:creationId xmlns:a16="http://schemas.microsoft.com/office/drawing/2014/main" id="{F2DE3E2C-A3D1-471F-B822-57CCE3484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5210175"/>
            <a:ext cx="11096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i="1">
                <a:latin typeface="Calibri" panose="020F0502020204030204" pitchFamily="34" charset="0"/>
              </a:rPr>
              <a:t>Process j:</a:t>
            </a:r>
          </a:p>
        </p:txBody>
      </p:sp>
      <p:sp>
        <p:nvSpPr>
          <p:cNvPr id="67604" name="Rectangle 35">
            <a:extLst>
              <a:ext uri="{FF2B5EF4-FFF2-40B4-BE49-F238E27FC236}">
                <a16:creationId xmlns:a16="http://schemas.microsoft.com/office/drawing/2014/main" id="{B5FC94E6-F076-D1C8-C495-F9C56817A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388461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605" name="Text Box 42">
            <a:extLst>
              <a:ext uri="{FF2B5EF4-FFF2-40B4-BE49-F238E27FC236}">
                <a16:creationId xmlns:a16="http://schemas.microsoft.com/office/drawing/2014/main" id="{0D33E973-CA82-B170-50CF-DE99B4588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63" y="2970213"/>
            <a:ext cx="523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SUP</a:t>
            </a:r>
          </a:p>
        </p:txBody>
      </p:sp>
      <p:sp>
        <p:nvSpPr>
          <p:cNvPr id="67606" name="Rectangle 43">
            <a:extLst>
              <a:ext uri="{FF2B5EF4-FFF2-40B4-BE49-F238E27FC236}">
                <a16:creationId xmlns:a16="http://schemas.microsoft.com/office/drawing/2014/main" id="{F4715F9D-1758-B21D-580B-AB7A8A533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3275013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7607" name="Rectangle 44">
            <a:extLst>
              <a:ext uri="{FF2B5EF4-FFF2-40B4-BE49-F238E27FC236}">
                <a16:creationId xmlns:a16="http://schemas.microsoft.com/office/drawing/2014/main" id="{324DF6B4-4036-63B8-1154-10F610AC5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3579813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7608" name="Rectangle 45">
            <a:extLst>
              <a:ext uri="{FF2B5EF4-FFF2-40B4-BE49-F238E27FC236}">
                <a16:creationId xmlns:a16="http://schemas.microsoft.com/office/drawing/2014/main" id="{4A168C1E-5886-F34B-D6A8-7E2F0E84E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388461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609" name="Text Box 46">
            <a:extLst>
              <a:ext uri="{FF2B5EF4-FFF2-40B4-BE49-F238E27FC236}">
                <a16:creationId xmlns:a16="http://schemas.microsoft.com/office/drawing/2014/main" id="{520F437E-C3CC-5948-2B35-3B515D52C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5178425"/>
            <a:ext cx="8667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67610" name="Text Box 47">
            <a:extLst>
              <a:ext uri="{FF2B5EF4-FFF2-40B4-BE49-F238E27FC236}">
                <a16:creationId xmlns:a16="http://schemas.microsoft.com/office/drawing/2014/main" id="{06910D4A-938E-3F35-9EA2-8551CDAEB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5178425"/>
            <a:ext cx="649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READ</a:t>
            </a:r>
          </a:p>
        </p:txBody>
      </p:sp>
      <p:sp>
        <p:nvSpPr>
          <p:cNvPr id="67611" name="Text Box 48">
            <a:extLst>
              <a:ext uri="{FF2B5EF4-FFF2-40B4-BE49-F238E27FC236}">
                <a16:creationId xmlns:a16="http://schemas.microsoft.com/office/drawing/2014/main" id="{3CE3FA36-EAE0-C6A8-6028-7EABFC593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7238" y="5178425"/>
            <a:ext cx="7381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WRITE</a:t>
            </a:r>
          </a:p>
        </p:txBody>
      </p:sp>
      <p:sp>
        <p:nvSpPr>
          <p:cNvPr id="24625" name="Rectangle 49">
            <a:extLst>
              <a:ext uri="{FF2B5EF4-FFF2-40B4-BE49-F238E27FC236}">
                <a16:creationId xmlns:a16="http://schemas.microsoft.com/office/drawing/2014/main" id="{3C1B5B3C-234D-B154-36B7-B70115460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483225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ea typeface="+mn-ea"/>
              </a:rPr>
              <a:t>PP 9</a:t>
            </a:r>
          </a:p>
        </p:txBody>
      </p:sp>
      <p:sp>
        <p:nvSpPr>
          <p:cNvPr id="67613" name="Rectangle 50">
            <a:extLst>
              <a:ext uri="{FF2B5EF4-FFF2-40B4-BE49-F238E27FC236}">
                <a16:creationId xmlns:a16="http://schemas.microsoft.com/office/drawing/2014/main" id="{9334B1F4-BE69-1005-0481-4AB2669BC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483225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614" name="Rectangle 51">
            <a:extLst>
              <a:ext uri="{FF2B5EF4-FFF2-40B4-BE49-F238E27FC236}">
                <a16:creationId xmlns:a16="http://schemas.microsoft.com/office/drawing/2014/main" id="{7951A824-8359-007F-51CD-8CA6D704B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5483225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24628" name="Rectangle 52">
            <a:extLst>
              <a:ext uri="{FF2B5EF4-FFF2-40B4-BE49-F238E27FC236}">
                <a16:creationId xmlns:a16="http://schemas.microsoft.com/office/drawing/2014/main" id="{0D824FC8-C186-0F2A-A96C-E4E36E33D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788025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ea typeface="+mn-ea"/>
              </a:rPr>
              <a:t>PP 6</a:t>
            </a:r>
          </a:p>
        </p:txBody>
      </p:sp>
      <p:sp>
        <p:nvSpPr>
          <p:cNvPr id="67616" name="Rectangle 53">
            <a:extLst>
              <a:ext uri="{FF2B5EF4-FFF2-40B4-BE49-F238E27FC236}">
                <a16:creationId xmlns:a16="http://schemas.microsoft.com/office/drawing/2014/main" id="{CE06057F-483C-2E3C-DDD2-869FAA137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788025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617" name="Rectangle 54">
            <a:extLst>
              <a:ext uri="{FF2B5EF4-FFF2-40B4-BE49-F238E27FC236}">
                <a16:creationId xmlns:a16="http://schemas.microsoft.com/office/drawing/2014/main" id="{9AFB6108-CBFB-39D4-74B4-C87273CA5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5788025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24631" name="Rectangle 55">
            <a:extLst>
              <a:ext uri="{FF2B5EF4-FFF2-40B4-BE49-F238E27FC236}">
                <a16:creationId xmlns:a16="http://schemas.microsoft.com/office/drawing/2014/main" id="{DDABE787-B86F-A0A5-F098-AE9416C19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6092825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ea typeface="+mn-ea"/>
              </a:rPr>
              <a:t>PP 11</a:t>
            </a:r>
          </a:p>
        </p:txBody>
      </p:sp>
      <p:sp>
        <p:nvSpPr>
          <p:cNvPr id="67619" name="Rectangle 56">
            <a:extLst>
              <a:ext uri="{FF2B5EF4-FFF2-40B4-BE49-F238E27FC236}">
                <a16:creationId xmlns:a16="http://schemas.microsoft.com/office/drawing/2014/main" id="{F6DB8216-BD8F-DE3F-BB0B-7B2A89502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6092825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620" name="Rectangle 57">
            <a:extLst>
              <a:ext uri="{FF2B5EF4-FFF2-40B4-BE49-F238E27FC236}">
                <a16:creationId xmlns:a16="http://schemas.microsoft.com/office/drawing/2014/main" id="{878E7D77-4597-8ED5-3B35-74EF69FEA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6092825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621" name="Text Box 58">
            <a:extLst>
              <a:ext uri="{FF2B5EF4-FFF2-40B4-BE49-F238E27FC236}">
                <a16:creationId xmlns:a16="http://schemas.microsoft.com/office/drawing/2014/main" id="{F264C3A6-33D3-6F4C-16B8-C9E695C23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63" y="5178425"/>
            <a:ext cx="5238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SUP</a:t>
            </a:r>
          </a:p>
        </p:txBody>
      </p:sp>
      <p:sp>
        <p:nvSpPr>
          <p:cNvPr id="67622" name="Rectangle 59">
            <a:extLst>
              <a:ext uri="{FF2B5EF4-FFF2-40B4-BE49-F238E27FC236}">
                <a16:creationId xmlns:a16="http://schemas.microsoft.com/office/drawing/2014/main" id="{D024F07E-2C67-A9A7-8C2A-E51049416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5483225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7623" name="Rectangle 60">
            <a:extLst>
              <a:ext uri="{FF2B5EF4-FFF2-40B4-BE49-F238E27FC236}">
                <a16:creationId xmlns:a16="http://schemas.microsoft.com/office/drawing/2014/main" id="{C7979C48-583D-6C35-3253-5791EF984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5788025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624" name="Rectangle 61">
            <a:extLst>
              <a:ext uri="{FF2B5EF4-FFF2-40B4-BE49-F238E27FC236}">
                <a16:creationId xmlns:a16="http://schemas.microsoft.com/office/drawing/2014/main" id="{859DFC95-6706-DD32-8BDD-B8694059A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6092825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7625" name="Text Box 62">
            <a:extLst>
              <a:ext uri="{FF2B5EF4-FFF2-40B4-BE49-F238E27FC236}">
                <a16:creationId xmlns:a16="http://schemas.microsoft.com/office/drawing/2014/main" id="{776E1C7B-D8E9-1FD9-588E-107487405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5484813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VP 0:</a:t>
            </a:r>
          </a:p>
        </p:txBody>
      </p:sp>
      <p:sp>
        <p:nvSpPr>
          <p:cNvPr id="67626" name="Text Box 63">
            <a:extLst>
              <a:ext uri="{FF2B5EF4-FFF2-40B4-BE49-F238E27FC236}">
                <a16:creationId xmlns:a16="http://schemas.microsoft.com/office/drawing/2014/main" id="{4C4F5142-26F3-B536-004A-788554061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5789613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VP 1:</a:t>
            </a:r>
          </a:p>
        </p:txBody>
      </p:sp>
      <p:sp>
        <p:nvSpPr>
          <p:cNvPr id="67627" name="Text Box 64">
            <a:extLst>
              <a:ext uri="{FF2B5EF4-FFF2-40B4-BE49-F238E27FC236}">
                <a16:creationId xmlns:a16="http://schemas.microsoft.com/office/drawing/2014/main" id="{02AD2466-4242-166C-9165-561575403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6094413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panose="020F0502020204030204" pitchFamily="34" charset="0"/>
              </a:rPr>
              <a:t>VP 2:</a:t>
            </a:r>
          </a:p>
        </p:txBody>
      </p:sp>
      <p:sp>
        <p:nvSpPr>
          <p:cNvPr id="67628" name="Rectangle 4">
            <a:extLst>
              <a:ext uri="{FF2B5EF4-FFF2-40B4-BE49-F238E27FC236}">
                <a16:creationId xmlns:a16="http://schemas.microsoft.com/office/drawing/2014/main" id="{2BB2422C-DA8E-C54B-79D9-9D7328B1E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647950"/>
            <a:ext cx="16764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i="1">
                <a:latin typeface="Calibri" panose="020F0502020204030204" pitchFamily="34" charset="0"/>
              </a:rPr>
              <a:t>Physical </a:t>
            </a:r>
          </a:p>
          <a:p>
            <a:pPr algn="ctr">
              <a:lnSpc>
                <a:spcPct val="98000"/>
              </a:lnSpc>
            </a:pPr>
            <a:r>
              <a:rPr lang="en-GB" altLang="en-US" i="1">
                <a:latin typeface="Calibri" panose="020F0502020204030204" pitchFamily="34" charset="0"/>
              </a:rPr>
              <a:t>Address Space</a:t>
            </a:r>
          </a:p>
        </p:txBody>
      </p:sp>
      <p:sp>
        <p:nvSpPr>
          <p:cNvPr id="67629" name="Rectangle 94">
            <a:extLst>
              <a:ext uri="{FF2B5EF4-FFF2-40B4-BE49-F238E27FC236}">
                <a16:creationId xmlns:a16="http://schemas.microsoft.com/office/drawing/2014/main" id="{AAA3B8C3-B607-6A6C-B7E7-4F5212B4A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327977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67630" name="Rectangle 95">
            <a:extLst>
              <a:ext uri="{FF2B5EF4-FFF2-40B4-BE49-F238E27FC236}">
                <a16:creationId xmlns:a16="http://schemas.microsoft.com/office/drawing/2014/main" id="{B695C8D5-C6C0-C94C-10BA-50DBB7D2C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353536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4F966E1-7355-38CA-724B-23739932C846}"/>
              </a:ext>
            </a:extLst>
          </p:cNvPr>
          <p:cNvSpPr/>
          <p:nvPr/>
        </p:nvSpPr>
        <p:spPr bwMode="auto">
          <a:xfrm>
            <a:off x="7161213" y="379412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PP 2</a:t>
            </a:r>
          </a:p>
        </p:txBody>
      </p:sp>
      <p:sp>
        <p:nvSpPr>
          <p:cNvPr id="67632" name="Rectangle 97">
            <a:extLst>
              <a:ext uri="{FF2B5EF4-FFF2-40B4-BE49-F238E27FC236}">
                <a16:creationId xmlns:a16="http://schemas.microsoft.com/office/drawing/2014/main" id="{47FC2A96-C2D3-B4BC-DF22-AB2C98234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405447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92A36F8-3ED8-40CA-4F5A-55DE4F53677F}"/>
              </a:ext>
            </a:extLst>
          </p:cNvPr>
          <p:cNvSpPr/>
          <p:nvPr/>
        </p:nvSpPr>
        <p:spPr bwMode="auto">
          <a:xfrm>
            <a:off x="7161213" y="431006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PP 4</a:t>
            </a:r>
          </a:p>
        </p:txBody>
      </p:sp>
      <p:sp>
        <p:nvSpPr>
          <p:cNvPr id="67634" name="Rectangle 99">
            <a:extLst>
              <a:ext uri="{FF2B5EF4-FFF2-40B4-BE49-F238E27FC236}">
                <a16:creationId xmlns:a16="http://schemas.microsoft.com/office/drawing/2014/main" id="{4B8C7747-AE15-10A2-D66A-420B18E2B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456565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962DC98-062C-B8A0-4144-086FE88A759E}"/>
              </a:ext>
            </a:extLst>
          </p:cNvPr>
          <p:cNvSpPr/>
          <p:nvPr/>
        </p:nvSpPr>
        <p:spPr bwMode="auto">
          <a:xfrm>
            <a:off x="7161213" y="48244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PP 6</a:t>
            </a:r>
          </a:p>
        </p:txBody>
      </p:sp>
      <p:sp>
        <p:nvSpPr>
          <p:cNvPr id="67636" name="Rectangle 101">
            <a:extLst>
              <a:ext uri="{FF2B5EF4-FFF2-40B4-BE49-F238E27FC236}">
                <a16:creationId xmlns:a16="http://schemas.microsoft.com/office/drawing/2014/main" id="{4AAA203B-2252-7D12-EFE9-B27E07E4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5075238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915247B-5856-D518-DD77-93F36F3DC779}"/>
              </a:ext>
            </a:extLst>
          </p:cNvPr>
          <p:cNvSpPr/>
          <p:nvPr/>
        </p:nvSpPr>
        <p:spPr bwMode="auto">
          <a:xfrm>
            <a:off x="7161213" y="533082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PP 8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4CF1E2D-1F1F-EEE6-6A66-0F3708F4E29F}"/>
              </a:ext>
            </a:extLst>
          </p:cNvPr>
          <p:cNvSpPr/>
          <p:nvPr/>
        </p:nvSpPr>
        <p:spPr bwMode="auto">
          <a:xfrm>
            <a:off x="7161213" y="558482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6600"/>
                </a:solidFill>
                <a:latin typeface="+mn-lt"/>
                <a:ea typeface="+mn-ea"/>
              </a:rPr>
              <a:t>PP 9</a:t>
            </a:r>
          </a:p>
        </p:txBody>
      </p:sp>
      <p:sp>
        <p:nvSpPr>
          <p:cNvPr id="67639" name="Rectangle 110">
            <a:extLst>
              <a:ext uri="{FF2B5EF4-FFF2-40B4-BE49-F238E27FC236}">
                <a16:creationId xmlns:a16="http://schemas.microsoft.com/office/drawing/2014/main" id="{484CE75B-077A-2909-80B4-9542147EE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3565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F071A28-8EFB-9E57-A295-C782B4CAD88F}"/>
              </a:ext>
            </a:extLst>
          </p:cNvPr>
          <p:cNvSpPr/>
          <p:nvPr/>
        </p:nvSpPr>
        <p:spPr bwMode="auto">
          <a:xfrm>
            <a:off x="7162800" y="609123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+mn-ea"/>
              </a:rPr>
              <a:t>PP 11</a:t>
            </a:r>
          </a:p>
        </p:txBody>
      </p:sp>
      <p:cxnSp>
        <p:nvCxnSpPr>
          <p:cNvPr id="67641" name="Straight Arrow Connector 113">
            <a:extLst>
              <a:ext uri="{FF2B5EF4-FFF2-40B4-BE49-F238E27FC236}">
                <a16:creationId xmlns:a16="http://schemas.microsoft.com/office/drawing/2014/main" id="{9E48BD42-3D13-5C67-374F-C14970ABD9E2}"/>
              </a:ext>
            </a:extLst>
          </p:cNvPr>
          <p:cNvCxnSpPr>
            <a:cxnSpLocks noChangeShapeType="1"/>
            <a:stCxn id="24584" idx="3"/>
            <a:endCxn id="101" idx="1"/>
          </p:cNvCxnSpPr>
          <p:nvPr/>
        </p:nvCxnSpPr>
        <p:spPr bwMode="auto">
          <a:xfrm>
            <a:off x="5527675" y="3427413"/>
            <a:ext cx="1633538" cy="152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642" name="Straight Arrow Connector 115">
            <a:extLst>
              <a:ext uri="{FF2B5EF4-FFF2-40B4-BE49-F238E27FC236}">
                <a16:creationId xmlns:a16="http://schemas.microsoft.com/office/drawing/2014/main" id="{2527ACA9-3151-7C8C-29F2-AA70A1DFBBB8}"/>
              </a:ext>
            </a:extLst>
          </p:cNvPr>
          <p:cNvCxnSpPr>
            <a:cxnSpLocks noChangeShapeType="1"/>
            <a:stCxn id="24587" idx="3"/>
            <a:endCxn id="99" idx="1"/>
          </p:cNvCxnSpPr>
          <p:nvPr/>
        </p:nvCxnSpPr>
        <p:spPr bwMode="auto">
          <a:xfrm>
            <a:off x="5527675" y="3732213"/>
            <a:ext cx="1633538" cy="7064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643" name="Straight Arrow Connector 117">
            <a:extLst>
              <a:ext uri="{FF2B5EF4-FFF2-40B4-BE49-F238E27FC236}">
                <a16:creationId xmlns:a16="http://schemas.microsoft.com/office/drawing/2014/main" id="{66AF2FE5-CCD6-DC2F-0444-3F2E440A001E}"/>
              </a:ext>
            </a:extLst>
          </p:cNvPr>
          <p:cNvCxnSpPr>
            <a:cxnSpLocks noChangeShapeType="1"/>
            <a:stCxn id="24590" idx="3"/>
            <a:endCxn id="97" idx="1"/>
          </p:cNvCxnSpPr>
          <p:nvPr/>
        </p:nvCxnSpPr>
        <p:spPr bwMode="auto">
          <a:xfrm flipV="1">
            <a:off x="5527675" y="3921125"/>
            <a:ext cx="1633538" cy="1158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644" name="Straight Arrow Connector 119">
            <a:extLst>
              <a:ext uri="{FF2B5EF4-FFF2-40B4-BE49-F238E27FC236}">
                <a16:creationId xmlns:a16="http://schemas.microsoft.com/office/drawing/2014/main" id="{FD764940-EEE0-BADF-DFAB-1C3504A1D0ED}"/>
              </a:ext>
            </a:extLst>
          </p:cNvPr>
          <p:cNvCxnSpPr>
            <a:cxnSpLocks noChangeShapeType="1"/>
            <a:stCxn id="24625" idx="3"/>
            <a:endCxn id="104" idx="1"/>
          </p:cNvCxnSpPr>
          <p:nvPr/>
        </p:nvCxnSpPr>
        <p:spPr bwMode="auto">
          <a:xfrm>
            <a:off x="5530850" y="5635625"/>
            <a:ext cx="1630363" cy="77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645" name="Straight Arrow Connector 121">
            <a:extLst>
              <a:ext uri="{FF2B5EF4-FFF2-40B4-BE49-F238E27FC236}">
                <a16:creationId xmlns:a16="http://schemas.microsoft.com/office/drawing/2014/main" id="{15211692-A9E9-AF71-F3DD-B91BC5D2704F}"/>
              </a:ext>
            </a:extLst>
          </p:cNvPr>
          <p:cNvCxnSpPr>
            <a:cxnSpLocks noChangeShapeType="1"/>
            <a:stCxn id="24628" idx="3"/>
            <a:endCxn id="101" idx="1"/>
          </p:cNvCxnSpPr>
          <p:nvPr/>
        </p:nvCxnSpPr>
        <p:spPr bwMode="auto">
          <a:xfrm flipV="1">
            <a:off x="5530850" y="4953000"/>
            <a:ext cx="1630363" cy="987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646" name="Straight Arrow Connector 123">
            <a:extLst>
              <a:ext uri="{FF2B5EF4-FFF2-40B4-BE49-F238E27FC236}">
                <a16:creationId xmlns:a16="http://schemas.microsoft.com/office/drawing/2014/main" id="{4116F10A-BC20-9655-7A53-DF99B7342B7C}"/>
              </a:ext>
            </a:extLst>
          </p:cNvPr>
          <p:cNvCxnSpPr>
            <a:cxnSpLocks noChangeShapeType="1"/>
            <a:stCxn id="24631" idx="3"/>
            <a:endCxn id="112" idx="1"/>
          </p:cNvCxnSpPr>
          <p:nvPr/>
        </p:nvCxnSpPr>
        <p:spPr bwMode="auto">
          <a:xfrm flipV="1">
            <a:off x="5530850" y="6219825"/>
            <a:ext cx="1631950" cy="25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47" name="TextBox 63">
            <a:extLst>
              <a:ext uri="{FF2B5EF4-FFF2-40B4-BE49-F238E27FC236}">
                <a16:creationId xmlns:a16="http://schemas.microsoft.com/office/drawing/2014/main" id="{CA8D6EBC-7B4B-DA38-36C2-FA7709743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0"/>
            <a:ext cx="341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660033"/>
                </a:solidFill>
              </a:rPr>
              <a:t>kernel/supervisor mode needed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0E94C7E-9685-009C-7A7B-CE92412C829E}"/>
              </a:ext>
            </a:extLst>
          </p:cNvPr>
          <p:cNvCxnSpPr/>
          <p:nvPr/>
        </p:nvCxnSpPr>
        <p:spPr bwMode="auto">
          <a:xfrm rot="10800000" flipV="1">
            <a:off x="2299258" y="2775465"/>
            <a:ext cx="62943" cy="19504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reflection stA="0" endPos="0" dir="5400000" sy="-100000" algn="bl" rotWithShape="0"/>
          </a:effectLst>
        </p:spPr>
      </p:cxnSp>
      <p:sp>
        <p:nvSpPr>
          <p:cNvPr id="67649" name="Slide Number Placeholder 68">
            <a:extLst>
              <a:ext uri="{FF2B5EF4-FFF2-40B4-BE49-F238E27FC236}">
                <a16:creationId xmlns:a16="http://schemas.microsoft.com/office/drawing/2014/main" id="{29B9117E-4BA1-2201-326A-AB26DA79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8F47E04-78DA-4A39-8A83-15B0F4E119BE}" type="slidenum">
              <a:rPr lang="en-US" altLang="en-US" smtClean="0">
                <a:latin typeface="Arial" panose="020B0604020202020204" pitchFamily="34" charset="0"/>
              </a:rPr>
              <a:pPr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0" name="Footer Placeholder 69">
            <a:extLst>
              <a:ext uri="{FF2B5EF4-FFF2-40B4-BE49-F238E27FC236}">
                <a16:creationId xmlns:a16="http://schemas.microsoft.com/office/drawing/2014/main" id="{741F55AF-882F-ACCD-C633-0954F60F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67651" name="Date Placeholder 70">
            <a:extLst>
              <a:ext uri="{FF2B5EF4-FFF2-40B4-BE49-F238E27FC236}">
                <a16:creationId xmlns:a16="http://schemas.microsoft.com/office/drawing/2014/main" id="{8C745A79-8AC5-045A-6E1A-610A2A6B72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A9544033-2F5E-D163-1A4B-5E9D30F9910A}"/>
              </a:ext>
            </a:extLst>
          </p:cNvPr>
          <p:cNvSpPr/>
          <p:nvPr/>
        </p:nvSpPr>
        <p:spPr bwMode="auto">
          <a:xfrm>
            <a:off x="1384300" y="1573213"/>
            <a:ext cx="3749675" cy="1676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70658" name="Rectangle 1">
            <a:extLst>
              <a:ext uri="{FF2B5EF4-FFF2-40B4-BE49-F238E27FC236}">
                <a16:creationId xmlns:a16="http://schemas.microsoft.com/office/drawing/2014/main" id="{F60295C1-247B-2FAB-051E-5A197B194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Address Translation: Page Hit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6778510-987A-716B-5891-52D321DB3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</p:spPr>
        <p:txBody>
          <a:bodyPr/>
          <a:lstStyle/>
          <a:p>
            <a:pPr eaLnBrk="1" hangingPunct="1"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1) Processor sends virtual address to MMU </a:t>
            </a:r>
          </a:p>
          <a:p>
            <a:pPr eaLnBrk="1" hangingPunct="1"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2-3) MMU fetches PTE from page table in memory</a:t>
            </a:r>
          </a:p>
          <a:p>
            <a:pPr eaLnBrk="1" hangingPunct="1"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4) MMU sends physical address to cache/memory</a:t>
            </a:r>
          </a:p>
          <a:p>
            <a:pPr eaLnBrk="1" hangingPunct="1"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5) Cache/memory sends data word to processor</a:t>
            </a:r>
          </a:p>
        </p:txBody>
      </p:sp>
      <p:sp>
        <p:nvSpPr>
          <p:cNvPr id="70660" name="Rectangle 10">
            <a:extLst>
              <a:ext uri="{FF2B5EF4-FFF2-40B4-BE49-F238E27FC236}">
                <a16:creationId xmlns:a16="http://schemas.microsoft.com/office/drawing/2014/main" id="{DB1307A4-7585-70EF-6C24-4D2A99769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1809750"/>
            <a:ext cx="1066800" cy="1236663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548FA804-596F-2A52-FCE3-F1D0C2042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524000"/>
            <a:ext cx="914400" cy="22844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Cache/</a:t>
            </a:r>
          </a:p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Memory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05EE3DE4-05A0-ADE3-5000-547929013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2632075"/>
            <a:ext cx="374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>
            <a:extLst>
              <a:ext uri="{FF2B5EF4-FFF2-40B4-BE49-F238E27FC236}">
                <a16:creationId xmlns:a16="http://schemas.microsoft.com/office/drawing/2014/main" id="{1F003B9D-91F2-CF78-B2D6-502D0631A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3579813"/>
            <a:ext cx="5318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9FC4C47-2A27-595E-F8EC-D9B6B5445D5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28844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5" name="Rectangle 10">
            <a:extLst>
              <a:ext uri="{FF2B5EF4-FFF2-40B4-BE49-F238E27FC236}">
                <a16:creationId xmlns:a16="http://schemas.microsoft.com/office/drawing/2014/main" id="{764FB95C-7304-E6EF-67A7-B53FDE221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21621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70666" name="Straight Arrow Connector 37">
            <a:extLst>
              <a:ext uri="{FF2B5EF4-FFF2-40B4-BE49-F238E27FC236}">
                <a16:creationId xmlns:a16="http://schemas.microsoft.com/office/drawing/2014/main" id="{231B6BD4-F69F-D449-FFEB-0D32D33F836B}"/>
              </a:ext>
            </a:extLst>
          </p:cNvPr>
          <p:cNvCxnSpPr>
            <a:cxnSpLocks noChangeShapeType="1"/>
            <a:stCxn id="70665" idx="3"/>
          </p:cNvCxnSpPr>
          <p:nvPr/>
        </p:nvCxnSpPr>
        <p:spPr bwMode="auto">
          <a:xfrm flipV="1">
            <a:off x="2592388" y="2424113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7" name="Text Box 9">
            <a:extLst>
              <a:ext uri="{FF2B5EF4-FFF2-40B4-BE49-F238E27FC236}">
                <a16:creationId xmlns:a16="http://schemas.microsoft.com/office/drawing/2014/main" id="{FE05D9F4-7E1E-8ADE-B0AF-A70B16380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2157413"/>
            <a:ext cx="387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VA</a:t>
            </a:r>
          </a:p>
        </p:txBody>
      </p:sp>
      <p:sp>
        <p:nvSpPr>
          <p:cNvPr id="70668" name="TextBox 44">
            <a:extLst>
              <a:ext uri="{FF2B5EF4-FFF2-40B4-BE49-F238E27FC236}">
                <a16:creationId xmlns:a16="http://schemas.microsoft.com/office/drawing/2014/main" id="{8A1E4063-A5B8-FC61-7E12-A0D542DCE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1576388"/>
            <a:ext cx="109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i="1"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>
            <a:extLst>
              <a:ext uri="{FF2B5EF4-FFF2-40B4-BE49-F238E27FC236}">
                <a16:creationId xmlns:a16="http://schemas.microsoft.com/office/drawing/2014/main" id="{28BA9AC0-C93D-7D49-A3C4-9CFA6A88C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1717675"/>
            <a:ext cx="560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F924F64-67CF-8999-6530-1AA810A82E3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19700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 Box 9">
            <a:extLst>
              <a:ext uri="{FF2B5EF4-FFF2-40B4-BE49-F238E27FC236}">
                <a16:creationId xmlns:a16="http://schemas.microsoft.com/office/drawing/2014/main" id="{FE4AEE60-C039-2F3D-1C57-C5E9AD971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363" y="2022475"/>
            <a:ext cx="452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AA3D338-9357-83F5-127C-D09E9B6F15D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030788" y="22748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hape 49">
            <a:extLst>
              <a:ext uri="{FF2B5EF4-FFF2-40B4-BE49-F238E27FC236}">
                <a16:creationId xmlns:a16="http://schemas.microsoft.com/office/drawing/2014/main" id="{53DF5A38-5712-58FA-FFAA-ADA2FA497FA3}"/>
              </a:ext>
            </a:extLst>
          </p:cNvPr>
          <p:cNvCxnSpPr>
            <a:cxnSpLocks noChangeShapeType="1"/>
            <a:endCxn id="70665" idx="2"/>
          </p:cNvCxnSpPr>
          <p:nvPr/>
        </p:nvCxnSpPr>
        <p:spPr bwMode="auto">
          <a:xfrm rot="10800000">
            <a:off x="2058988" y="2695575"/>
            <a:ext cx="4494212" cy="884238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>
            <a:extLst>
              <a:ext uri="{FF2B5EF4-FFF2-40B4-BE49-F238E27FC236}">
                <a16:creationId xmlns:a16="http://schemas.microsoft.com/office/drawing/2014/main" id="{1167094E-E982-0679-A92F-168B4D74A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738" y="19224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1</a:t>
            </a:r>
          </a:p>
        </p:txBody>
      </p:sp>
      <p:sp>
        <p:nvSpPr>
          <p:cNvPr id="52" name="Oval 18">
            <a:extLst>
              <a:ext uri="{FF2B5EF4-FFF2-40B4-BE49-F238E27FC236}">
                <a16:creationId xmlns:a16="http://schemas.microsoft.com/office/drawing/2014/main" id="{8AC35A9C-487A-F596-6E49-7EEC3CCEC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1470025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2</a:t>
            </a:r>
          </a:p>
        </p:txBody>
      </p:sp>
      <p:sp>
        <p:nvSpPr>
          <p:cNvPr id="53" name="Oval 19">
            <a:extLst>
              <a:ext uri="{FF2B5EF4-FFF2-40B4-BE49-F238E27FC236}">
                <a16:creationId xmlns:a16="http://schemas.microsoft.com/office/drawing/2014/main" id="{6C9FB59D-FF65-B05D-088A-C52011217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23241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3</a:t>
            </a:r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C1C9B1C2-65EF-AB7B-9783-7C4391992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29511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4</a:t>
            </a:r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ECFDF137-B86F-928D-C88F-8DA49488D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38655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5</a:t>
            </a:r>
          </a:p>
        </p:txBody>
      </p:sp>
      <p:sp>
        <p:nvSpPr>
          <p:cNvPr id="70679" name="Slide Number Placeholder 24">
            <a:extLst>
              <a:ext uri="{FF2B5EF4-FFF2-40B4-BE49-F238E27FC236}">
                <a16:creationId xmlns:a16="http://schemas.microsoft.com/office/drawing/2014/main" id="{466364EC-2A4C-7A5A-4DFF-128180B84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4A7701-C074-4A96-8724-10BB4FFD1E36}" type="slidenum">
              <a:rPr lang="en-US" altLang="en-US" smtClean="0">
                <a:latin typeface="Arial" panose="020B0604020202020204" pitchFamily="34" charset="0"/>
              </a:rPr>
              <a:pPr/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72B96F4F-E2E2-3F7A-FEBE-1A85D707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70681" name="Date Placeholder 26">
            <a:extLst>
              <a:ext uri="{FF2B5EF4-FFF2-40B4-BE49-F238E27FC236}">
                <a16:creationId xmlns:a16="http://schemas.microsoft.com/office/drawing/2014/main" id="{38B885E2-E0E7-E9DA-D64D-5F22A52A0A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01CC8C69-BEA7-6561-D2F9-50169FD8BA1D}"/>
              </a:ext>
            </a:extLst>
          </p:cNvPr>
          <p:cNvSpPr/>
          <p:nvPr/>
        </p:nvSpPr>
        <p:spPr bwMode="auto">
          <a:xfrm>
            <a:off x="609600" y="2236788"/>
            <a:ext cx="3749675" cy="1677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72706" name="Rectangle 1">
            <a:extLst>
              <a:ext uri="{FF2B5EF4-FFF2-40B4-BE49-F238E27FC236}">
                <a16:creationId xmlns:a16="http://schemas.microsoft.com/office/drawing/2014/main" id="{90DEA3C2-8896-2CBE-3CB2-1CFFF1244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Address Translation: Page Fault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8301247-005A-4498-615B-B14DB26C9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915400" cy="2057400"/>
          </a:xfrm>
        </p:spPr>
        <p:txBody>
          <a:bodyPr/>
          <a:lstStyle/>
          <a:p>
            <a:pPr eaLnBrk="1" hangingPunct="1">
              <a:lnSpc>
                <a:spcPct val="73000"/>
              </a:lnSpc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1) Processor sends virtual address to MMU </a:t>
            </a:r>
          </a:p>
          <a:p>
            <a:pPr eaLnBrk="1" hangingPunct="1">
              <a:lnSpc>
                <a:spcPct val="73000"/>
              </a:lnSpc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2-3) MMU fetches PTE from page table in memory</a:t>
            </a:r>
          </a:p>
          <a:p>
            <a:pPr eaLnBrk="1" hangingPunct="1">
              <a:lnSpc>
                <a:spcPct val="73000"/>
              </a:lnSpc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4) Valid bit is zero, so MMU triggers page fault exception</a:t>
            </a:r>
          </a:p>
          <a:p>
            <a:pPr eaLnBrk="1" hangingPunct="1">
              <a:lnSpc>
                <a:spcPct val="73000"/>
              </a:lnSpc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5) Handler identifies victim (and, if dirty, pages it out to disk)</a:t>
            </a:r>
          </a:p>
          <a:p>
            <a:pPr eaLnBrk="1" hangingPunct="1">
              <a:lnSpc>
                <a:spcPct val="73000"/>
              </a:lnSpc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6) Handler pages in new page and updates PTE in memory</a:t>
            </a:r>
          </a:p>
          <a:p>
            <a:pPr eaLnBrk="1" hangingPunct="1">
              <a:lnSpc>
                <a:spcPct val="73000"/>
              </a:lnSpc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7) Handler returns to original process, restarting faulting instruction</a:t>
            </a:r>
          </a:p>
        </p:txBody>
      </p:sp>
      <p:sp>
        <p:nvSpPr>
          <p:cNvPr id="72708" name="Rectangle 10">
            <a:extLst>
              <a:ext uri="{FF2B5EF4-FFF2-40B4-BE49-F238E27FC236}">
                <a16:creationId xmlns:a16="http://schemas.microsoft.com/office/drawing/2014/main" id="{6EE8C13B-9DE8-AC97-9710-FE96EC6DF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24733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62334CCF-C71E-9A3B-1CAB-5803A6659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0" y="2189163"/>
            <a:ext cx="914400" cy="192563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Cache/</a:t>
            </a:r>
          </a:p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Memory</a:t>
            </a:r>
          </a:p>
        </p:txBody>
      </p:sp>
      <p:sp>
        <p:nvSpPr>
          <p:cNvPr id="72710" name="Rectangle 10">
            <a:extLst>
              <a:ext uri="{FF2B5EF4-FFF2-40B4-BE49-F238E27FC236}">
                <a16:creationId xmlns:a16="http://schemas.microsoft.com/office/drawing/2014/main" id="{CE7EE9FD-ABCC-2F9B-18FE-66069FCF0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28257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72711" name="Straight Arrow Connector 37">
            <a:extLst>
              <a:ext uri="{FF2B5EF4-FFF2-40B4-BE49-F238E27FC236}">
                <a16:creationId xmlns:a16="http://schemas.microsoft.com/office/drawing/2014/main" id="{848965F9-546F-B566-05DE-9F7C3CC8114E}"/>
              </a:ext>
            </a:extLst>
          </p:cNvPr>
          <p:cNvCxnSpPr>
            <a:cxnSpLocks noChangeShapeType="1"/>
            <a:stCxn id="72710" idx="3"/>
          </p:cNvCxnSpPr>
          <p:nvPr/>
        </p:nvCxnSpPr>
        <p:spPr bwMode="auto">
          <a:xfrm flipV="1">
            <a:off x="1817688" y="3087688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12" name="Text Box 9">
            <a:extLst>
              <a:ext uri="{FF2B5EF4-FFF2-40B4-BE49-F238E27FC236}">
                <a16:creationId xmlns:a16="http://schemas.microsoft.com/office/drawing/2014/main" id="{683F4E81-8BE8-5C50-7FFC-D62C31E15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8" y="2830513"/>
            <a:ext cx="385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VA</a:t>
            </a:r>
          </a:p>
        </p:txBody>
      </p:sp>
      <p:sp>
        <p:nvSpPr>
          <p:cNvPr id="72713" name="TextBox 44">
            <a:extLst>
              <a:ext uri="{FF2B5EF4-FFF2-40B4-BE49-F238E27FC236}">
                <a16:creationId xmlns:a16="http://schemas.microsoft.com/office/drawing/2014/main" id="{B9111A66-23DB-FD59-83A5-67B8AD5A4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2241550"/>
            <a:ext cx="1092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i="1">
                <a:solidFill>
                  <a:srgbClr val="006600"/>
                </a:solidFill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72714" name="Text Box 9">
            <a:extLst>
              <a:ext uri="{FF2B5EF4-FFF2-40B4-BE49-F238E27FC236}">
                <a16:creationId xmlns:a16="http://schemas.microsoft.com/office/drawing/2014/main" id="{3AC74779-9E8B-DD69-16FA-CF9A63EAE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2393950"/>
            <a:ext cx="5603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PTEA</a:t>
            </a:r>
          </a:p>
        </p:txBody>
      </p:sp>
      <p:cxnSp>
        <p:nvCxnSpPr>
          <p:cNvPr id="72715" name="Straight Arrow Connector 45">
            <a:extLst>
              <a:ext uri="{FF2B5EF4-FFF2-40B4-BE49-F238E27FC236}">
                <a16:creationId xmlns:a16="http://schemas.microsoft.com/office/drawing/2014/main" id="{E49F58AC-4E5F-1B0B-6502-41A28BED908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56088" y="2647950"/>
            <a:ext cx="15224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16" name="Text Box 9">
            <a:extLst>
              <a:ext uri="{FF2B5EF4-FFF2-40B4-BE49-F238E27FC236}">
                <a16:creationId xmlns:a16="http://schemas.microsoft.com/office/drawing/2014/main" id="{ABAD150C-065D-6114-5ABF-82B13C36B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075" y="2835275"/>
            <a:ext cx="454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</a:t>
            </a:r>
          </a:p>
        </p:txBody>
      </p:sp>
      <p:cxnSp>
        <p:nvCxnSpPr>
          <p:cNvPr id="72717" name="Straight Arrow Connector 47">
            <a:extLst>
              <a:ext uri="{FF2B5EF4-FFF2-40B4-BE49-F238E27FC236}">
                <a16:creationId xmlns:a16="http://schemas.microsoft.com/office/drawing/2014/main" id="{C67049B1-D77D-762F-8578-0C067B33420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256088" y="3105150"/>
            <a:ext cx="15224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>
            <a:extLst>
              <a:ext uri="{FF2B5EF4-FFF2-40B4-BE49-F238E27FC236}">
                <a16:creationId xmlns:a16="http://schemas.microsoft.com/office/drawing/2014/main" id="{6F4F9F64-5031-1FEF-2B8B-9288A0CE4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450" y="259397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1</a:t>
            </a:r>
          </a:p>
        </p:txBody>
      </p:sp>
      <p:sp>
        <p:nvSpPr>
          <p:cNvPr id="52" name="Oval 18">
            <a:extLst>
              <a:ext uri="{FF2B5EF4-FFF2-40B4-BE49-F238E27FC236}">
                <a16:creationId xmlns:a16="http://schemas.microsoft.com/office/drawing/2014/main" id="{299A9CA9-9A37-1D56-11F5-4468E60AE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21463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2</a:t>
            </a:r>
          </a:p>
        </p:txBody>
      </p:sp>
      <p:sp>
        <p:nvSpPr>
          <p:cNvPr id="53" name="Oval 19">
            <a:extLst>
              <a:ext uri="{FF2B5EF4-FFF2-40B4-BE49-F238E27FC236}">
                <a16:creationId xmlns:a16="http://schemas.microsoft.com/office/drawing/2014/main" id="{5B92BB88-8C2F-42DB-646C-80F963F85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31543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3</a:t>
            </a:r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E68E93B6-005E-BE05-C23F-378621F94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063" y="15541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4</a:t>
            </a:r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71332403-6D29-5125-4F3B-8704D4414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2963" y="27003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5</a:t>
            </a: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5C378210-10F3-AD27-C2DD-7D31013AF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192338"/>
            <a:ext cx="914400" cy="19272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Disk</a:t>
            </a: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A71EF37A-B9E6-DD17-89D7-436DE2E5C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1219200"/>
            <a:ext cx="2527300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Page fault handler</a:t>
            </a:r>
          </a:p>
        </p:txBody>
      </p:sp>
      <p:cxnSp>
        <p:nvCxnSpPr>
          <p:cNvPr id="27" name="Shape 26">
            <a:extLst>
              <a:ext uri="{FF2B5EF4-FFF2-40B4-BE49-F238E27FC236}">
                <a16:creationId xmlns:a16="http://schemas.microsoft.com/office/drawing/2014/main" id="{8A12AF6F-CD18-9FBE-CD3C-583F8FCE0D10}"/>
              </a:ext>
            </a:extLst>
          </p:cNvPr>
          <p:cNvCxnSpPr>
            <a:cxnSpLocks noChangeShapeType="1"/>
            <a:stCxn id="72708" idx="0"/>
            <a:endCxn id="25" idx="1"/>
          </p:cNvCxnSpPr>
          <p:nvPr/>
        </p:nvCxnSpPr>
        <p:spPr bwMode="auto">
          <a:xfrm rot="5400000" flipH="1" flipV="1">
            <a:off x="4248150" y="960438"/>
            <a:ext cx="987425" cy="2038350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C03592-9196-02D4-A6D2-CAB0F0CF19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07188" y="2633663"/>
            <a:ext cx="12176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78BD92C-4EAC-22FA-6D26-A87FDE547D7C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707188" y="3579813"/>
            <a:ext cx="12176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Down Arrow 33">
            <a:extLst>
              <a:ext uri="{FF2B5EF4-FFF2-40B4-BE49-F238E27FC236}">
                <a16:creationId xmlns:a16="http://schemas.microsoft.com/office/drawing/2014/main" id="{B21A85E6-0CF6-0D6B-4DBE-11048A1CC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752600"/>
            <a:ext cx="457200" cy="628650"/>
          </a:xfrm>
          <a:prstGeom prst="downArrow">
            <a:avLst>
              <a:gd name="adj1" fmla="val 50000"/>
              <a:gd name="adj2" fmla="val 50003"/>
            </a:avLst>
          </a:prstGeom>
          <a:noFill/>
          <a:ln w="63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latin typeface="Verdana" panose="020B0604030504040204" pitchFamily="34" charset="0"/>
            </a:endParaRP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6198692B-FE86-7E44-3FE6-FE07A3B43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863" y="2354263"/>
            <a:ext cx="105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Victim page</a:t>
            </a:r>
          </a:p>
        </p:txBody>
      </p:sp>
      <p:sp>
        <p:nvSpPr>
          <p:cNvPr id="36" name="Text Box 9">
            <a:extLst>
              <a:ext uri="{FF2B5EF4-FFF2-40B4-BE49-F238E27FC236}">
                <a16:creationId xmlns:a16="http://schemas.microsoft.com/office/drawing/2014/main" id="{AE9A24E8-8DDA-E36E-53C7-B38737E8A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302000"/>
            <a:ext cx="9191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New page</a:t>
            </a:r>
          </a:p>
        </p:txBody>
      </p:sp>
      <p:sp>
        <p:nvSpPr>
          <p:cNvPr id="39" name="Text Box 9">
            <a:extLst>
              <a:ext uri="{FF2B5EF4-FFF2-40B4-BE49-F238E27FC236}">
                <a16:creationId xmlns:a16="http://schemas.microsoft.com/office/drawing/2014/main" id="{D3E3D977-43D9-EAB6-E9A6-18181372F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179513"/>
            <a:ext cx="9080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Exception</a:t>
            </a:r>
          </a:p>
        </p:txBody>
      </p:sp>
      <p:sp>
        <p:nvSpPr>
          <p:cNvPr id="42" name="Oval 21">
            <a:extLst>
              <a:ext uri="{FF2B5EF4-FFF2-40B4-BE49-F238E27FC236}">
                <a16:creationId xmlns:a16="http://schemas.microsoft.com/office/drawing/2014/main" id="{E6FABD5C-F370-ABCB-92C5-F9A224312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663" y="36623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6</a:t>
            </a:r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id="{FCF27D6D-5F7B-4ACB-9FB8-6ED6A5C5E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450" y="317341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7</a:t>
            </a:r>
          </a:p>
        </p:txBody>
      </p:sp>
      <p:sp>
        <p:nvSpPr>
          <p:cNvPr id="72734" name="Slide Number Placeholder 31">
            <a:extLst>
              <a:ext uri="{FF2B5EF4-FFF2-40B4-BE49-F238E27FC236}">
                <a16:creationId xmlns:a16="http://schemas.microsoft.com/office/drawing/2014/main" id="{969F70A1-3832-34CD-02EA-B561593F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A5B50D-AB49-4826-A55A-17DE0B82995F}" type="slidenum">
              <a:rPr lang="en-US" altLang="en-US" smtClean="0">
                <a:latin typeface="Arial" panose="020B0604020202020204" pitchFamily="34" charset="0"/>
              </a:rPr>
              <a:pPr/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86B292D4-81AE-9628-569A-444AF1D8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72736" name="Date Placeholder 39">
            <a:extLst>
              <a:ext uri="{FF2B5EF4-FFF2-40B4-BE49-F238E27FC236}">
                <a16:creationId xmlns:a16="http://schemas.microsoft.com/office/drawing/2014/main" id="{E69319E8-1244-E00C-9A06-0F75EB62B0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F91CEC08-C78E-BCF9-8D70-81C2B1581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5" y="1066800"/>
            <a:ext cx="6492875" cy="4841875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Programs refer to memory using virtual memory addresses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movl (%rcx),%eax</a:t>
            </a:r>
            <a:endParaRPr lang="en-US" altLang="en-US"/>
          </a:p>
          <a:p>
            <a:pPr lvl="1" eaLnBrk="1" hangingPunct="1"/>
            <a:r>
              <a:rPr lang="en-US" altLang="en-US"/>
              <a:t>Conceptually very large array of bytes</a:t>
            </a:r>
          </a:p>
          <a:p>
            <a:pPr lvl="1" eaLnBrk="1" hangingPunct="1"/>
            <a:r>
              <a:rPr lang="en-US" altLang="en-US"/>
              <a:t>Each byte has its own address</a:t>
            </a:r>
          </a:p>
          <a:p>
            <a:pPr lvl="1" eaLnBrk="1" hangingPunct="1"/>
            <a:r>
              <a:rPr lang="en-US" altLang="en-US"/>
              <a:t>Operating system provides address space private to particular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process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Compiler and run-time system allocate VM</a:t>
            </a:r>
          </a:p>
          <a:p>
            <a:pPr lvl="1" eaLnBrk="1" hangingPunct="1"/>
            <a:r>
              <a:rPr lang="en-US" altLang="en-US"/>
              <a:t>Where different program objects should be stored</a:t>
            </a:r>
          </a:p>
          <a:p>
            <a:pPr lvl="1" eaLnBrk="1" hangingPunct="1"/>
            <a:r>
              <a:rPr lang="en-US" altLang="en-US"/>
              <a:t>All allocation within single virtual address space</a:t>
            </a:r>
            <a:endParaRPr lang="en-US" altLang="en-US" i="1">
              <a:solidFill>
                <a:srgbClr val="C00000"/>
              </a:solidFill>
            </a:endParaRP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FB3384BA-1D79-0FBA-5F1F-E07BFACD0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125" y="434975"/>
            <a:ext cx="7593013" cy="762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Virtual Memory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937429-1064-CE22-B06E-9CBD114EE39B}"/>
              </a:ext>
            </a:extLst>
          </p:cNvPr>
          <p:cNvSpPr/>
          <p:nvPr/>
        </p:nvSpPr>
        <p:spPr bwMode="auto">
          <a:xfrm>
            <a:off x="7848600" y="1600200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841A2A-BCC4-42D6-F3AF-65017F1CA97A}"/>
              </a:ext>
            </a:extLst>
          </p:cNvPr>
          <p:cNvSpPr/>
          <p:nvPr/>
        </p:nvSpPr>
        <p:spPr bwMode="auto">
          <a:xfrm>
            <a:off x="7848600" y="1785938"/>
            <a:ext cx="990600" cy="188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186E0C4-7B8D-4DD1-1291-6DDDC659C27F}"/>
              </a:ext>
            </a:extLst>
          </p:cNvPr>
          <p:cNvSpPr/>
          <p:nvPr/>
        </p:nvSpPr>
        <p:spPr bwMode="auto">
          <a:xfrm>
            <a:off x="7848600" y="1974850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5478B49-EE21-38EB-9E67-0F186A37083A}"/>
              </a:ext>
            </a:extLst>
          </p:cNvPr>
          <p:cNvSpPr/>
          <p:nvPr/>
        </p:nvSpPr>
        <p:spPr bwMode="auto">
          <a:xfrm>
            <a:off x="7848600" y="5899150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2269BA-B4AF-00FA-CCB3-F5BBBC535B5E}"/>
              </a:ext>
            </a:extLst>
          </p:cNvPr>
          <p:cNvSpPr/>
          <p:nvPr/>
        </p:nvSpPr>
        <p:spPr bwMode="auto">
          <a:xfrm>
            <a:off x="7848600" y="2163763"/>
            <a:ext cx="990600" cy="3740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8440" name="TextBox 26">
            <a:extLst>
              <a:ext uri="{FF2B5EF4-FFF2-40B4-BE49-F238E27FC236}">
                <a16:creationId xmlns:a16="http://schemas.microsoft.com/office/drawing/2014/main" id="{B20558DD-4CE8-BA68-0204-0F7DA5882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151130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>
                <a:latin typeface="Calibri" panose="020F0502020204030204" pitchFamily="34" charset="0"/>
              </a:rPr>
              <a:t>00∙∙∙∙∙∙0</a:t>
            </a:r>
          </a:p>
        </p:txBody>
      </p:sp>
      <p:sp>
        <p:nvSpPr>
          <p:cNvPr id="18441" name="TextBox 27">
            <a:extLst>
              <a:ext uri="{FF2B5EF4-FFF2-40B4-BE49-F238E27FC236}">
                <a16:creationId xmlns:a16="http://schemas.microsoft.com/office/drawing/2014/main" id="{37475C34-A5F6-948D-1A5E-47AA01864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5815013"/>
            <a:ext cx="877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>
                <a:latin typeface="Calibri" panose="020F0502020204030204" pitchFamily="34" charset="0"/>
              </a:rPr>
              <a:t>FF∙∙∙∙∙∙F</a:t>
            </a:r>
          </a:p>
        </p:txBody>
      </p:sp>
      <p:sp>
        <p:nvSpPr>
          <p:cNvPr id="18442" name="Slide Number Placeholder 11">
            <a:extLst>
              <a:ext uri="{FF2B5EF4-FFF2-40B4-BE49-F238E27FC236}">
                <a16:creationId xmlns:a16="http://schemas.microsoft.com/office/drawing/2014/main" id="{0D8130A2-31CE-AA7F-4CAB-90334881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0B3C6D-961F-4B42-A1ED-4F7723BE2D5C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4535E782-2603-7D23-9C4A-65D6AE854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8444" name="Date Placeholder 13">
            <a:extLst>
              <a:ext uri="{FF2B5EF4-FFF2-40B4-BE49-F238E27FC236}">
                <a16:creationId xmlns:a16="http://schemas.microsoft.com/office/drawing/2014/main" id="{9A702068-4C51-0191-CCEF-0DA033C5359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>
            <a:extLst>
              <a:ext uri="{FF2B5EF4-FFF2-40B4-BE49-F238E27FC236}">
                <a16:creationId xmlns:a16="http://schemas.microsoft.com/office/drawing/2014/main" id="{0BEA2C76-9FC6-B114-B829-C0F10064C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063" y="265113"/>
            <a:ext cx="8313737" cy="573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Page Tables are often Multi-level in reality; accessing them is slow</a:t>
            </a: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9CBEC35-E67C-6E6F-D60A-D96F4573E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6988"/>
            <a:ext cx="5653088" cy="5180012"/>
          </a:xfrm>
        </p:spPr>
        <p:txBody>
          <a:bodyPr/>
          <a:lstStyle/>
          <a:p>
            <a:pPr eaLnBrk="1" hangingPunct="1">
              <a:lnSpc>
                <a:spcPct val="7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Given:</a:t>
            </a:r>
          </a:p>
          <a:p>
            <a:pPr lvl="1" eaLnBrk="1" hangingPunct="1">
              <a:lnSpc>
                <a:spcPct val="7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4KB (2</a:t>
            </a:r>
            <a:r>
              <a:rPr lang="en-GB" altLang="en-US" sz="1800" baseline="30000"/>
              <a:t>12</a:t>
            </a:r>
            <a:r>
              <a:rPr lang="en-GB" altLang="en-US" sz="1800"/>
              <a:t>) page size</a:t>
            </a:r>
          </a:p>
          <a:p>
            <a:pPr lvl="1" eaLnBrk="1" hangingPunct="1">
              <a:lnSpc>
                <a:spcPct val="7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48-bit address space</a:t>
            </a:r>
          </a:p>
          <a:p>
            <a:pPr lvl="1" eaLnBrk="1" hangingPunct="1">
              <a:lnSpc>
                <a:spcPct val="7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8-byte PTE </a:t>
            </a:r>
            <a:endParaRPr lang="en-GB" altLang="en-US"/>
          </a:p>
          <a:p>
            <a:pPr eaLnBrk="1" hangingPunct="1">
              <a:lnSpc>
                <a:spcPct val="7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Problem:</a:t>
            </a:r>
          </a:p>
          <a:p>
            <a:pPr lvl="1" eaLnBrk="1" hangingPunct="1">
              <a:lnSpc>
                <a:spcPct val="7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Would need a 512 GB page table!</a:t>
            </a:r>
          </a:p>
          <a:p>
            <a:pPr lvl="2" eaLnBrk="1" hangingPunct="1">
              <a:lnSpc>
                <a:spcPct val="8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2</a:t>
            </a:r>
            <a:r>
              <a:rPr lang="en-GB" altLang="en-US" sz="1600" baseline="30000"/>
              <a:t>48 </a:t>
            </a:r>
            <a:r>
              <a:rPr lang="en-GB" altLang="en-US" sz="1600"/>
              <a:t>* 2</a:t>
            </a:r>
            <a:r>
              <a:rPr lang="en-GB" altLang="en-US" sz="1600" baseline="30000"/>
              <a:t>-12 </a:t>
            </a:r>
            <a:r>
              <a:rPr lang="en-GB" altLang="en-US" sz="1600"/>
              <a:t> * 2</a:t>
            </a:r>
            <a:r>
              <a:rPr lang="en-GB" altLang="en-US" sz="1600" baseline="30000"/>
              <a:t>3</a:t>
            </a:r>
            <a:r>
              <a:rPr lang="en-GB" altLang="en-US" sz="1600"/>
              <a:t> = 2</a:t>
            </a:r>
            <a:r>
              <a:rPr lang="en-GB" altLang="en-US" sz="1600" baseline="30000"/>
              <a:t>39</a:t>
            </a:r>
            <a:r>
              <a:rPr lang="en-GB" altLang="en-US" sz="1600"/>
              <a:t> bytes</a:t>
            </a:r>
            <a:endParaRPr lang="en-GB" altLang="en-US" sz="2000"/>
          </a:p>
          <a:p>
            <a:pPr eaLnBrk="1" hangingPunct="1">
              <a:lnSpc>
                <a:spcPct val="7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Hardware solution:</a:t>
            </a:r>
          </a:p>
          <a:p>
            <a:pPr lvl="1" eaLnBrk="1" hangingPunct="1">
              <a:lnSpc>
                <a:spcPct val="7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Multi-level page tables</a:t>
            </a:r>
          </a:p>
          <a:p>
            <a:pPr lvl="1" eaLnBrk="1" hangingPunct="1">
              <a:lnSpc>
                <a:spcPct val="7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Example: 2-level page table</a:t>
            </a:r>
          </a:p>
          <a:p>
            <a:pPr lvl="2" eaLnBrk="1" hangingPunct="1">
              <a:lnSpc>
                <a:spcPct val="7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Level 1 table: each PTE points to a level 2 page table</a:t>
            </a:r>
          </a:p>
          <a:p>
            <a:pPr lvl="2" eaLnBrk="1" hangingPunct="1">
              <a:lnSpc>
                <a:spcPct val="7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400"/>
              <a:t>Level 2 table: each PTE points to a physical page</a:t>
            </a:r>
          </a:p>
          <a:p>
            <a:pPr eaLnBrk="1" hangingPunct="1">
              <a:lnSpc>
                <a:spcPct val="7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Complementary software:</a:t>
            </a:r>
          </a:p>
          <a:p>
            <a:pPr lvl="1" eaLnBrk="1" hangingPunct="1">
              <a:lnSpc>
                <a:spcPct val="7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Level 1 table stays in memory</a:t>
            </a:r>
          </a:p>
          <a:p>
            <a:pPr lvl="1" eaLnBrk="1" hangingPunct="1">
              <a:lnSpc>
                <a:spcPct val="7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Level 2 tables paged in and out like other data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1743996A-55BB-5508-2A37-2F7DC6519282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246188"/>
            <a:ext cx="2671763" cy="4697412"/>
            <a:chOff x="6019800" y="1246705"/>
            <a:chExt cx="2671657" cy="4696895"/>
          </a:xfrm>
        </p:grpSpPr>
        <p:sp>
          <p:nvSpPr>
            <p:cNvPr id="74759" name="Text Box 3">
              <a:extLst>
                <a:ext uri="{FF2B5EF4-FFF2-40B4-BE49-F238E27FC236}">
                  <a16:creationId xmlns:a16="http://schemas.microsoft.com/office/drawing/2014/main" id="{11CBC40F-7048-39AB-ED7F-CE045D005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9800" y="2633132"/>
              <a:ext cx="842857" cy="666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Table</a:t>
              </a:r>
            </a:p>
          </p:txBody>
        </p:sp>
        <p:sp>
          <p:nvSpPr>
            <p:cNvPr id="40964" name="Rectangle 4">
              <a:extLst>
                <a:ext uri="{FF2B5EF4-FFF2-40B4-BE49-F238E27FC236}">
                  <a16:creationId xmlns:a16="http://schemas.microsoft.com/office/drawing/2014/main" id="{BBC12720-FAC5-957A-F636-2031AD458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3935" y="3276894"/>
              <a:ext cx="758795" cy="114287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40965" name="Rectangle 5">
              <a:extLst>
                <a:ext uri="{FF2B5EF4-FFF2-40B4-BE49-F238E27FC236}">
                  <a16:creationId xmlns:a16="http://schemas.microsoft.com/office/drawing/2014/main" id="{15CF9BD6-086C-20B1-753B-D2837D985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6949" y="1905444"/>
              <a:ext cx="700060" cy="11428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40966" name="Rectangle 6">
              <a:extLst>
                <a:ext uri="{FF2B5EF4-FFF2-40B4-BE49-F238E27FC236}">
                  <a16:creationId xmlns:a16="http://schemas.microsoft.com/office/drawing/2014/main" id="{D4A91797-E138-843A-2615-B3AE23BE1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6949" y="3276894"/>
              <a:ext cx="700060" cy="11428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40967" name="Rectangle 7">
              <a:extLst>
                <a:ext uri="{FF2B5EF4-FFF2-40B4-BE49-F238E27FC236}">
                  <a16:creationId xmlns:a16="http://schemas.microsoft.com/office/drawing/2014/main" id="{640EC883-8E96-AABD-8767-80494AC5F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6949" y="4800726"/>
              <a:ext cx="700060" cy="11428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74764" name="Text Box 8">
              <a:extLst>
                <a:ext uri="{FF2B5EF4-FFF2-40B4-BE49-F238E27FC236}">
                  <a16:creationId xmlns:a16="http://schemas.microsoft.com/office/drawing/2014/main" id="{29909FD4-C4AB-2591-2D00-58861E408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1016" y="4402138"/>
              <a:ext cx="365227" cy="333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solidFill>
                    <a:srgbClr val="003300"/>
                  </a:solidFill>
                  <a:latin typeface="Calibri" panose="020F0502020204030204" pitchFamily="34" charset="0"/>
                </a:rPr>
                <a:t>...</a:t>
              </a:r>
            </a:p>
          </p:txBody>
        </p:sp>
        <p:sp>
          <p:nvSpPr>
            <p:cNvPr id="74765" name="Text Box 9">
              <a:extLst>
                <a:ext uri="{FF2B5EF4-FFF2-40B4-BE49-F238E27FC236}">
                  <a16:creationId xmlns:a16="http://schemas.microsoft.com/office/drawing/2014/main" id="{3951355C-6564-9836-D838-5266F46B74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8600" y="1246705"/>
              <a:ext cx="842857" cy="666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Level 2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Tables</a:t>
              </a:r>
            </a:p>
          </p:txBody>
        </p:sp>
        <p:sp>
          <p:nvSpPr>
            <p:cNvPr id="74766" name="Line 10">
              <a:extLst>
                <a:ext uri="{FF2B5EF4-FFF2-40B4-BE49-F238E27FC236}">
                  <a16:creationId xmlns:a16="http://schemas.microsoft.com/office/drawing/2014/main" id="{723A04FF-0510-F495-7A0A-C3D1E90EE5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50991" y="1903413"/>
              <a:ext cx="1295400" cy="14509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7" name="Line 11">
              <a:extLst>
                <a:ext uri="{FF2B5EF4-FFF2-40B4-BE49-F238E27FC236}">
                  <a16:creationId xmlns:a16="http://schemas.microsoft.com/office/drawing/2014/main" id="{32FC16A5-2AB9-9E12-5C32-66CEEF7E15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50991" y="3275013"/>
              <a:ext cx="1295400" cy="231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Line 12">
              <a:extLst>
                <a:ext uri="{FF2B5EF4-FFF2-40B4-BE49-F238E27FC236}">
                  <a16:creationId xmlns:a16="http://schemas.microsoft.com/office/drawing/2014/main" id="{4526C148-4F7E-3E03-BCA2-88A2B3726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3391" y="4337050"/>
              <a:ext cx="1143000" cy="4635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9" name="Line 13">
              <a:extLst>
                <a:ext uri="{FF2B5EF4-FFF2-40B4-BE49-F238E27FC236}">
                  <a16:creationId xmlns:a16="http://schemas.microsoft.com/office/drawing/2014/main" id="{1F1FD0F5-CA7F-B200-F3B6-43D0D31F6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9124" y="34290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Line 14">
              <a:extLst>
                <a:ext uri="{FF2B5EF4-FFF2-40B4-BE49-F238E27FC236}">
                  <a16:creationId xmlns:a16="http://schemas.microsoft.com/office/drawing/2014/main" id="{9EC4B121-31A4-7B66-9E9C-2E4A21C0F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9124" y="35814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Line 15">
              <a:extLst>
                <a:ext uri="{FF2B5EF4-FFF2-40B4-BE49-F238E27FC236}">
                  <a16:creationId xmlns:a16="http://schemas.microsoft.com/office/drawing/2014/main" id="{40940F78-2B91-A5D0-B132-BCFD34AF9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9124" y="42672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2" name="Text Box 16">
              <a:extLst>
                <a:ext uri="{FF2B5EF4-FFF2-40B4-BE49-F238E27FC236}">
                  <a16:creationId xmlns:a16="http://schemas.microsoft.com/office/drawing/2014/main" id="{C8FDF44B-89FE-BBFA-AFAD-30EA7A6381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8547" y="3733800"/>
              <a:ext cx="426270" cy="272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rtl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solidFill>
                    <a:srgbClr val="003300"/>
                  </a:solidFill>
                  <a:latin typeface="Calibri" panose="020F0502020204030204" pitchFamily="34" charset="0"/>
                </a:rPr>
                <a:t>...</a:t>
              </a:r>
            </a:p>
          </p:txBody>
        </p:sp>
      </p:grpSp>
      <p:sp>
        <p:nvSpPr>
          <p:cNvPr id="74756" name="Slide Number Placeholder 19">
            <a:extLst>
              <a:ext uri="{FF2B5EF4-FFF2-40B4-BE49-F238E27FC236}">
                <a16:creationId xmlns:a16="http://schemas.microsoft.com/office/drawing/2014/main" id="{6C27111F-7862-8FEE-D95F-D3D5CDEE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42729E1-ABD3-4E67-AFE2-AA6894ABCDD2}" type="slidenum">
              <a:rPr lang="en-US" altLang="en-US" smtClean="0">
                <a:latin typeface="Arial" panose="020B0604020202020204" pitchFamily="34" charset="0"/>
              </a:rPr>
              <a:pPr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20502BE5-C949-2179-3562-A0A242A0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74758" name="Date Placeholder 21">
            <a:extLst>
              <a:ext uri="{FF2B5EF4-FFF2-40B4-BE49-F238E27FC236}">
                <a16:creationId xmlns:a16="http://schemas.microsoft.com/office/drawing/2014/main" id="{261322A7-0AC9-5E10-A2E3-2498897533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>
            <a:extLst>
              <a:ext uri="{FF2B5EF4-FFF2-40B4-BE49-F238E27FC236}">
                <a16:creationId xmlns:a16="http://schemas.microsoft.com/office/drawing/2014/main" id="{9A009BDB-4BD5-A8D4-EAA0-B1717E87A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284163"/>
            <a:ext cx="8283575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 Two-Level Page Table Hierarchy</a:t>
            </a:r>
          </a:p>
        </p:txBody>
      </p:sp>
      <p:sp>
        <p:nvSpPr>
          <p:cNvPr id="76802" name="Text Box 2">
            <a:extLst>
              <a:ext uri="{FF2B5EF4-FFF2-40B4-BE49-F238E27FC236}">
                <a16:creationId xmlns:a16="http://schemas.microsoft.com/office/drawing/2014/main" id="{FAFEA6C0-5F1C-13E7-D61B-9BC14C8D9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1106488"/>
            <a:ext cx="12319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page table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3A8EE4AA-20BC-4B35-C01B-3C59EB157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9463" y="6426200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1">
              <a:lnSpc>
                <a:spcPct val="88000"/>
              </a:lnSpc>
              <a:spcBef>
                <a:spcPts val="900"/>
              </a:spcBef>
            </a:pPr>
            <a:r>
              <a:rPr lang="en-GB" altLang="en-US"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C4FAF434-16A0-EC9C-FA61-120DAE1F7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1112838"/>
            <a:ext cx="1322388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page tables</a:t>
            </a:r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F6D5E395-F6E2-434F-25DD-F2C7E5F0A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VP 0</a:t>
            </a:r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0C140DD5-ABE0-E630-D2AD-DE4D3BB0A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C0C0C0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CB48A211-E721-4C6A-0C10-ADC840767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VP 1023</a:t>
            </a:r>
          </a:p>
        </p:txBody>
      </p:sp>
      <p:sp>
        <p:nvSpPr>
          <p:cNvPr id="76808" name="Rectangle 8">
            <a:extLst>
              <a:ext uri="{FF2B5EF4-FFF2-40B4-BE49-F238E27FC236}">
                <a16:creationId xmlns:a16="http://schemas.microsoft.com/office/drawing/2014/main" id="{BB14162A-27A2-0778-4988-4509133D8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VP 1024</a:t>
            </a:r>
          </a:p>
        </p:txBody>
      </p:sp>
      <p:sp>
        <p:nvSpPr>
          <p:cNvPr id="76809" name="Rectangle 9">
            <a:extLst>
              <a:ext uri="{FF2B5EF4-FFF2-40B4-BE49-F238E27FC236}">
                <a16:creationId xmlns:a16="http://schemas.microsoft.com/office/drawing/2014/main" id="{77C24EAC-2B6F-47CA-B285-16BAB1F1D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C0C0C0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76810" name="Rectangle 10">
            <a:extLst>
              <a:ext uri="{FF2B5EF4-FFF2-40B4-BE49-F238E27FC236}">
                <a16:creationId xmlns:a16="http://schemas.microsoft.com/office/drawing/2014/main" id="{C504258A-543C-F8FC-1C69-7EA9BC5B3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VP 2047</a:t>
            </a:r>
          </a:p>
        </p:txBody>
      </p:sp>
      <p:sp>
        <p:nvSpPr>
          <p:cNvPr id="76811" name="Rectangle 11">
            <a:extLst>
              <a:ext uri="{FF2B5EF4-FFF2-40B4-BE49-F238E27FC236}">
                <a16:creationId xmlns:a16="http://schemas.microsoft.com/office/drawing/2014/main" id="{A7489D59-1267-67FF-1E3D-00F0B6690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12" name="Rectangle 12">
            <a:extLst>
              <a:ext uri="{FF2B5EF4-FFF2-40B4-BE49-F238E27FC236}">
                <a16:creationId xmlns:a16="http://schemas.microsoft.com/office/drawing/2014/main" id="{C4EA8E16-AFC0-AFD9-D74B-B598F91B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13" name="Rectangle 13">
            <a:extLst>
              <a:ext uri="{FF2B5EF4-FFF2-40B4-BE49-F238E27FC236}">
                <a16:creationId xmlns:a16="http://schemas.microsoft.com/office/drawing/2014/main" id="{1DC6CB6B-185D-03FD-AA30-E944AB81E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Gap</a:t>
            </a:r>
          </a:p>
        </p:txBody>
      </p:sp>
      <p:sp>
        <p:nvSpPr>
          <p:cNvPr id="76814" name="Text Box 14">
            <a:extLst>
              <a:ext uri="{FF2B5EF4-FFF2-40B4-BE49-F238E27FC236}">
                <a16:creationId xmlns:a16="http://schemas.microsoft.com/office/drawing/2014/main" id="{C008B39F-4BB9-793F-25AE-2A431037D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76815" name="Rectangle 15">
            <a:extLst>
              <a:ext uri="{FF2B5EF4-FFF2-40B4-BE49-F238E27FC236}">
                <a16:creationId xmlns:a16="http://schemas.microsoft.com/office/drawing/2014/main" id="{2DA0B8C6-A61B-C222-7BEA-3A1C25321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76816" name="Rectangle 16">
            <a:extLst>
              <a:ext uri="{FF2B5EF4-FFF2-40B4-BE49-F238E27FC236}">
                <a16:creationId xmlns:a16="http://schemas.microsoft.com/office/drawing/2014/main" id="{68348D92-412C-C5EF-45D5-C7EACD3E0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C0C0C0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76817" name="Rectangle 17">
            <a:extLst>
              <a:ext uri="{FF2B5EF4-FFF2-40B4-BE49-F238E27FC236}">
                <a16:creationId xmlns:a16="http://schemas.microsoft.com/office/drawing/2014/main" id="{2039B876-D77A-23B1-1229-D98B66AFD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1023</a:t>
            </a:r>
          </a:p>
        </p:txBody>
      </p:sp>
      <p:sp>
        <p:nvSpPr>
          <p:cNvPr id="76818" name="Rectangle 18">
            <a:extLst>
              <a:ext uri="{FF2B5EF4-FFF2-40B4-BE49-F238E27FC236}">
                <a16:creationId xmlns:a16="http://schemas.microsoft.com/office/drawing/2014/main" id="{87ED2784-532D-441A-E429-562D5243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19" name="Rectangle 19">
            <a:extLst>
              <a:ext uri="{FF2B5EF4-FFF2-40B4-BE49-F238E27FC236}">
                <a16:creationId xmlns:a16="http://schemas.microsoft.com/office/drawing/2014/main" id="{69952C27-AF9E-C9AD-AC1B-16A358B07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76820" name="Rectangle 20">
            <a:extLst>
              <a:ext uri="{FF2B5EF4-FFF2-40B4-BE49-F238E27FC236}">
                <a16:creationId xmlns:a16="http://schemas.microsoft.com/office/drawing/2014/main" id="{A29054B6-216A-75FE-F0B5-46BC94C18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C0C0C0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76821" name="Rectangle 21">
            <a:extLst>
              <a:ext uri="{FF2B5EF4-FFF2-40B4-BE49-F238E27FC236}">
                <a16:creationId xmlns:a16="http://schemas.microsoft.com/office/drawing/2014/main" id="{98920230-B902-1B1F-1D7D-1E0C707A4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1023</a:t>
            </a:r>
          </a:p>
        </p:txBody>
      </p:sp>
      <p:sp>
        <p:nvSpPr>
          <p:cNvPr id="76822" name="Rectangle 22">
            <a:extLst>
              <a:ext uri="{FF2B5EF4-FFF2-40B4-BE49-F238E27FC236}">
                <a16:creationId xmlns:a16="http://schemas.microsoft.com/office/drawing/2014/main" id="{050F57B8-C208-8035-CEEE-9E3B24619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23" name="Rectangle 23">
            <a:extLst>
              <a:ext uri="{FF2B5EF4-FFF2-40B4-BE49-F238E27FC236}">
                <a16:creationId xmlns:a16="http://schemas.microsoft.com/office/drawing/2014/main" id="{FF9FEEE3-B2C6-2A9B-CC3B-2A1E4EAC4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C0C0C0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1023 null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PTEs</a:t>
            </a:r>
          </a:p>
        </p:txBody>
      </p:sp>
      <p:sp>
        <p:nvSpPr>
          <p:cNvPr id="76824" name="Rectangle 24">
            <a:extLst>
              <a:ext uri="{FF2B5EF4-FFF2-40B4-BE49-F238E27FC236}">
                <a16:creationId xmlns:a16="http://schemas.microsoft.com/office/drawing/2014/main" id="{F248C88D-62C5-6BA3-9791-D1554EA20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1023</a:t>
            </a:r>
          </a:p>
        </p:txBody>
      </p:sp>
      <p:sp>
        <p:nvSpPr>
          <p:cNvPr id="76825" name="Rectangle 25">
            <a:extLst>
              <a:ext uri="{FF2B5EF4-FFF2-40B4-BE49-F238E27FC236}">
                <a16:creationId xmlns:a16="http://schemas.microsoft.com/office/drawing/2014/main" id="{B3371A6D-A50F-8F92-C118-22C4F4955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26" name="Rectangle 26">
            <a:extLst>
              <a:ext uri="{FF2B5EF4-FFF2-40B4-BE49-F238E27FC236}">
                <a16:creationId xmlns:a16="http://schemas.microsoft.com/office/drawing/2014/main" id="{FEF1A93B-E704-3F7D-52FF-EDE61E8B2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C0C0C0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1023 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unallocated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pages</a:t>
            </a:r>
          </a:p>
        </p:txBody>
      </p:sp>
      <p:sp>
        <p:nvSpPr>
          <p:cNvPr id="76827" name="Rectangle 27">
            <a:extLst>
              <a:ext uri="{FF2B5EF4-FFF2-40B4-BE49-F238E27FC236}">
                <a16:creationId xmlns:a16="http://schemas.microsoft.com/office/drawing/2014/main" id="{5EA8BE69-5F95-C8CF-D877-2EDA265B5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VP 9215</a:t>
            </a:r>
          </a:p>
        </p:txBody>
      </p:sp>
      <p:sp>
        <p:nvSpPr>
          <p:cNvPr id="76828" name="Rectangle 28">
            <a:extLst>
              <a:ext uri="{FF2B5EF4-FFF2-40B4-BE49-F238E27FC236}">
                <a16:creationId xmlns:a16="http://schemas.microsoft.com/office/drawing/2014/main" id="{7520583A-01D3-C38A-DCBF-09BF1BDD2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29" name="Text Box 29">
            <a:extLst>
              <a:ext uri="{FF2B5EF4-FFF2-40B4-BE49-F238E27FC236}">
                <a16:creationId xmlns:a16="http://schemas.microsoft.com/office/drawing/2014/main" id="{06A41A29-95D1-45A2-0DED-1BFBFAA0A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1106488"/>
            <a:ext cx="1017587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i="1">
                <a:solidFill>
                  <a:srgbClr val="006600"/>
                </a:solidFill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76830" name="Line 30">
            <a:extLst>
              <a:ext uri="{FF2B5EF4-FFF2-40B4-BE49-F238E27FC236}">
                <a16:creationId xmlns:a16="http://schemas.microsoft.com/office/drawing/2014/main" id="{BE4153BA-D5D2-F0A7-3FBB-DB8E0019AB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1" name="Line 31">
            <a:extLst>
              <a:ext uri="{FF2B5EF4-FFF2-40B4-BE49-F238E27FC236}">
                <a16:creationId xmlns:a16="http://schemas.microsoft.com/office/drawing/2014/main" id="{BDDFCE79-B3CC-0837-AB6A-A865A3C63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2" name="Line 32">
            <a:extLst>
              <a:ext uri="{FF2B5EF4-FFF2-40B4-BE49-F238E27FC236}">
                <a16:creationId xmlns:a16="http://schemas.microsoft.com/office/drawing/2014/main" id="{4AA0BF77-EE0B-D01D-17DE-2EE64D66B7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3" name="Line 33">
            <a:extLst>
              <a:ext uri="{FF2B5EF4-FFF2-40B4-BE49-F238E27FC236}">
                <a16:creationId xmlns:a16="http://schemas.microsoft.com/office/drawing/2014/main" id="{93B8636B-834B-E907-5E06-1C80CC757D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4" name="Line 34">
            <a:extLst>
              <a:ext uri="{FF2B5EF4-FFF2-40B4-BE49-F238E27FC236}">
                <a16:creationId xmlns:a16="http://schemas.microsoft.com/office/drawing/2014/main" id="{4D9C37C4-22E7-85EB-6C9D-0A05778610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5" name="Line 35">
            <a:extLst>
              <a:ext uri="{FF2B5EF4-FFF2-40B4-BE49-F238E27FC236}">
                <a16:creationId xmlns:a16="http://schemas.microsoft.com/office/drawing/2014/main" id="{54286025-3459-ACDC-5281-E3C6FD7CCE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6" name="Line 36">
            <a:extLst>
              <a:ext uri="{FF2B5EF4-FFF2-40B4-BE49-F238E27FC236}">
                <a16:creationId xmlns:a16="http://schemas.microsoft.com/office/drawing/2014/main" id="{3AD1DDB1-4D2A-9035-B761-B4881B594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7" name="Line 37">
            <a:extLst>
              <a:ext uri="{FF2B5EF4-FFF2-40B4-BE49-F238E27FC236}">
                <a16:creationId xmlns:a16="http://schemas.microsoft.com/office/drawing/2014/main" id="{D90822D2-B58D-12A2-FF7C-85A18EA44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8" name="Rectangle 38">
            <a:extLst>
              <a:ext uri="{FF2B5EF4-FFF2-40B4-BE49-F238E27FC236}">
                <a16:creationId xmlns:a16="http://schemas.microsoft.com/office/drawing/2014/main" id="{29406359-98C0-2D56-DAFE-0CB5DDCFE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C0C0C0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(1K - 9)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null PTEs </a:t>
            </a:r>
          </a:p>
        </p:txBody>
      </p:sp>
      <p:sp>
        <p:nvSpPr>
          <p:cNvPr id="76839" name="Rectangle 39">
            <a:extLst>
              <a:ext uri="{FF2B5EF4-FFF2-40B4-BE49-F238E27FC236}">
                <a16:creationId xmlns:a16="http://schemas.microsoft.com/office/drawing/2014/main" id="{D59DFCC3-460B-B271-3A33-B91E7C3B9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76840" name="Rectangle 40">
            <a:extLst>
              <a:ext uri="{FF2B5EF4-FFF2-40B4-BE49-F238E27FC236}">
                <a16:creationId xmlns:a16="http://schemas.microsoft.com/office/drawing/2014/main" id="{4D52353A-3084-B1D5-F05B-C874E7DF9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1</a:t>
            </a:r>
          </a:p>
        </p:txBody>
      </p:sp>
      <p:sp>
        <p:nvSpPr>
          <p:cNvPr id="76841" name="Rectangle 41">
            <a:extLst>
              <a:ext uri="{FF2B5EF4-FFF2-40B4-BE49-F238E27FC236}">
                <a16:creationId xmlns:a16="http://schemas.microsoft.com/office/drawing/2014/main" id="{A2136E29-7717-3C63-D5A3-0B9222B31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2 (null)</a:t>
            </a:r>
          </a:p>
        </p:txBody>
      </p:sp>
      <p:sp>
        <p:nvSpPr>
          <p:cNvPr id="76842" name="Rectangle 42">
            <a:extLst>
              <a:ext uri="{FF2B5EF4-FFF2-40B4-BE49-F238E27FC236}">
                <a16:creationId xmlns:a16="http://schemas.microsoft.com/office/drawing/2014/main" id="{03578836-CC4C-D9B5-2603-898142D11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3 (null)</a:t>
            </a:r>
          </a:p>
        </p:txBody>
      </p:sp>
      <p:sp>
        <p:nvSpPr>
          <p:cNvPr id="76843" name="Rectangle 43">
            <a:extLst>
              <a:ext uri="{FF2B5EF4-FFF2-40B4-BE49-F238E27FC236}">
                <a16:creationId xmlns:a16="http://schemas.microsoft.com/office/drawing/2014/main" id="{CC8CF4ED-F235-C2E5-61B0-18D18A187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4 (null)</a:t>
            </a:r>
          </a:p>
        </p:txBody>
      </p:sp>
      <p:sp>
        <p:nvSpPr>
          <p:cNvPr id="76844" name="Rectangle 44">
            <a:extLst>
              <a:ext uri="{FF2B5EF4-FFF2-40B4-BE49-F238E27FC236}">
                <a16:creationId xmlns:a16="http://schemas.microsoft.com/office/drawing/2014/main" id="{6B59AF00-C582-5C0D-7BD4-B711A5C1A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5 (null)</a:t>
            </a:r>
          </a:p>
        </p:txBody>
      </p:sp>
      <p:sp>
        <p:nvSpPr>
          <p:cNvPr id="76845" name="Rectangle 45">
            <a:extLst>
              <a:ext uri="{FF2B5EF4-FFF2-40B4-BE49-F238E27FC236}">
                <a16:creationId xmlns:a16="http://schemas.microsoft.com/office/drawing/2014/main" id="{58FD2466-C86E-B0A5-9E4E-6F61E9D68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6 (null)</a:t>
            </a:r>
          </a:p>
        </p:txBody>
      </p:sp>
      <p:sp>
        <p:nvSpPr>
          <p:cNvPr id="76846" name="Rectangle 46">
            <a:extLst>
              <a:ext uri="{FF2B5EF4-FFF2-40B4-BE49-F238E27FC236}">
                <a16:creationId xmlns:a16="http://schemas.microsoft.com/office/drawing/2014/main" id="{2F5F885E-6ECF-E53F-B97B-DE19FD282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7 (null)</a:t>
            </a:r>
          </a:p>
        </p:txBody>
      </p:sp>
      <p:sp>
        <p:nvSpPr>
          <p:cNvPr id="76847" name="Rectangle 47">
            <a:extLst>
              <a:ext uri="{FF2B5EF4-FFF2-40B4-BE49-F238E27FC236}">
                <a16:creationId xmlns:a16="http://schemas.microsoft.com/office/drawing/2014/main" id="{2C58F0F4-7225-8D1D-8500-C7394E367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 8</a:t>
            </a:r>
          </a:p>
        </p:txBody>
      </p:sp>
      <p:sp>
        <p:nvSpPr>
          <p:cNvPr id="76848" name="Rectangle 48">
            <a:extLst>
              <a:ext uri="{FF2B5EF4-FFF2-40B4-BE49-F238E27FC236}">
                <a16:creationId xmlns:a16="http://schemas.microsoft.com/office/drawing/2014/main" id="{9CA036E8-BE31-3606-1ADE-6A97D9F2F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49" name="AutoShape 49">
            <a:extLst>
              <a:ext uri="{FF2B5EF4-FFF2-40B4-BE49-F238E27FC236}">
                <a16:creationId xmlns:a16="http://schemas.microsoft.com/office/drawing/2014/main" id="{22BCD413-886C-B51A-AEBB-24F8B00DFED5}"/>
              </a:ext>
            </a:extLst>
          </p:cNvPr>
          <p:cNvSpPr>
            <a:spLocks/>
          </p:cNvSpPr>
          <p:nvPr/>
        </p:nvSpPr>
        <p:spPr bwMode="auto">
          <a:xfrm>
            <a:off x="660558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50" name="Text Box 50">
            <a:extLst>
              <a:ext uri="{FF2B5EF4-FFF2-40B4-BE49-F238E27FC236}">
                <a16:creationId xmlns:a16="http://schemas.microsoft.com/office/drawing/2014/main" id="{9EC0706C-1E5F-06C6-DF1E-CA49F7621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403475"/>
            <a:ext cx="1885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i="1">
                <a:latin typeface="Calibri" panose="020F0502020204030204" pitchFamily="34" charset="0"/>
              </a:rPr>
              <a:t>2K allocated VM pages</a:t>
            </a:r>
          </a:p>
          <a:p>
            <a:pPr algn="ctr">
              <a:lnSpc>
                <a:spcPct val="98000"/>
              </a:lnSpc>
            </a:pPr>
            <a:r>
              <a:rPr lang="en-GB" altLang="en-US" sz="1400" i="1">
                <a:latin typeface="Calibri" panose="020F0502020204030204" pitchFamily="34" charset="0"/>
              </a:rPr>
              <a:t>for code and data</a:t>
            </a:r>
          </a:p>
        </p:txBody>
      </p:sp>
      <p:sp>
        <p:nvSpPr>
          <p:cNvPr id="76851" name="AutoShape 51">
            <a:extLst>
              <a:ext uri="{FF2B5EF4-FFF2-40B4-BE49-F238E27FC236}">
                <a16:creationId xmlns:a16="http://schemas.microsoft.com/office/drawing/2014/main" id="{B77E518D-E8C0-15B7-4204-DF7FA6542DD4}"/>
              </a:ext>
            </a:extLst>
          </p:cNvPr>
          <p:cNvSpPr>
            <a:spLocks/>
          </p:cNvSpPr>
          <p:nvPr/>
        </p:nvSpPr>
        <p:spPr bwMode="auto">
          <a:xfrm>
            <a:off x="660558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52" name="Text Box 52">
            <a:extLst>
              <a:ext uri="{FF2B5EF4-FFF2-40B4-BE49-F238E27FC236}">
                <a16:creationId xmlns:a16="http://schemas.microsoft.com/office/drawing/2014/main" id="{553783A3-CEE9-53FD-47A3-1B778773C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413" y="4306888"/>
            <a:ext cx="20748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i="1">
                <a:latin typeface="Calibri" panose="020F0502020204030204" pitchFamily="34" charset="0"/>
              </a:rPr>
              <a:t>6K unallocated VM pages</a:t>
            </a:r>
          </a:p>
        </p:txBody>
      </p:sp>
      <p:sp>
        <p:nvSpPr>
          <p:cNvPr id="76853" name="AutoShape 53">
            <a:extLst>
              <a:ext uri="{FF2B5EF4-FFF2-40B4-BE49-F238E27FC236}">
                <a16:creationId xmlns:a16="http://schemas.microsoft.com/office/drawing/2014/main" id="{888A3954-70FD-0D40-FEB2-7ED67A687FEF}"/>
              </a:ext>
            </a:extLst>
          </p:cNvPr>
          <p:cNvSpPr>
            <a:spLocks/>
          </p:cNvSpPr>
          <p:nvPr/>
        </p:nvSpPr>
        <p:spPr bwMode="auto">
          <a:xfrm>
            <a:off x="652938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54" name="Text Box 54">
            <a:extLst>
              <a:ext uri="{FF2B5EF4-FFF2-40B4-BE49-F238E27FC236}">
                <a16:creationId xmlns:a16="http://schemas.microsoft.com/office/drawing/2014/main" id="{76A1DF2B-F385-8791-F571-3B2E1D126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413" y="5588000"/>
            <a:ext cx="19891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i="1">
                <a:latin typeface="Calibri" panose="020F0502020204030204" pitchFamily="34" charset="0"/>
              </a:rPr>
              <a:t>1023 unallocated  pages</a:t>
            </a:r>
          </a:p>
        </p:txBody>
      </p:sp>
      <p:sp>
        <p:nvSpPr>
          <p:cNvPr id="76855" name="AutoShape 55">
            <a:extLst>
              <a:ext uri="{FF2B5EF4-FFF2-40B4-BE49-F238E27FC236}">
                <a16:creationId xmlns:a16="http://schemas.microsoft.com/office/drawing/2014/main" id="{9FEBE281-9BBB-BA3D-3677-C50A95BC0711}"/>
              </a:ext>
            </a:extLst>
          </p:cNvPr>
          <p:cNvSpPr>
            <a:spLocks/>
          </p:cNvSpPr>
          <p:nvPr/>
        </p:nvSpPr>
        <p:spPr bwMode="auto">
          <a:xfrm>
            <a:off x="652938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6856" name="Text Box 56">
            <a:extLst>
              <a:ext uri="{FF2B5EF4-FFF2-40B4-BE49-F238E27FC236}">
                <a16:creationId xmlns:a16="http://schemas.microsoft.com/office/drawing/2014/main" id="{ECDF6F2D-4C4B-52F9-2AE3-11D1D6433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000750"/>
            <a:ext cx="17176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i="1">
                <a:latin typeface="Calibri" panose="020F0502020204030204" pitchFamily="34" charset="0"/>
              </a:rPr>
              <a:t>1 allocated VM page</a:t>
            </a:r>
          </a:p>
          <a:p>
            <a:pPr algn="ctr">
              <a:lnSpc>
                <a:spcPct val="98000"/>
              </a:lnSpc>
            </a:pPr>
            <a:r>
              <a:rPr lang="en-GB" altLang="en-US" sz="1400" i="1">
                <a:latin typeface="Calibri" panose="020F0502020204030204" pitchFamily="34" charset="0"/>
              </a:rPr>
              <a:t>for the stack</a:t>
            </a:r>
          </a:p>
        </p:txBody>
      </p:sp>
      <p:sp>
        <p:nvSpPr>
          <p:cNvPr id="76857" name="Slide Number Placeholder 58">
            <a:extLst>
              <a:ext uri="{FF2B5EF4-FFF2-40B4-BE49-F238E27FC236}">
                <a16:creationId xmlns:a16="http://schemas.microsoft.com/office/drawing/2014/main" id="{037C8785-5781-6386-2FEF-8F5CBEFA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995C3B-6437-4548-B71E-722CDC77A0BF}" type="slidenum">
              <a:rPr lang="en-US" altLang="en-US" smtClean="0">
                <a:latin typeface="Arial" panose="020B0604020202020204" pitchFamily="34" charset="0"/>
              </a:rPr>
              <a:pPr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" name="Footer Placeholder 59">
            <a:extLst>
              <a:ext uri="{FF2B5EF4-FFF2-40B4-BE49-F238E27FC236}">
                <a16:creationId xmlns:a16="http://schemas.microsoft.com/office/drawing/2014/main" id="{B2CDB770-E3E5-E8C1-6B6C-2A89BE4B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76859" name="Date Placeholder 60">
            <a:extLst>
              <a:ext uri="{FF2B5EF4-FFF2-40B4-BE49-F238E27FC236}">
                <a16:creationId xmlns:a16="http://schemas.microsoft.com/office/drawing/2014/main" id="{B6628A07-BC9C-68E3-D5EA-FF7DD35FB9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>
            <a:extLst>
              <a:ext uri="{FF2B5EF4-FFF2-40B4-BE49-F238E27FC236}">
                <a16:creationId xmlns:a16="http://schemas.microsoft.com/office/drawing/2014/main" id="{E978A26C-02DF-AB60-5021-A81A6257C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436563"/>
            <a:ext cx="8283575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Translating with a k-level Page Table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32DEAD84-97BD-E608-2A5F-B107BE5DC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293938"/>
            <a:ext cx="123983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  <a:ea typeface="+mn-ea"/>
              </a:rPr>
              <a:t>VPN 1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232E235C-4E6A-FA5C-0BEF-76A6554B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663" y="207962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BC161162-C919-BE02-D1E7-055A16B11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663" y="2079625"/>
            <a:ext cx="365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solidFill>
                  <a:srgbClr val="000066"/>
                </a:solidFill>
                <a:latin typeface="Calibri" panose="020F0502020204030204" pitchFamily="34" charset="0"/>
              </a:rPr>
              <a:t>p-1</a:t>
            </a: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47E5C630-AAF0-1EFE-FFD5-C9A3F4D50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2079625"/>
            <a:ext cx="365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solidFill>
                  <a:srgbClr val="000066"/>
                </a:solidFill>
                <a:latin typeface="Calibri" panose="020F0502020204030204" pitchFamily="34" charset="0"/>
              </a:rPr>
              <a:t>n-1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474C794F-CB3A-FFEC-3878-675D0B53C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3" y="2293938"/>
            <a:ext cx="9191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  <a:ea typeface="+mn-ea"/>
              </a:rPr>
              <a:t>VPO</a:t>
            </a:r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D33B4F55-FF1A-6CE6-C2E0-127913B8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25" y="2293938"/>
            <a:ext cx="123983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  <a:ea typeface="+mn-ea"/>
              </a:rPr>
              <a:t>VPN 2</a:t>
            </a:r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744DCBC5-3D9E-DC15-BF68-479681625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2293938"/>
            <a:ext cx="123983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  <a:ea typeface="+mn-ea"/>
              </a:rPr>
              <a:t>...</a:t>
            </a:r>
          </a:p>
        </p:txBody>
      </p:sp>
      <p:sp>
        <p:nvSpPr>
          <p:cNvPr id="43017" name="Rectangle 9">
            <a:extLst>
              <a:ext uri="{FF2B5EF4-FFF2-40B4-BE49-F238E27FC236}">
                <a16:creationId xmlns:a16="http://schemas.microsoft.com/office/drawing/2014/main" id="{4183FDF0-4AA0-6F18-2359-575B142F3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363" y="2293938"/>
            <a:ext cx="1239837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  <a:ea typeface="+mn-ea"/>
              </a:rPr>
              <a:t>VPN k</a:t>
            </a:r>
          </a:p>
        </p:txBody>
      </p:sp>
      <p:sp>
        <p:nvSpPr>
          <p:cNvPr id="78858" name="Line 10">
            <a:extLst>
              <a:ext uri="{FF2B5EF4-FFF2-40B4-BE49-F238E27FC236}">
                <a16:creationId xmlns:a16="http://schemas.microsoft.com/office/drawing/2014/main" id="{7D0F28B6-F3C3-5C6E-B98E-0BBAE2819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6063" y="2455863"/>
            <a:ext cx="1587" cy="11938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9" name="Rectangle 11">
            <a:extLst>
              <a:ext uri="{FF2B5EF4-FFF2-40B4-BE49-F238E27FC236}">
                <a16:creationId xmlns:a16="http://schemas.microsoft.com/office/drawing/2014/main" id="{48614AFD-9E2D-E06A-B8F5-188B65949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963" y="3192463"/>
            <a:ext cx="520700" cy="7747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8860" name="Line 12">
            <a:extLst>
              <a:ext uri="{FF2B5EF4-FFF2-40B4-BE49-F238E27FC236}">
                <a16:creationId xmlns:a16="http://schemas.microsoft.com/office/drawing/2014/main" id="{72448E93-BB7E-A727-67A5-32F195D275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6063" y="3649663"/>
            <a:ext cx="3429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1" name="Rectangle 13">
            <a:extLst>
              <a:ext uri="{FF2B5EF4-FFF2-40B4-BE49-F238E27FC236}">
                <a16:creationId xmlns:a16="http://schemas.microsoft.com/office/drawing/2014/main" id="{2254DF2D-8EDF-B3BF-A6E4-828D9504B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963" y="3586163"/>
            <a:ext cx="520700" cy="114300"/>
          </a:xfrm>
          <a:prstGeom prst="rect">
            <a:avLst/>
          </a:prstGeom>
          <a:solidFill>
            <a:srgbClr val="C0C0C0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8862" name="Line 14">
            <a:extLst>
              <a:ext uri="{FF2B5EF4-FFF2-40B4-BE49-F238E27FC236}">
                <a16:creationId xmlns:a16="http://schemas.microsoft.com/office/drawing/2014/main" id="{C378F0ED-CA1A-8F0F-4349-2A5166E9C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2455863"/>
            <a:ext cx="1587" cy="9525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3" name="Rectangle 15">
            <a:extLst>
              <a:ext uri="{FF2B5EF4-FFF2-40B4-BE49-F238E27FC236}">
                <a16:creationId xmlns:a16="http://schemas.microsoft.com/office/drawing/2014/main" id="{781BE836-3B79-B6D9-CD9F-E3FD61D64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3192463"/>
            <a:ext cx="520700" cy="7747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8864" name="Line 16">
            <a:extLst>
              <a:ext uri="{FF2B5EF4-FFF2-40B4-BE49-F238E27FC236}">
                <a16:creationId xmlns:a16="http://schemas.microsoft.com/office/drawing/2014/main" id="{675FC97F-C527-B761-3372-02DCF2B4B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563" y="3408363"/>
            <a:ext cx="3429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5" name="Rectangle 17">
            <a:extLst>
              <a:ext uri="{FF2B5EF4-FFF2-40B4-BE49-F238E27FC236}">
                <a16:creationId xmlns:a16="http://schemas.microsoft.com/office/drawing/2014/main" id="{AA3F9535-2CD9-EE9D-BE38-216616241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3357563"/>
            <a:ext cx="520700" cy="114300"/>
          </a:xfrm>
          <a:prstGeom prst="rect">
            <a:avLst/>
          </a:prstGeom>
          <a:solidFill>
            <a:srgbClr val="C0C0C0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8866" name="Line 18">
            <a:extLst>
              <a:ext uri="{FF2B5EF4-FFF2-40B4-BE49-F238E27FC236}">
                <a16:creationId xmlns:a16="http://schemas.microsoft.com/office/drawing/2014/main" id="{0A545B37-AB1B-C143-C58F-6AF1E2530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7163" y="2455863"/>
            <a:ext cx="1587" cy="13335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7" name="Rectangle 19">
            <a:extLst>
              <a:ext uri="{FF2B5EF4-FFF2-40B4-BE49-F238E27FC236}">
                <a16:creationId xmlns:a16="http://schemas.microsoft.com/office/drawing/2014/main" id="{579F658B-E9D0-56B5-9D77-D012F9F38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192463"/>
            <a:ext cx="520700" cy="7747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8868" name="Line 20">
            <a:extLst>
              <a:ext uri="{FF2B5EF4-FFF2-40B4-BE49-F238E27FC236}">
                <a16:creationId xmlns:a16="http://schemas.microsoft.com/office/drawing/2014/main" id="{02A9BE88-1BCC-6B2E-4CA7-C73BA63B9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7163" y="3789363"/>
            <a:ext cx="3429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9" name="Rectangle 21">
            <a:extLst>
              <a:ext uri="{FF2B5EF4-FFF2-40B4-BE49-F238E27FC236}">
                <a16:creationId xmlns:a16="http://schemas.microsoft.com/office/drawing/2014/main" id="{5E70A197-CC51-19FD-431D-93B9D91DC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700463"/>
            <a:ext cx="520700" cy="152400"/>
          </a:xfrm>
          <a:prstGeom prst="rect">
            <a:avLst/>
          </a:prstGeom>
          <a:solidFill>
            <a:srgbClr val="C0C0C0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PPN</a:t>
            </a:r>
          </a:p>
        </p:txBody>
      </p:sp>
      <p:sp>
        <p:nvSpPr>
          <p:cNvPr id="78870" name="Text Box 22">
            <a:extLst>
              <a:ext uri="{FF2B5EF4-FFF2-40B4-BE49-F238E27FC236}">
                <a16:creationId xmlns:a16="http://schemas.microsoft.com/office/drawing/2014/main" id="{456894B8-F008-3843-AE50-8F72DE3B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43449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78871" name="Text Box 23">
            <a:extLst>
              <a:ext uri="{FF2B5EF4-FFF2-40B4-BE49-F238E27FC236}">
                <a16:creationId xmlns:a16="http://schemas.microsoft.com/office/drawing/2014/main" id="{C50133EC-FCD3-6CDB-55E7-36BB0EDCC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8" y="4344988"/>
            <a:ext cx="365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solidFill>
                  <a:srgbClr val="000066"/>
                </a:solidFill>
                <a:latin typeface="Calibri" panose="020F0502020204030204" pitchFamily="34" charset="0"/>
              </a:rPr>
              <a:t>p-1</a:t>
            </a:r>
          </a:p>
        </p:txBody>
      </p:sp>
      <p:sp>
        <p:nvSpPr>
          <p:cNvPr id="78872" name="Text Box 24">
            <a:extLst>
              <a:ext uri="{FF2B5EF4-FFF2-40B4-BE49-F238E27FC236}">
                <a16:creationId xmlns:a16="http://schemas.microsoft.com/office/drawing/2014/main" id="{F645BDEC-426A-24BE-DB88-6CD912FD0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4344988"/>
            <a:ext cx="3984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solidFill>
                  <a:srgbClr val="000066"/>
                </a:solidFill>
                <a:latin typeface="Calibri" panose="020F0502020204030204" pitchFamily="34" charset="0"/>
              </a:rPr>
              <a:t>m-1</a:t>
            </a:r>
          </a:p>
        </p:txBody>
      </p:sp>
      <p:sp>
        <p:nvSpPr>
          <p:cNvPr id="43033" name="Rectangle 25">
            <a:extLst>
              <a:ext uri="{FF2B5EF4-FFF2-40B4-BE49-F238E27FC236}">
                <a16:creationId xmlns:a16="http://schemas.microsoft.com/office/drawing/2014/main" id="{977F0660-A3A0-6C6B-31FF-1E62F8215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3" y="4551363"/>
            <a:ext cx="9191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  <a:ea typeface="+mn-ea"/>
              </a:rPr>
              <a:t>PPO</a:t>
            </a:r>
          </a:p>
        </p:txBody>
      </p:sp>
      <p:sp>
        <p:nvSpPr>
          <p:cNvPr id="78874" name="Rectangle 26">
            <a:extLst>
              <a:ext uri="{FF2B5EF4-FFF2-40B4-BE49-F238E27FC236}">
                <a16:creationId xmlns:a16="http://schemas.microsoft.com/office/drawing/2014/main" id="{851D29D2-8688-2166-C2A5-7AC41A610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25" y="4551363"/>
            <a:ext cx="3724275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0066"/>
                </a:solidFill>
                <a:latin typeface="Calibri" panose="020F0502020204030204" pitchFamily="34" charset="0"/>
              </a:rPr>
              <a:t>PPN</a:t>
            </a:r>
          </a:p>
        </p:txBody>
      </p:sp>
      <p:sp>
        <p:nvSpPr>
          <p:cNvPr id="78875" name="Line 27">
            <a:extLst>
              <a:ext uri="{FF2B5EF4-FFF2-40B4-BE49-F238E27FC236}">
                <a16:creationId xmlns:a16="http://schemas.microsoft.com/office/drawing/2014/main" id="{304481E6-D7CC-EBB4-8A0A-C035E831FE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3649663"/>
            <a:ext cx="309562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6" name="Line 28">
            <a:extLst>
              <a:ext uri="{FF2B5EF4-FFF2-40B4-BE49-F238E27FC236}">
                <a16:creationId xmlns:a16="http://schemas.microsoft.com/office/drawing/2014/main" id="{FB2FE177-FDBF-28FD-AB39-5D0B0C27F4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0163" y="3194050"/>
            <a:ext cx="1587" cy="4603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7" name="Line 29">
            <a:extLst>
              <a:ext uri="{FF2B5EF4-FFF2-40B4-BE49-F238E27FC236}">
                <a16:creationId xmlns:a16="http://schemas.microsoft.com/office/drawing/2014/main" id="{EA7D9B11-DFE6-7060-CF21-B71E80699B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4925" y="3192463"/>
            <a:ext cx="4905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8" name="Line 30">
            <a:extLst>
              <a:ext uri="{FF2B5EF4-FFF2-40B4-BE49-F238E27FC236}">
                <a16:creationId xmlns:a16="http://schemas.microsoft.com/office/drawing/2014/main" id="{22B94C1A-641B-70A6-6B1F-2011F9539D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4563" y="3408363"/>
            <a:ext cx="309562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9" name="Line 31">
            <a:extLst>
              <a:ext uri="{FF2B5EF4-FFF2-40B4-BE49-F238E27FC236}">
                <a16:creationId xmlns:a16="http://schemas.microsoft.com/office/drawing/2014/main" id="{7AFC2798-734A-32AD-6302-EB7FED18ED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6188" y="3190875"/>
            <a:ext cx="4762" cy="2190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0" name="Line 32">
            <a:extLst>
              <a:ext uri="{FF2B5EF4-FFF2-40B4-BE49-F238E27FC236}">
                <a16:creationId xmlns:a16="http://schemas.microsoft.com/office/drawing/2014/main" id="{D8DA60C8-77C3-2586-713C-E5428A8BF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4125" y="3192463"/>
            <a:ext cx="4905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1" name="Text Box 33">
            <a:extLst>
              <a:ext uri="{FF2B5EF4-FFF2-40B4-BE49-F238E27FC236}">
                <a16:creationId xmlns:a16="http://schemas.microsoft.com/office/drawing/2014/main" id="{D7DBC1DF-4496-F5FB-1047-A27BE57B9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1736725"/>
            <a:ext cx="181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2000" i="1">
                <a:solidFill>
                  <a:srgbClr val="006600"/>
                </a:solidFill>
                <a:latin typeface="Calibri" panose="020F0502020204030204" pitchFamily="34" charset="0"/>
              </a:rPr>
              <a:t>Virtual Address</a:t>
            </a:r>
          </a:p>
        </p:txBody>
      </p:sp>
      <p:sp>
        <p:nvSpPr>
          <p:cNvPr id="78882" name="Text Box 34">
            <a:extLst>
              <a:ext uri="{FF2B5EF4-FFF2-40B4-BE49-F238E27FC236}">
                <a16:creationId xmlns:a16="http://schemas.microsoft.com/office/drawing/2014/main" id="{DCFA9A4F-98D3-E68D-2002-CBF61105A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029200"/>
            <a:ext cx="1944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2000" i="1">
                <a:solidFill>
                  <a:srgbClr val="006600"/>
                </a:solidFill>
                <a:latin typeface="Calibri" panose="020F0502020204030204" pitchFamily="34" charset="0"/>
              </a:rPr>
              <a:t>Physical Address</a:t>
            </a:r>
          </a:p>
        </p:txBody>
      </p:sp>
      <p:sp>
        <p:nvSpPr>
          <p:cNvPr id="78883" name="Line 35">
            <a:extLst>
              <a:ext uri="{FF2B5EF4-FFF2-40B4-BE49-F238E27FC236}">
                <a16:creationId xmlns:a16="http://schemas.microsoft.com/office/drawing/2014/main" id="{F984EA76-6262-76E1-9601-7C5DEE8AE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7988" y="2798763"/>
            <a:ext cx="1587" cy="1752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4" name="Line 36">
            <a:extLst>
              <a:ext uri="{FF2B5EF4-FFF2-40B4-BE49-F238E27FC236}">
                <a16:creationId xmlns:a16="http://schemas.microsoft.com/office/drawing/2014/main" id="{C4ACB50E-3473-D6D2-5982-5B6907CE9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3163" y="3770313"/>
            <a:ext cx="220662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5" name="Line 37">
            <a:extLst>
              <a:ext uri="{FF2B5EF4-FFF2-40B4-BE49-F238E27FC236}">
                <a16:creationId xmlns:a16="http://schemas.microsoft.com/office/drawing/2014/main" id="{848088E5-1447-FAED-6A2B-E1197E657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9063" y="3775075"/>
            <a:ext cx="1587" cy="5349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6" name="Line 38">
            <a:extLst>
              <a:ext uri="{FF2B5EF4-FFF2-40B4-BE49-F238E27FC236}">
                <a16:creationId xmlns:a16="http://schemas.microsoft.com/office/drawing/2014/main" id="{39A87E4B-29E0-BCE1-05F2-37986F5A02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3575" y="4306888"/>
            <a:ext cx="1997075" cy="31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7" name="Line 39">
            <a:extLst>
              <a:ext uri="{FF2B5EF4-FFF2-40B4-BE49-F238E27FC236}">
                <a16:creationId xmlns:a16="http://schemas.microsoft.com/office/drawing/2014/main" id="{7944C794-9824-2D93-3BCF-1ADBCD8FD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163" y="4310063"/>
            <a:ext cx="1587" cy="2413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8" name="Line 40">
            <a:extLst>
              <a:ext uri="{FF2B5EF4-FFF2-40B4-BE49-F238E27FC236}">
                <a16:creationId xmlns:a16="http://schemas.microsoft.com/office/drawing/2014/main" id="{8092D46A-3BC2-65AC-A2D7-4EA9A35854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1563" y="3192463"/>
            <a:ext cx="7112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9" name="Text Box 41">
            <a:extLst>
              <a:ext uri="{FF2B5EF4-FFF2-40B4-BE49-F238E27FC236}">
                <a16:creationId xmlns:a16="http://schemas.microsoft.com/office/drawing/2014/main" id="{10C4D37F-699F-CE2C-863E-CCFEC7A6E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2965450"/>
            <a:ext cx="355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0066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78890" name="Text Box 42">
            <a:extLst>
              <a:ext uri="{FF2B5EF4-FFF2-40B4-BE49-F238E27FC236}">
                <a16:creationId xmlns:a16="http://schemas.microsoft.com/office/drawing/2014/main" id="{B12B6E71-7C95-3C66-72F5-02E5A4FF8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965450"/>
            <a:ext cx="355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solidFill>
                  <a:srgbClr val="000066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78891" name="Text Box 43">
            <a:extLst>
              <a:ext uri="{FF2B5EF4-FFF2-40B4-BE49-F238E27FC236}">
                <a16:creationId xmlns:a16="http://schemas.microsoft.com/office/drawing/2014/main" id="{BFFE17D1-C238-F33C-F2B7-85784F9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738" y="2747963"/>
            <a:ext cx="85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Level 1</a:t>
            </a:r>
          </a:p>
          <a:p>
            <a:pPr algn="ctr">
              <a:lnSpc>
                <a:spcPct val="98000"/>
              </a:lnSpc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page table</a:t>
            </a:r>
          </a:p>
        </p:txBody>
      </p:sp>
      <p:sp>
        <p:nvSpPr>
          <p:cNvPr id="78892" name="Text Box 44">
            <a:extLst>
              <a:ext uri="{FF2B5EF4-FFF2-40B4-BE49-F238E27FC236}">
                <a16:creationId xmlns:a16="http://schemas.microsoft.com/office/drawing/2014/main" id="{59BD00A2-F1E0-12EC-3912-389F6EC4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2738438"/>
            <a:ext cx="85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Level 2</a:t>
            </a:r>
          </a:p>
          <a:p>
            <a:pPr algn="ctr">
              <a:lnSpc>
                <a:spcPct val="98000"/>
              </a:lnSpc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page table</a:t>
            </a:r>
          </a:p>
        </p:txBody>
      </p:sp>
      <p:sp>
        <p:nvSpPr>
          <p:cNvPr id="78893" name="Text Box 45">
            <a:extLst>
              <a:ext uri="{FF2B5EF4-FFF2-40B4-BE49-F238E27FC236}">
                <a16:creationId xmlns:a16="http://schemas.microsoft.com/office/drawing/2014/main" id="{E6B71141-3DDA-A08A-ED34-9AFB46065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4013" y="2728913"/>
            <a:ext cx="85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Level k</a:t>
            </a:r>
          </a:p>
          <a:p>
            <a:pPr algn="ctr">
              <a:lnSpc>
                <a:spcPct val="98000"/>
              </a:lnSpc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page table</a:t>
            </a:r>
          </a:p>
        </p:txBody>
      </p:sp>
      <p:sp>
        <p:nvSpPr>
          <p:cNvPr id="78894" name="AutoShape 46">
            <a:extLst>
              <a:ext uri="{FF2B5EF4-FFF2-40B4-BE49-F238E27FC236}">
                <a16:creationId xmlns:a16="http://schemas.microsoft.com/office/drawing/2014/main" id="{C7577F80-8E7A-0CFF-C9E8-2456DACA283B}"/>
              </a:ext>
            </a:extLst>
          </p:cNvPr>
          <p:cNvSpPr>
            <a:spLocks/>
          </p:cNvSpPr>
          <p:nvPr/>
        </p:nvSpPr>
        <p:spPr bwMode="auto">
          <a:xfrm rot="5400000">
            <a:off x="6711157" y="22201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8895" name="AutoShape 47">
            <a:extLst>
              <a:ext uri="{FF2B5EF4-FFF2-40B4-BE49-F238E27FC236}">
                <a16:creationId xmlns:a16="http://schemas.microsoft.com/office/drawing/2014/main" id="{93AC1CE4-127B-27E2-2AED-2D86F4F02719}"/>
              </a:ext>
            </a:extLst>
          </p:cNvPr>
          <p:cNvSpPr>
            <a:spLocks/>
          </p:cNvSpPr>
          <p:nvPr/>
        </p:nvSpPr>
        <p:spPr bwMode="auto">
          <a:xfrm>
            <a:off x="6142038" y="3700463"/>
            <a:ext cx="74612" cy="142875"/>
          </a:xfrm>
          <a:prstGeom prst="rightBrace">
            <a:avLst>
              <a:gd name="adj1" fmla="val 15958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8896" name="Slide Number Placeholder 49">
            <a:extLst>
              <a:ext uri="{FF2B5EF4-FFF2-40B4-BE49-F238E27FC236}">
                <a16:creationId xmlns:a16="http://schemas.microsoft.com/office/drawing/2014/main" id="{5B6F2D79-4201-D190-3256-4D8EB427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15FAA4-09CC-4796-9C89-D3B3CF5C5364}" type="slidenum">
              <a:rPr lang="en-US" altLang="en-US" smtClean="0">
                <a:latin typeface="Arial" panose="020B0604020202020204" pitchFamily="34" charset="0"/>
              </a:rPr>
              <a:pPr/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4968543B-0D89-F29C-3AEC-3CC88DAA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78898" name="Date Placeholder 51">
            <a:extLst>
              <a:ext uri="{FF2B5EF4-FFF2-40B4-BE49-F238E27FC236}">
                <a16:creationId xmlns:a16="http://schemas.microsoft.com/office/drawing/2014/main" id="{EB8D2D34-2C38-536A-83C1-4F13F4E6C4E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>
            <a:extLst>
              <a:ext uri="{FF2B5EF4-FFF2-40B4-BE49-F238E27FC236}">
                <a16:creationId xmlns:a16="http://schemas.microsoft.com/office/drawing/2014/main" id="{938C53DC-E37D-ED60-EEF2-44800DFC8D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38" y="493713"/>
            <a:ext cx="8382000" cy="573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Speeding up Translation with a TLB</a:t>
            </a:r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262A2BCF-E712-BCED-EE83-C0CC61F5F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8" cy="5224462"/>
          </a:xfrm>
        </p:spPr>
        <p:txBody>
          <a:bodyPr/>
          <a:lstStyle/>
          <a:p>
            <a:pPr eaLnBrk="1" hangingPunct="1"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Page table entries (PTEs) are cached in L1 like any other memory word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PTEs may be evicted by other data references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PTE hit still incurs memory access delay</a:t>
            </a:r>
          </a:p>
          <a:p>
            <a:pPr eaLnBrk="1" hangingPunct="1"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Solution: </a:t>
            </a:r>
            <a:r>
              <a:rPr lang="en-GB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Translation Lookaside Buffer</a:t>
            </a:r>
            <a:r>
              <a:rPr lang="en-GB" altLang="en-US">
                <a:ea typeface="ＭＳ Ｐゴシック" panose="020B0600070205080204" pitchFamily="34" charset="-128"/>
              </a:rPr>
              <a:t> (TLB)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Small hardware cache in MMU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Maps virtual page numbers to physical page numbers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Contains complete page table entries for small number of pages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/>
          </a:p>
        </p:txBody>
      </p:sp>
      <p:sp>
        <p:nvSpPr>
          <p:cNvPr id="80899" name="Slide Number Placeholder 4">
            <a:extLst>
              <a:ext uri="{FF2B5EF4-FFF2-40B4-BE49-F238E27FC236}">
                <a16:creationId xmlns:a16="http://schemas.microsoft.com/office/drawing/2014/main" id="{E0A2E59E-C914-8F60-EC12-CB4E0C44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28076F-6FE5-4504-8D72-7020B2A968C4}" type="slidenum">
              <a:rPr lang="en-US" altLang="en-US" smtClean="0">
                <a:latin typeface="Arial" panose="020B0604020202020204" pitchFamily="34" charset="0"/>
              </a:rPr>
              <a:pPr/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6C0CA-3FE6-CC7A-5882-FE57F9624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80901" name="Date Placeholder 6">
            <a:extLst>
              <a:ext uri="{FF2B5EF4-FFF2-40B4-BE49-F238E27FC236}">
                <a16:creationId xmlns:a16="http://schemas.microsoft.com/office/drawing/2014/main" id="{C5147F8D-9242-D020-BEE8-9FDDDF7D15A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7B1D1728-1065-F59F-DB57-25201E385A89}"/>
              </a:ext>
            </a:extLst>
          </p:cNvPr>
          <p:cNvSpPr/>
          <p:nvPr/>
        </p:nvSpPr>
        <p:spPr bwMode="auto">
          <a:xfrm>
            <a:off x="1384300" y="1573213"/>
            <a:ext cx="3749675" cy="1676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82946" name="Rectangle 1">
            <a:extLst>
              <a:ext uri="{FF2B5EF4-FFF2-40B4-BE49-F238E27FC236}">
                <a16:creationId xmlns:a16="http://schemas.microsoft.com/office/drawing/2014/main" id="{9CD53C08-C345-2CA1-F2F3-1B91BA518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>
                <a:ea typeface="PMingLiU" panose="02020500000000000000" pitchFamily="18" charset="-120"/>
              </a:rPr>
              <a:t>Without TLB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D34CBE2E-7224-A088-1424-B6EB93BDD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</p:spPr>
        <p:txBody>
          <a:bodyPr/>
          <a:lstStyle/>
          <a:p>
            <a:pPr eaLnBrk="1" hangingPunct="1"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1) Processor sends virtual address to MMU </a:t>
            </a:r>
          </a:p>
          <a:p>
            <a:pPr eaLnBrk="1" hangingPunct="1"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2-3) MMU fetches PTE from page table in memory</a:t>
            </a:r>
          </a:p>
          <a:p>
            <a:pPr eaLnBrk="1" hangingPunct="1"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4) MMU sends physical address to cache/memory</a:t>
            </a:r>
          </a:p>
          <a:p>
            <a:pPr eaLnBrk="1" hangingPunct="1">
              <a:spcBef>
                <a:spcPts val="1250"/>
              </a:spcBef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5) Cache/memory sends data word to processor</a:t>
            </a:r>
          </a:p>
        </p:txBody>
      </p:sp>
      <p:sp>
        <p:nvSpPr>
          <p:cNvPr id="82948" name="Rectangle 10">
            <a:extLst>
              <a:ext uri="{FF2B5EF4-FFF2-40B4-BE49-F238E27FC236}">
                <a16:creationId xmlns:a16="http://schemas.microsoft.com/office/drawing/2014/main" id="{5428CC5E-421C-B2AE-F260-76F99F199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1809750"/>
            <a:ext cx="1066800" cy="1236663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E7980F86-D1ED-4E66-AA22-59527848C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524000"/>
            <a:ext cx="914400" cy="22844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Cache/</a:t>
            </a:r>
          </a:p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Memory</a:t>
            </a:r>
          </a:p>
        </p:txBody>
      </p:sp>
      <p:sp>
        <p:nvSpPr>
          <p:cNvPr id="82950" name="Text Box 9">
            <a:extLst>
              <a:ext uri="{FF2B5EF4-FFF2-40B4-BE49-F238E27FC236}">
                <a16:creationId xmlns:a16="http://schemas.microsoft.com/office/drawing/2014/main" id="{1EC7EEE0-45B0-BC33-AC99-021BAD53E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2632075"/>
            <a:ext cx="374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PA</a:t>
            </a:r>
          </a:p>
        </p:txBody>
      </p:sp>
      <p:sp>
        <p:nvSpPr>
          <p:cNvPr id="82951" name="Text Box 32">
            <a:extLst>
              <a:ext uri="{FF2B5EF4-FFF2-40B4-BE49-F238E27FC236}">
                <a16:creationId xmlns:a16="http://schemas.microsoft.com/office/drawing/2014/main" id="{D04C3AC7-7818-E980-C765-2D8752E7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3579813"/>
            <a:ext cx="5318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Data</a:t>
            </a:r>
          </a:p>
        </p:txBody>
      </p:sp>
      <p:cxnSp>
        <p:nvCxnSpPr>
          <p:cNvPr id="82952" name="Straight Arrow Connector 39">
            <a:extLst>
              <a:ext uri="{FF2B5EF4-FFF2-40B4-BE49-F238E27FC236}">
                <a16:creationId xmlns:a16="http://schemas.microsoft.com/office/drawing/2014/main" id="{AEAD0878-A08A-A078-8FDD-5771E2A551E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28844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3" name="Rectangle 10">
            <a:extLst>
              <a:ext uri="{FF2B5EF4-FFF2-40B4-BE49-F238E27FC236}">
                <a16:creationId xmlns:a16="http://schemas.microsoft.com/office/drawing/2014/main" id="{690A476A-A5FF-3AA0-16A7-17D4C0CFB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21621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82954" name="Straight Arrow Connector 37">
            <a:extLst>
              <a:ext uri="{FF2B5EF4-FFF2-40B4-BE49-F238E27FC236}">
                <a16:creationId xmlns:a16="http://schemas.microsoft.com/office/drawing/2014/main" id="{79E91CAA-3A6A-E439-0094-B1A4F66192A6}"/>
              </a:ext>
            </a:extLst>
          </p:cNvPr>
          <p:cNvCxnSpPr>
            <a:cxnSpLocks noChangeShapeType="1"/>
            <a:stCxn id="82953" idx="3"/>
          </p:cNvCxnSpPr>
          <p:nvPr/>
        </p:nvCxnSpPr>
        <p:spPr bwMode="auto">
          <a:xfrm flipV="1">
            <a:off x="2592388" y="2424113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5" name="Text Box 9">
            <a:extLst>
              <a:ext uri="{FF2B5EF4-FFF2-40B4-BE49-F238E27FC236}">
                <a16:creationId xmlns:a16="http://schemas.microsoft.com/office/drawing/2014/main" id="{620F20E0-B976-A041-9111-DCBA79F8C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2157413"/>
            <a:ext cx="387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VA</a:t>
            </a:r>
          </a:p>
        </p:txBody>
      </p:sp>
      <p:sp>
        <p:nvSpPr>
          <p:cNvPr id="82956" name="TextBox 44">
            <a:extLst>
              <a:ext uri="{FF2B5EF4-FFF2-40B4-BE49-F238E27FC236}">
                <a16:creationId xmlns:a16="http://schemas.microsoft.com/office/drawing/2014/main" id="{87016638-7E90-62D2-FF05-208E2966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1576388"/>
            <a:ext cx="109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i="1"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82957" name="Text Box 9">
            <a:extLst>
              <a:ext uri="{FF2B5EF4-FFF2-40B4-BE49-F238E27FC236}">
                <a16:creationId xmlns:a16="http://schemas.microsoft.com/office/drawing/2014/main" id="{4EF7D455-A3E6-FE8E-844F-A42B48C2E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1717675"/>
            <a:ext cx="560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PTEA</a:t>
            </a:r>
          </a:p>
        </p:txBody>
      </p:sp>
      <p:cxnSp>
        <p:nvCxnSpPr>
          <p:cNvPr id="82958" name="Straight Arrow Connector 45">
            <a:extLst>
              <a:ext uri="{FF2B5EF4-FFF2-40B4-BE49-F238E27FC236}">
                <a16:creationId xmlns:a16="http://schemas.microsoft.com/office/drawing/2014/main" id="{DBECACBA-33FB-8B67-1564-9AFAB556112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19700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9" name="Text Box 9">
            <a:extLst>
              <a:ext uri="{FF2B5EF4-FFF2-40B4-BE49-F238E27FC236}">
                <a16:creationId xmlns:a16="http://schemas.microsoft.com/office/drawing/2014/main" id="{6B1A16EB-67D6-8F08-56A4-B646B791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363" y="2022475"/>
            <a:ext cx="452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</a:t>
            </a:r>
          </a:p>
        </p:txBody>
      </p:sp>
      <p:cxnSp>
        <p:nvCxnSpPr>
          <p:cNvPr id="82960" name="Straight Arrow Connector 47">
            <a:extLst>
              <a:ext uri="{FF2B5EF4-FFF2-40B4-BE49-F238E27FC236}">
                <a16:creationId xmlns:a16="http://schemas.microsoft.com/office/drawing/2014/main" id="{B673E580-FB06-D622-0111-9A0A3E7D398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030788" y="22748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61" name="Shape 49">
            <a:extLst>
              <a:ext uri="{FF2B5EF4-FFF2-40B4-BE49-F238E27FC236}">
                <a16:creationId xmlns:a16="http://schemas.microsoft.com/office/drawing/2014/main" id="{E672E696-85DB-4EE4-2D9D-4B2DE26F7E9B}"/>
              </a:ext>
            </a:extLst>
          </p:cNvPr>
          <p:cNvCxnSpPr>
            <a:cxnSpLocks noChangeShapeType="1"/>
            <a:endCxn id="82953" idx="2"/>
          </p:cNvCxnSpPr>
          <p:nvPr/>
        </p:nvCxnSpPr>
        <p:spPr bwMode="auto">
          <a:xfrm rot="10800000">
            <a:off x="2058988" y="2695575"/>
            <a:ext cx="4494212" cy="884238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>
            <a:extLst>
              <a:ext uri="{FF2B5EF4-FFF2-40B4-BE49-F238E27FC236}">
                <a16:creationId xmlns:a16="http://schemas.microsoft.com/office/drawing/2014/main" id="{362FB02B-F2CB-B4A2-E663-4CF518222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738" y="19224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1</a:t>
            </a:r>
          </a:p>
        </p:txBody>
      </p:sp>
      <p:sp>
        <p:nvSpPr>
          <p:cNvPr id="52" name="Oval 18">
            <a:extLst>
              <a:ext uri="{FF2B5EF4-FFF2-40B4-BE49-F238E27FC236}">
                <a16:creationId xmlns:a16="http://schemas.microsoft.com/office/drawing/2014/main" id="{339C32AC-8F18-09F9-EE75-7388987FB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1470025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2</a:t>
            </a:r>
          </a:p>
        </p:txBody>
      </p:sp>
      <p:sp>
        <p:nvSpPr>
          <p:cNvPr id="53" name="Oval 19">
            <a:extLst>
              <a:ext uri="{FF2B5EF4-FFF2-40B4-BE49-F238E27FC236}">
                <a16:creationId xmlns:a16="http://schemas.microsoft.com/office/drawing/2014/main" id="{A8C2FA2F-5246-C368-2419-9932164BB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23241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3</a:t>
            </a:r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DC433EBF-26F4-486F-3848-2A816DD31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29511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4</a:t>
            </a:r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8609CC6B-51EC-7EDD-70EE-AD625095C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38655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5</a:t>
            </a:r>
          </a:p>
        </p:txBody>
      </p:sp>
      <p:sp>
        <p:nvSpPr>
          <p:cNvPr id="82967" name="Slide Number Placeholder 24">
            <a:extLst>
              <a:ext uri="{FF2B5EF4-FFF2-40B4-BE49-F238E27FC236}">
                <a16:creationId xmlns:a16="http://schemas.microsoft.com/office/drawing/2014/main" id="{F7AF3ABE-8780-0BB6-D666-63727E5F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881DA8-DD48-4B6E-A8C8-DD0ED6760866}" type="slidenum">
              <a:rPr lang="en-US" altLang="en-US" smtClean="0">
                <a:latin typeface="Arial" panose="020B0604020202020204" pitchFamily="34" charset="0"/>
              </a:rPr>
              <a:pPr/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EA252669-84ED-E3AB-EB65-84120370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82969" name="Date Placeholder 26">
            <a:extLst>
              <a:ext uri="{FF2B5EF4-FFF2-40B4-BE49-F238E27FC236}">
                <a16:creationId xmlns:a16="http://schemas.microsoft.com/office/drawing/2014/main" id="{A2D5FDEA-382C-B360-7E55-5B14236B53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E42D8231-3A50-6A97-D68A-B51E14F1DADE}"/>
              </a:ext>
            </a:extLst>
          </p:cNvPr>
          <p:cNvSpPr/>
          <p:nvPr/>
        </p:nvSpPr>
        <p:spPr bwMode="auto">
          <a:xfrm>
            <a:off x="1384300" y="1752600"/>
            <a:ext cx="3749675" cy="26955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84994" name="Rectangle 1">
            <a:extLst>
              <a:ext uri="{FF2B5EF4-FFF2-40B4-BE49-F238E27FC236}">
                <a16:creationId xmlns:a16="http://schemas.microsoft.com/office/drawing/2014/main" id="{09FACFF4-D528-E7A4-E6CA-EEC738ADA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TLB Hit</a:t>
            </a:r>
          </a:p>
        </p:txBody>
      </p:sp>
      <p:sp>
        <p:nvSpPr>
          <p:cNvPr id="84995" name="Rectangle 10">
            <a:extLst>
              <a:ext uri="{FF2B5EF4-FFF2-40B4-BE49-F238E27FC236}">
                <a16:creationId xmlns:a16="http://schemas.microsoft.com/office/drawing/2014/main" id="{CE1ABF95-6554-CE23-022F-818EC16B2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30067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95B2A287-BEAF-0FAB-06A5-BEC9AA2F9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22563"/>
            <a:ext cx="914400" cy="22844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Cache/</a:t>
            </a:r>
          </a:p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Memory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32B168EA-27B2-5B51-1C58-4F6FA89F0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3352800"/>
            <a:ext cx="374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>
            <a:extLst>
              <a:ext uri="{FF2B5EF4-FFF2-40B4-BE49-F238E27FC236}">
                <a16:creationId xmlns:a16="http://schemas.microsoft.com/office/drawing/2014/main" id="{3FF52900-A4A1-9AF3-EF40-67125B04C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4778375"/>
            <a:ext cx="531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869B80C-DD72-4A69-D66F-807B62E40E0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3605213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00" name="Rectangle 10">
            <a:extLst>
              <a:ext uri="{FF2B5EF4-FFF2-40B4-BE49-F238E27FC236}">
                <a16:creationId xmlns:a16="http://schemas.microsoft.com/office/drawing/2014/main" id="{A86D59A9-6A3C-8D67-2406-46981D75F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33591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85001" name="Straight Arrow Connector 37">
            <a:extLst>
              <a:ext uri="{FF2B5EF4-FFF2-40B4-BE49-F238E27FC236}">
                <a16:creationId xmlns:a16="http://schemas.microsoft.com/office/drawing/2014/main" id="{2FFDDD32-CBED-AE7F-D9A7-D96366217936}"/>
              </a:ext>
            </a:extLst>
          </p:cNvPr>
          <p:cNvCxnSpPr>
            <a:cxnSpLocks noChangeShapeType="1"/>
            <a:stCxn id="85000" idx="3"/>
          </p:cNvCxnSpPr>
          <p:nvPr/>
        </p:nvCxnSpPr>
        <p:spPr bwMode="auto">
          <a:xfrm flipV="1">
            <a:off x="2592388" y="3621088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02" name="Text Box 9">
            <a:extLst>
              <a:ext uri="{FF2B5EF4-FFF2-40B4-BE49-F238E27FC236}">
                <a16:creationId xmlns:a16="http://schemas.microsoft.com/office/drawing/2014/main" id="{10CDAD50-234A-F467-FCA9-827B31E9E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3354388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VA</a:t>
            </a:r>
          </a:p>
        </p:txBody>
      </p:sp>
      <p:sp>
        <p:nvSpPr>
          <p:cNvPr id="85003" name="TextBox 44">
            <a:extLst>
              <a:ext uri="{FF2B5EF4-FFF2-40B4-BE49-F238E27FC236}">
                <a16:creationId xmlns:a16="http://schemas.microsoft.com/office/drawing/2014/main" id="{84F17496-F784-0173-E869-C25A2011A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1752600"/>
            <a:ext cx="109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i="1">
                <a:solidFill>
                  <a:srgbClr val="006600"/>
                </a:solidFill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47" name="Text Box 9">
            <a:extLst>
              <a:ext uri="{FF2B5EF4-FFF2-40B4-BE49-F238E27FC236}">
                <a16:creationId xmlns:a16="http://schemas.microsoft.com/office/drawing/2014/main" id="{C2044B56-3482-CE32-ECD9-2D93A408C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311400"/>
            <a:ext cx="454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</a:t>
            </a:r>
          </a:p>
        </p:txBody>
      </p:sp>
      <p:cxnSp>
        <p:nvCxnSpPr>
          <p:cNvPr id="50" name="Shape 49">
            <a:extLst>
              <a:ext uri="{FF2B5EF4-FFF2-40B4-BE49-F238E27FC236}">
                <a16:creationId xmlns:a16="http://schemas.microsoft.com/office/drawing/2014/main" id="{1BCB198A-6851-FDEB-4017-EEAB7EB6BEF3}"/>
              </a:ext>
            </a:extLst>
          </p:cNvPr>
          <p:cNvCxnSpPr>
            <a:cxnSpLocks noChangeShapeType="1"/>
            <a:endCxn id="85000" idx="2"/>
          </p:cNvCxnSpPr>
          <p:nvPr/>
        </p:nvCxnSpPr>
        <p:spPr bwMode="auto">
          <a:xfrm rot="10800000">
            <a:off x="2058988" y="3892550"/>
            <a:ext cx="4494212" cy="8858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>
            <a:extLst>
              <a:ext uri="{FF2B5EF4-FFF2-40B4-BE49-F238E27FC236}">
                <a16:creationId xmlns:a16="http://schemas.microsoft.com/office/drawing/2014/main" id="{2C38FF8B-0790-D6BD-EEF4-025E4C955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738" y="31194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1</a:t>
            </a:r>
          </a:p>
        </p:txBody>
      </p:sp>
      <p:sp>
        <p:nvSpPr>
          <p:cNvPr id="52" name="Oval 18">
            <a:extLst>
              <a:ext uri="{FF2B5EF4-FFF2-40B4-BE49-F238E27FC236}">
                <a16:creationId xmlns:a16="http://schemas.microsoft.com/office/drawing/2014/main" id="{3FAAA821-C798-1AC0-9312-A375BA8F0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2</a:t>
            </a:r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671619A3-8192-1086-5565-D09AE4BA1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367188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4</a:t>
            </a:r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0A857264-70D2-C431-BDB1-676F9C130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0625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5</a:t>
            </a:r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F81B4FCE-643B-F77C-C3BB-CB98477FC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562600"/>
            <a:ext cx="71897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b="1" kern="0" dirty="0">
                <a:latin typeface="Calibri" pitchFamily="34" charset="0"/>
                <a:ea typeface="+mn-ea"/>
              </a:rPr>
              <a:t>A TLB hit eliminates a memory access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880FC1F0-BFA3-FAAD-5A98-5DBF6E952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ea typeface="+mn-ea"/>
              </a:rPr>
              <a:t>TLB</a:t>
            </a:r>
          </a:p>
        </p:txBody>
      </p:sp>
      <p:cxnSp>
        <p:nvCxnSpPr>
          <p:cNvPr id="85012" name="Straight Arrow Connector 27">
            <a:extLst>
              <a:ext uri="{FF2B5EF4-FFF2-40B4-BE49-F238E27FC236}">
                <a16:creationId xmlns:a16="http://schemas.microsoft.com/office/drawing/2014/main" id="{3FAA7758-69BA-AB0D-7F81-B097359AD67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4058444" y="2645569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CCFF797-4C4C-240A-DAED-1FF7802EA24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87044" y="2645569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14" name="Text Box 9">
            <a:extLst>
              <a:ext uri="{FF2B5EF4-FFF2-40B4-BE49-F238E27FC236}">
                <a16:creationId xmlns:a16="http://schemas.microsoft.com/office/drawing/2014/main" id="{6D4CE623-FCCE-540C-56E9-B49C01410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2667000"/>
            <a:ext cx="501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VPN</a:t>
            </a:r>
          </a:p>
        </p:txBody>
      </p:sp>
      <p:sp>
        <p:nvSpPr>
          <p:cNvPr id="53" name="Oval 19">
            <a:extLst>
              <a:ext uri="{FF2B5EF4-FFF2-40B4-BE49-F238E27FC236}">
                <a16:creationId xmlns:a16="http://schemas.microsoft.com/office/drawing/2014/main" id="{CEA784EB-F18E-12BA-78AE-DA654995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26336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3</a:t>
            </a:r>
          </a:p>
        </p:txBody>
      </p:sp>
      <p:sp>
        <p:nvSpPr>
          <p:cNvPr id="85016" name="Slide Number Placeholder 30">
            <a:extLst>
              <a:ext uri="{FF2B5EF4-FFF2-40B4-BE49-F238E27FC236}">
                <a16:creationId xmlns:a16="http://schemas.microsoft.com/office/drawing/2014/main" id="{ACF823A3-6C68-E9E3-E826-F01028C5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FC52E0-0909-4EAF-91B9-E3737E504A7C}" type="slidenum">
              <a:rPr lang="en-US" altLang="en-US" smtClean="0">
                <a:latin typeface="Arial" panose="020B0604020202020204" pitchFamily="34" charset="0"/>
              </a:rPr>
              <a:pPr/>
              <a:t>35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BC97B1BE-1FB1-F67A-C688-56A777E3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85018" name="Date Placeholder 32">
            <a:extLst>
              <a:ext uri="{FF2B5EF4-FFF2-40B4-BE49-F238E27FC236}">
                <a16:creationId xmlns:a16="http://schemas.microsoft.com/office/drawing/2014/main" id="{5CF7830A-1E86-9E99-2BB0-8BF31BF1D71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25" grpId="0"/>
      <p:bldP spid="5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B61F079-C648-6A1C-3B4E-9FB71F89C979}"/>
              </a:ext>
            </a:extLst>
          </p:cNvPr>
          <p:cNvSpPr/>
          <p:nvPr/>
        </p:nvSpPr>
        <p:spPr bwMode="auto">
          <a:xfrm>
            <a:off x="1384300" y="1752600"/>
            <a:ext cx="3749675" cy="26955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87042" name="Rectangle 1">
            <a:extLst>
              <a:ext uri="{FF2B5EF4-FFF2-40B4-BE49-F238E27FC236}">
                <a16:creationId xmlns:a16="http://schemas.microsoft.com/office/drawing/2014/main" id="{C13719BA-42DF-AE43-BECE-254A56215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TLB Miss</a:t>
            </a:r>
          </a:p>
        </p:txBody>
      </p:sp>
      <p:sp>
        <p:nvSpPr>
          <p:cNvPr id="87043" name="Rectangle 10">
            <a:extLst>
              <a:ext uri="{FF2B5EF4-FFF2-40B4-BE49-F238E27FC236}">
                <a16:creationId xmlns:a16="http://schemas.microsoft.com/office/drawing/2014/main" id="{7B5BB663-8BD0-7D34-7C6B-798E90541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30067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3157DCDB-F59D-4637-73A1-00B951E6E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22563"/>
            <a:ext cx="914400" cy="22844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Cache/</a:t>
            </a:r>
          </a:p>
          <a:p>
            <a:pPr algn="ctr">
              <a:defRPr/>
            </a:pPr>
            <a:r>
              <a:rPr lang="en-US" sz="1600" dirty="0">
                <a:latin typeface="Calibri" pitchFamily="34" charset="0"/>
                <a:ea typeface="+mn-ea"/>
              </a:rPr>
              <a:t>Memory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9A636796-A678-2B3C-5684-57CA12D47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888" y="3810000"/>
            <a:ext cx="374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>
            <a:extLst>
              <a:ext uri="{FF2B5EF4-FFF2-40B4-BE49-F238E27FC236}">
                <a16:creationId xmlns:a16="http://schemas.microsoft.com/office/drawing/2014/main" id="{1071068E-0657-B3D5-FA9E-A938C6D43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4778375"/>
            <a:ext cx="531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28CE671-5CD1-FD8E-56EB-593BE764043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4062413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48" name="Rectangle 10">
            <a:extLst>
              <a:ext uri="{FF2B5EF4-FFF2-40B4-BE49-F238E27FC236}">
                <a16:creationId xmlns:a16="http://schemas.microsoft.com/office/drawing/2014/main" id="{661F58CE-1A0D-0FB2-827A-44CA5907B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33591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87049" name="Straight Arrow Connector 37">
            <a:extLst>
              <a:ext uri="{FF2B5EF4-FFF2-40B4-BE49-F238E27FC236}">
                <a16:creationId xmlns:a16="http://schemas.microsoft.com/office/drawing/2014/main" id="{39B1A759-1411-013F-9282-5115BF135B51}"/>
              </a:ext>
            </a:extLst>
          </p:cNvPr>
          <p:cNvCxnSpPr>
            <a:cxnSpLocks noChangeShapeType="1"/>
            <a:stCxn id="87048" idx="3"/>
          </p:cNvCxnSpPr>
          <p:nvPr/>
        </p:nvCxnSpPr>
        <p:spPr bwMode="auto">
          <a:xfrm flipV="1">
            <a:off x="2592388" y="3621088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50" name="Text Box 9">
            <a:extLst>
              <a:ext uri="{FF2B5EF4-FFF2-40B4-BE49-F238E27FC236}">
                <a16:creationId xmlns:a16="http://schemas.microsoft.com/office/drawing/2014/main" id="{B07B07DA-C0E5-4F44-7CE5-46B54ABD3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3354388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VA</a:t>
            </a:r>
          </a:p>
        </p:txBody>
      </p:sp>
      <p:sp>
        <p:nvSpPr>
          <p:cNvPr id="87051" name="TextBox 44">
            <a:extLst>
              <a:ext uri="{FF2B5EF4-FFF2-40B4-BE49-F238E27FC236}">
                <a16:creationId xmlns:a16="http://schemas.microsoft.com/office/drawing/2014/main" id="{F3B009A1-3290-7806-3491-4F593098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1752600"/>
            <a:ext cx="109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i="1">
                <a:solidFill>
                  <a:srgbClr val="006600"/>
                </a:solidFill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47" name="Text Box 9">
            <a:extLst>
              <a:ext uri="{FF2B5EF4-FFF2-40B4-BE49-F238E27FC236}">
                <a16:creationId xmlns:a16="http://schemas.microsoft.com/office/drawing/2014/main" id="{BFC6B6F4-3225-94B7-5176-8D9BC865D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7200" y="2360613"/>
            <a:ext cx="4540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</a:t>
            </a:r>
          </a:p>
        </p:txBody>
      </p:sp>
      <p:cxnSp>
        <p:nvCxnSpPr>
          <p:cNvPr id="50" name="Shape 49">
            <a:extLst>
              <a:ext uri="{FF2B5EF4-FFF2-40B4-BE49-F238E27FC236}">
                <a16:creationId xmlns:a16="http://schemas.microsoft.com/office/drawing/2014/main" id="{7790FC1F-9734-155C-2C7D-FA0AAE8B08BC}"/>
              </a:ext>
            </a:extLst>
          </p:cNvPr>
          <p:cNvCxnSpPr>
            <a:cxnSpLocks noChangeShapeType="1"/>
            <a:endCxn id="87048" idx="2"/>
          </p:cNvCxnSpPr>
          <p:nvPr/>
        </p:nvCxnSpPr>
        <p:spPr bwMode="auto">
          <a:xfrm rot="10800000">
            <a:off x="2058988" y="3892550"/>
            <a:ext cx="4494212" cy="8858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>
            <a:extLst>
              <a:ext uri="{FF2B5EF4-FFF2-40B4-BE49-F238E27FC236}">
                <a16:creationId xmlns:a16="http://schemas.microsoft.com/office/drawing/2014/main" id="{91C83516-A05B-12B4-3BF5-0B63B5EF1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738" y="31194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1</a:t>
            </a:r>
          </a:p>
        </p:txBody>
      </p:sp>
      <p:sp>
        <p:nvSpPr>
          <p:cNvPr id="52" name="Oval 18">
            <a:extLst>
              <a:ext uri="{FF2B5EF4-FFF2-40B4-BE49-F238E27FC236}">
                <a16:creationId xmlns:a16="http://schemas.microsoft.com/office/drawing/2014/main" id="{3FD9C4BB-477E-8AB8-29D4-870DFBDCA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  <a:ea typeface="+mn-ea"/>
              </a:rPr>
              <a:t>2</a:t>
            </a:r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5FB0E1C4-005C-E30E-5F91-60F692F8C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412908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5</a:t>
            </a:r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B1C4DEE5-9F9B-4A20-3DB8-9D82F5FC7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0625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+mn-ea"/>
              </a:rPr>
              <a:t>6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03864A94-CEBD-7EFC-E15E-F2E232D06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ea typeface="+mn-ea"/>
              </a:rPr>
              <a:t>TLB</a:t>
            </a:r>
          </a:p>
        </p:txBody>
      </p:sp>
      <p:cxnSp>
        <p:nvCxnSpPr>
          <p:cNvPr id="87059" name="Straight Arrow Connector 27">
            <a:extLst>
              <a:ext uri="{FF2B5EF4-FFF2-40B4-BE49-F238E27FC236}">
                <a16:creationId xmlns:a16="http://schemas.microsoft.com/office/drawing/2014/main" id="{EBDB60BB-F572-540D-9506-FDCD637A7B3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4058444" y="2645569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4FA004-98A9-4ADB-83A0-100C4C21F10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87044" y="2645569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61" name="Text Box 9">
            <a:extLst>
              <a:ext uri="{FF2B5EF4-FFF2-40B4-BE49-F238E27FC236}">
                <a16:creationId xmlns:a16="http://schemas.microsoft.com/office/drawing/2014/main" id="{ADD5E632-567F-E737-4F65-D8ECDA09C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2667000"/>
            <a:ext cx="501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VPN</a:t>
            </a:r>
          </a:p>
        </p:txBody>
      </p:sp>
      <p:sp>
        <p:nvSpPr>
          <p:cNvPr id="53" name="Oval 19">
            <a:extLst>
              <a:ext uri="{FF2B5EF4-FFF2-40B4-BE49-F238E27FC236}">
                <a16:creationId xmlns:a16="http://schemas.microsoft.com/office/drawing/2014/main" id="{A4BA2D7E-DECE-FE50-FCC6-8DAF93D06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21209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>
                <a:solidFill>
                  <a:schemeClr val="bg1"/>
                </a:solidFill>
                <a:latin typeface="Calibri" charset="0"/>
                <a:ea typeface="ＭＳ Ｐゴシック" charset="0"/>
              </a:rPr>
              <a:t>4</a:t>
            </a:r>
            <a:endParaRPr lang="en-GB" sz="1400" b="1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6A242ECA-B072-D7FE-1372-E1E11E87C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3371850"/>
            <a:ext cx="560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PTEA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ABCC08-F2CE-030D-AFC0-F7539D805FF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3624263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18">
            <a:extLst>
              <a:ext uri="{FF2B5EF4-FFF2-40B4-BE49-F238E27FC236}">
                <a16:creationId xmlns:a16="http://schemas.microsoft.com/office/drawing/2014/main" id="{AD852C3E-F2C8-7789-1834-821ECCE9C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>
                <a:solidFill>
                  <a:schemeClr val="bg1"/>
                </a:solidFill>
                <a:latin typeface="Calibri" charset="0"/>
                <a:ea typeface="ＭＳ Ｐゴシック" charset="0"/>
              </a:rPr>
              <a:t>3</a:t>
            </a:r>
            <a:endParaRPr lang="en-GB" sz="1400" b="1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0CE6EEDD-C44C-C0B5-B4DA-EFB118A034A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4648200" y="2636838"/>
            <a:ext cx="1905000" cy="482600"/>
          </a:xfrm>
          <a:prstGeom prst="bentConnector3">
            <a:avLst>
              <a:gd name="adj1" fmla="val 21556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2">
            <a:extLst>
              <a:ext uri="{FF2B5EF4-FFF2-40B4-BE49-F238E27FC236}">
                <a16:creationId xmlns:a16="http://schemas.microsoft.com/office/drawing/2014/main" id="{8A1349C9-90B2-8BE9-9F1E-D1E80C92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5562600"/>
            <a:ext cx="77104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" panose="05000000000000000000" pitchFamily="2" charset="2"/>
              <a:buNone/>
            </a:pPr>
            <a:r>
              <a:rPr lang="en-GB" altLang="en-US" sz="2400" b="1">
                <a:latin typeface="Calibri" panose="020F0502020204030204" pitchFamily="34" charset="0"/>
              </a:rPr>
              <a:t>A TLB miss incurs an add’l memory access (the PTE)</a:t>
            </a:r>
            <a:br>
              <a:rPr lang="en-US" altLang="en-US" sz="2400" b="1">
                <a:latin typeface="Calibri" panose="020F0502020204030204" pitchFamily="34" charset="0"/>
              </a:rPr>
            </a:br>
            <a:r>
              <a:rPr lang="en-GB" altLang="en-US" sz="2000">
                <a:latin typeface="Calibri" panose="020F0502020204030204" pitchFamily="34" charset="0"/>
              </a:rPr>
              <a:t>Fortunately, TLB misses are rare</a:t>
            </a:r>
          </a:p>
        </p:txBody>
      </p:sp>
      <p:grpSp>
        <p:nvGrpSpPr>
          <p:cNvPr id="2" name="Group 45">
            <a:extLst>
              <a:ext uri="{FF2B5EF4-FFF2-40B4-BE49-F238E27FC236}">
                <a16:creationId xmlns:a16="http://schemas.microsoft.com/office/drawing/2014/main" id="{1170DEDB-386F-973A-AE90-5F1D4461B8F8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1066800"/>
            <a:ext cx="2597150" cy="2743200"/>
            <a:chOff x="6172200" y="1066800"/>
            <a:chExt cx="2596459" cy="2743200"/>
          </a:xfrm>
        </p:grpSpPr>
        <p:sp>
          <p:nvSpPr>
            <p:cNvPr id="87072" name="TextBox 32">
              <a:extLst>
                <a:ext uri="{FF2B5EF4-FFF2-40B4-BE49-F238E27FC236}">
                  <a16:creationId xmlns:a16="http://schemas.microsoft.com/office/drawing/2014/main" id="{8EDED8DF-041B-7635-62E1-B4C79DAF7C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2200" y="1066800"/>
              <a:ext cx="2596459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rgbClr val="660033"/>
                  </a:solidFill>
                </a:rPr>
                <a:t>Might need multiple</a:t>
              </a:r>
            </a:p>
            <a:p>
              <a:pPr algn="ctr"/>
              <a:r>
                <a:rPr lang="en-US" altLang="en-US">
                  <a:solidFill>
                    <a:srgbClr val="660033"/>
                  </a:solidFill>
                </a:rPr>
                <a:t>iterations if a multi-level </a:t>
              </a:r>
            </a:p>
            <a:p>
              <a:pPr algn="ctr"/>
              <a:r>
                <a:rPr lang="en-US" altLang="en-US">
                  <a:solidFill>
                    <a:srgbClr val="660033"/>
                  </a:solidFill>
                </a:rPr>
                <a:t>page table is used</a:t>
              </a:r>
            </a:p>
          </p:txBody>
        </p:sp>
        <p:sp>
          <p:nvSpPr>
            <p:cNvPr id="87073" name="Oval 35">
              <a:extLst>
                <a:ext uri="{FF2B5EF4-FFF2-40B4-BE49-F238E27FC236}">
                  <a16:creationId xmlns:a16="http://schemas.microsoft.com/office/drawing/2014/main" id="{3AE5B66E-6039-81C1-2058-163CBCB17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2895600"/>
              <a:ext cx="228600" cy="914400"/>
            </a:xfrm>
            <a:prstGeom prst="ellipse">
              <a:avLst/>
            </a:prstGeom>
            <a:noFill/>
            <a:ln w="12700">
              <a:solidFill>
                <a:srgbClr val="55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87074" name="Straight Arrow Connector 42">
              <a:extLst>
                <a:ext uri="{FF2B5EF4-FFF2-40B4-BE49-F238E27FC236}">
                  <a16:creationId xmlns:a16="http://schemas.microsoft.com/office/drawing/2014/main" id="{36A1A039-5B15-3098-6AD0-2C742FFB4192}"/>
                </a:ext>
              </a:extLst>
            </p:cNvPr>
            <p:cNvCxnSpPr>
              <a:cxnSpLocks noChangeShapeType="1"/>
              <a:stCxn id="87072" idx="2"/>
              <a:endCxn id="87073" idx="0"/>
            </p:cNvCxnSpPr>
            <p:nvPr/>
          </p:nvCxnSpPr>
          <p:spPr bwMode="auto">
            <a:xfrm rot="5400000">
              <a:off x="6425730" y="1850900"/>
              <a:ext cx="905470" cy="1183930"/>
            </a:xfrm>
            <a:prstGeom prst="straightConnector1">
              <a:avLst/>
            </a:prstGeom>
            <a:noFill/>
            <a:ln w="12700">
              <a:solidFill>
                <a:srgbClr val="55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7069" name="Slide Number Placeholder 48">
            <a:extLst>
              <a:ext uri="{FF2B5EF4-FFF2-40B4-BE49-F238E27FC236}">
                <a16:creationId xmlns:a16="http://schemas.microsoft.com/office/drawing/2014/main" id="{48E43065-8E76-69F7-D62B-28079B0F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D61608C-4476-451C-8055-B8A37A5F8506}" type="slidenum">
              <a:rPr lang="en-US" altLang="en-US" smtClean="0">
                <a:latin typeface="Arial" panose="020B0604020202020204" pitchFamily="34" charset="0"/>
              </a:rPr>
              <a:pPr/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5" name="Footer Placeholder 54">
            <a:extLst>
              <a:ext uri="{FF2B5EF4-FFF2-40B4-BE49-F238E27FC236}">
                <a16:creationId xmlns:a16="http://schemas.microsoft.com/office/drawing/2014/main" id="{A77DEF1C-693F-7BE2-3EF4-1D624A1CA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87071" name="Date Placeholder 56">
            <a:extLst>
              <a:ext uri="{FF2B5EF4-FFF2-40B4-BE49-F238E27FC236}">
                <a16:creationId xmlns:a16="http://schemas.microsoft.com/office/drawing/2014/main" id="{82DE6EEC-173E-8ABC-E86E-F90548974B0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  <p:bldP spid="3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>
            <a:extLst>
              <a:ext uri="{FF2B5EF4-FFF2-40B4-BE49-F238E27FC236}">
                <a16:creationId xmlns:a16="http://schemas.microsoft.com/office/drawing/2014/main" id="{8B9019E7-A809-2E19-6935-41D277A71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308850" cy="57308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Simple Memory System Example</a:t>
            </a:r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972CCCD6-AB35-DB90-7DC9-E4E9A0264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Addressing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14-bit virtual addresses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12-bit physical address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Page size = 64 bytes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74D4B096-A7AA-8B17-4206-DC042DAB5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339566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16" name="Rectangle 6">
            <a:extLst>
              <a:ext uri="{FF2B5EF4-FFF2-40B4-BE49-F238E27FC236}">
                <a16:creationId xmlns:a16="http://schemas.microsoft.com/office/drawing/2014/main" id="{5687B85A-3685-DDDC-3D5A-5C488871C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E196F10F-AA0C-762F-7AF6-189902B5A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39566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18" name="Rectangle 9">
            <a:extLst>
              <a:ext uri="{FF2B5EF4-FFF2-40B4-BE49-F238E27FC236}">
                <a16:creationId xmlns:a16="http://schemas.microsoft.com/office/drawing/2014/main" id="{A242C5A4-1D77-6192-8F42-D1CFB961E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F30A5CDE-0136-995D-AECD-0E5F05D3E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339566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20" name="Rectangle 12">
            <a:extLst>
              <a:ext uri="{FF2B5EF4-FFF2-40B4-BE49-F238E27FC236}">
                <a16:creationId xmlns:a16="http://schemas.microsoft.com/office/drawing/2014/main" id="{8D9EBAC1-7396-D760-A80F-37DF50648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3806" name="Rectangle 14">
            <a:extLst>
              <a:ext uri="{FF2B5EF4-FFF2-40B4-BE49-F238E27FC236}">
                <a16:creationId xmlns:a16="http://schemas.microsoft.com/office/drawing/2014/main" id="{FF213498-957A-17AD-1B67-3866F5784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339566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22" name="Rectangle 15">
            <a:extLst>
              <a:ext uri="{FF2B5EF4-FFF2-40B4-BE49-F238E27FC236}">
                <a16:creationId xmlns:a16="http://schemas.microsoft.com/office/drawing/2014/main" id="{80AB2875-1F0A-37B7-114E-EA2165469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3809" name="Rectangle 17">
            <a:extLst>
              <a:ext uri="{FF2B5EF4-FFF2-40B4-BE49-F238E27FC236}">
                <a16:creationId xmlns:a16="http://schemas.microsoft.com/office/drawing/2014/main" id="{204E740A-9565-AC81-94FF-25627CAFC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339566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24" name="Rectangle 18">
            <a:extLst>
              <a:ext uri="{FF2B5EF4-FFF2-40B4-BE49-F238E27FC236}">
                <a16:creationId xmlns:a16="http://schemas.microsoft.com/office/drawing/2014/main" id="{1AA8D814-6355-ECCD-9C47-A99D663F7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3812" name="Rectangle 20">
            <a:extLst>
              <a:ext uri="{FF2B5EF4-FFF2-40B4-BE49-F238E27FC236}">
                <a16:creationId xmlns:a16="http://schemas.microsoft.com/office/drawing/2014/main" id="{322F8868-D131-6F93-18F4-5A3800528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339566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26" name="Rectangle 21">
            <a:extLst>
              <a:ext uri="{FF2B5EF4-FFF2-40B4-BE49-F238E27FC236}">
                <a16:creationId xmlns:a16="http://schemas.microsoft.com/office/drawing/2014/main" id="{31E20C75-09C2-38F1-3DA7-1D845C7AB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3815" name="Rectangle 23">
            <a:extLst>
              <a:ext uri="{FF2B5EF4-FFF2-40B4-BE49-F238E27FC236}">
                <a16:creationId xmlns:a16="http://schemas.microsoft.com/office/drawing/2014/main" id="{CE975507-FBAF-689F-5E31-2B25A1D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339566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28" name="Rectangle 24">
            <a:extLst>
              <a:ext uri="{FF2B5EF4-FFF2-40B4-BE49-F238E27FC236}">
                <a16:creationId xmlns:a16="http://schemas.microsoft.com/office/drawing/2014/main" id="{EB7D03E2-703D-E756-8C71-BE2372AF7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3818" name="Rectangle 26">
            <a:extLst>
              <a:ext uri="{FF2B5EF4-FFF2-40B4-BE49-F238E27FC236}">
                <a16:creationId xmlns:a16="http://schemas.microsoft.com/office/drawing/2014/main" id="{E36653DE-A070-C4EF-030D-258A8BA8D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339566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30" name="Rectangle 27">
            <a:extLst>
              <a:ext uri="{FF2B5EF4-FFF2-40B4-BE49-F238E27FC236}">
                <a16:creationId xmlns:a16="http://schemas.microsoft.com/office/drawing/2014/main" id="{D4A66DF9-1C9F-9B88-9976-311C74747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3821" name="Rectangle 29">
            <a:extLst>
              <a:ext uri="{FF2B5EF4-FFF2-40B4-BE49-F238E27FC236}">
                <a16:creationId xmlns:a16="http://schemas.microsoft.com/office/drawing/2014/main" id="{F63739E9-2DA3-6021-C9BF-E469CD1E3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39566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32" name="Rectangle 30">
            <a:extLst>
              <a:ext uri="{FF2B5EF4-FFF2-40B4-BE49-F238E27FC236}">
                <a16:creationId xmlns:a16="http://schemas.microsoft.com/office/drawing/2014/main" id="{88DDD0AA-3018-EF46-9F00-A16894DB6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3824" name="Rectangle 32">
            <a:extLst>
              <a:ext uri="{FF2B5EF4-FFF2-40B4-BE49-F238E27FC236}">
                <a16:creationId xmlns:a16="http://schemas.microsoft.com/office/drawing/2014/main" id="{E508F830-FEE8-2EF3-BD36-D5C7668D2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339566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34" name="Rectangle 33">
            <a:extLst>
              <a:ext uri="{FF2B5EF4-FFF2-40B4-BE49-F238E27FC236}">
                <a16:creationId xmlns:a16="http://schemas.microsoft.com/office/drawing/2014/main" id="{DD10746A-6345-43DE-34BE-193DBEBB0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3827" name="Rectangle 35">
            <a:extLst>
              <a:ext uri="{FF2B5EF4-FFF2-40B4-BE49-F238E27FC236}">
                <a16:creationId xmlns:a16="http://schemas.microsoft.com/office/drawing/2014/main" id="{8F609FF9-863C-8A63-83C5-DD8990134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339566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36" name="Rectangle 36">
            <a:extLst>
              <a:ext uri="{FF2B5EF4-FFF2-40B4-BE49-F238E27FC236}">
                <a16:creationId xmlns:a16="http://schemas.microsoft.com/office/drawing/2014/main" id="{35D7C6E3-CD48-505D-B56A-3E2713EA0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3830" name="Rectangle 38">
            <a:extLst>
              <a:ext uri="{FF2B5EF4-FFF2-40B4-BE49-F238E27FC236}">
                <a16:creationId xmlns:a16="http://schemas.microsoft.com/office/drawing/2014/main" id="{A35BC28C-A955-CDFC-0CE5-753A02635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339566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38" name="Rectangle 39">
            <a:extLst>
              <a:ext uri="{FF2B5EF4-FFF2-40B4-BE49-F238E27FC236}">
                <a16:creationId xmlns:a16="http://schemas.microsoft.com/office/drawing/2014/main" id="{9D47AF15-6556-2B9D-A711-A0B9A020D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3833" name="Rectangle 41">
            <a:extLst>
              <a:ext uri="{FF2B5EF4-FFF2-40B4-BE49-F238E27FC236}">
                <a16:creationId xmlns:a16="http://schemas.microsoft.com/office/drawing/2014/main" id="{E869542D-E286-A83C-CF2D-AC1492EFF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339566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40" name="Rectangle 42">
            <a:extLst>
              <a:ext uri="{FF2B5EF4-FFF2-40B4-BE49-F238E27FC236}">
                <a16:creationId xmlns:a16="http://schemas.microsoft.com/office/drawing/2014/main" id="{3C82745F-72BB-57E0-2A34-1B579E1C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3836" name="Rectangle 44">
            <a:extLst>
              <a:ext uri="{FF2B5EF4-FFF2-40B4-BE49-F238E27FC236}">
                <a16:creationId xmlns:a16="http://schemas.microsoft.com/office/drawing/2014/main" id="{65422FF6-4060-9AD8-290D-91CB3E04D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339566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42" name="Rectangle 45">
            <a:extLst>
              <a:ext uri="{FF2B5EF4-FFF2-40B4-BE49-F238E27FC236}">
                <a16:creationId xmlns:a16="http://schemas.microsoft.com/office/drawing/2014/main" id="{6F28669E-BB79-C00D-6A31-6F3F810A8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0143" name="Rectangle 48">
            <a:extLst>
              <a:ext uri="{FF2B5EF4-FFF2-40B4-BE49-F238E27FC236}">
                <a16:creationId xmlns:a16="http://schemas.microsoft.com/office/drawing/2014/main" id="{8B18D542-3B1A-3DBA-6CA4-20095B9FD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5432425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0144" name="Rectangle 49">
            <a:extLst>
              <a:ext uri="{FF2B5EF4-FFF2-40B4-BE49-F238E27FC236}">
                <a16:creationId xmlns:a16="http://schemas.microsoft.com/office/drawing/2014/main" id="{73110F3F-D98B-301A-0805-33691BD70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90145" name="Rectangle 51">
            <a:extLst>
              <a:ext uri="{FF2B5EF4-FFF2-40B4-BE49-F238E27FC236}">
                <a16:creationId xmlns:a16="http://schemas.microsoft.com/office/drawing/2014/main" id="{BC1C3A66-B0D8-E75B-1BC8-1B7C0D10A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0146" name="Rectangle 52">
            <a:extLst>
              <a:ext uri="{FF2B5EF4-FFF2-40B4-BE49-F238E27FC236}">
                <a16:creationId xmlns:a16="http://schemas.microsoft.com/office/drawing/2014/main" id="{06292A82-0C52-20E1-DCFE-DEEBA08A1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90147" name="Rectangle 54">
            <a:extLst>
              <a:ext uri="{FF2B5EF4-FFF2-40B4-BE49-F238E27FC236}">
                <a16:creationId xmlns:a16="http://schemas.microsoft.com/office/drawing/2014/main" id="{32FD7D2D-D029-443E-E1B8-57355FD4A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5432425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0148" name="Rectangle 55">
            <a:extLst>
              <a:ext uri="{FF2B5EF4-FFF2-40B4-BE49-F238E27FC236}">
                <a16:creationId xmlns:a16="http://schemas.microsoft.com/office/drawing/2014/main" id="{C3D7F46E-D143-2A98-7B8D-4B6988415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90149" name="Rectangle 57">
            <a:extLst>
              <a:ext uri="{FF2B5EF4-FFF2-40B4-BE49-F238E27FC236}">
                <a16:creationId xmlns:a16="http://schemas.microsoft.com/office/drawing/2014/main" id="{75AD4E69-55AA-DE77-8014-D7A81371A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0150" name="Rectangle 58">
            <a:extLst>
              <a:ext uri="{FF2B5EF4-FFF2-40B4-BE49-F238E27FC236}">
                <a16:creationId xmlns:a16="http://schemas.microsoft.com/office/drawing/2014/main" id="{7C539AA8-5157-ED3F-D135-D01F7E7CB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90151" name="Rectangle 60">
            <a:extLst>
              <a:ext uri="{FF2B5EF4-FFF2-40B4-BE49-F238E27FC236}">
                <a16:creationId xmlns:a16="http://schemas.microsoft.com/office/drawing/2014/main" id="{8B7C956B-6620-69EE-8880-1AA4F4FBE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5432425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0152" name="Rectangle 61">
            <a:extLst>
              <a:ext uri="{FF2B5EF4-FFF2-40B4-BE49-F238E27FC236}">
                <a16:creationId xmlns:a16="http://schemas.microsoft.com/office/drawing/2014/main" id="{E433D1F1-7CA9-3F6B-BFB2-12D75D09C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90153" name="Rectangle 63">
            <a:extLst>
              <a:ext uri="{FF2B5EF4-FFF2-40B4-BE49-F238E27FC236}">
                <a16:creationId xmlns:a16="http://schemas.microsoft.com/office/drawing/2014/main" id="{9CD4C967-1212-24F7-7363-67AE5BF32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0154" name="Rectangle 64">
            <a:extLst>
              <a:ext uri="{FF2B5EF4-FFF2-40B4-BE49-F238E27FC236}">
                <a16:creationId xmlns:a16="http://schemas.microsoft.com/office/drawing/2014/main" id="{34E8554F-E4DF-BC21-75AF-1F13F932B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3858" name="Rectangle 66">
            <a:extLst>
              <a:ext uri="{FF2B5EF4-FFF2-40B4-BE49-F238E27FC236}">
                <a16:creationId xmlns:a16="http://schemas.microsoft.com/office/drawing/2014/main" id="{0EE27E28-C717-50A7-76BA-07468B123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432425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56" name="Rectangle 67">
            <a:extLst>
              <a:ext uri="{FF2B5EF4-FFF2-40B4-BE49-F238E27FC236}">
                <a16:creationId xmlns:a16="http://schemas.microsoft.com/office/drawing/2014/main" id="{1418C029-2A62-B09F-9443-296F3F076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3861" name="Rectangle 69">
            <a:extLst>
              <a:ext uri="{FF2B5EF4-FFF2-40B4-BE49-F238E27FC236}">
                <a16:creationId xmlns:a16="http://schemas.microsoft.com/office/drawing/2014/main" id="{CFF47A52-2887-E64F-B57E-86D6ED192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58" name="Rectangle 70">
            <a:extLst>
              <a:ext uri="{FF2B5EF4-FFF2-40B4-BE49-F238E27FC236}">
                <a16:creationId xmlns:a16="http://schemas.microsoft.com/office/drawing/2014/main" id="{1F9266C9-53E5-F97C-C710-D653B8F7A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3864" name="Rectangle 72">
            <a:extLst>
              <a:ext uri="{FF2B5EF4-FFF2-40B4-BE49-F238E27FC236}">
                <a16:creationId xmlns:a16="http://schemas.microsoft.com/office/drawing/2014/main" id="{BCB7C632-C02A-34D2-5440-0EB0782AC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5432425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60" name="Rectangle 73">
            <a:extLst>
              <a:ext uri="{FF2B5EF4-FFF2-40B4-BE49-F238E27FC236}">
                <a16:creationId xmlns:a16="http://schemas.microsoft.com/office/drawing/2014/main" id="{4B246582-514D-6E69-1F28-D070D214A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3867" name="Rectangle 75">
            <a:extLst>
              <a:ext uri="{FF2B5EF4-FFF2-40B4-BE49-F238E27FC236}">
                <a16:creationId xmlns:a16="http://schemas.microsoft.com/office/drawing/2014/main" id="{3E4DDB30-F945-7AE5-1193-6BED258C9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62" name="Rectangle 76">
            <a:extLst>
              <a:ext uri="{FF2B5EF4-FFF2-40B4-BE49-F238E27FC236}">
                <a16:creationId xmlns:a16="http://schemas.microsoft.com/office/drawing/2014/main" id="{D0FD7D6A-D62C-F5EC-8A4D-E50555525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3870" name="Rectangle 78">
            <a:extLst>
              <a:ext uri="{FF2B5EF4-FFF2-40B4-BE49-F238E27FC236}">
                <a16:creationId xmlns:a16="http://schemas.microsoft.com/office/drawing/2014/main" id="{43A1FD75-D715-A535-1FD1-9F8773E33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5432425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64" name="Rectangle 79">
            <a:extLst>
              <a:ext uri="{FF2B5EF4-FFF2-40B4-BE49-F238E27FC236}">
                <a16:creationId xmlns:a16="http://schemas.microsoft.com/office/drawing/2014/main" id="{705EB22C-C3CF-DF85-50D3-4177958B3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3873" name="Rectangle 81">
            <a:extLst>
              <a:ext uri="{FF2B5EF4-FFF2-40B4-BE49-F238E27FC236}">
                <a16:creationId xmlns:a16="http://schemas.microsoft.com/office/drawing/2014/main" id="{68B7601D-8BE1-61AA-872E-4BC4801E2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0166" name="Rectangle 82">
            <a:extLst>
              <a:ext uri="{FF2B5EF4-FFF2-40B4-BE49-F238E27FC236}">
                <a16:creationId xmlns:a16="http://schemas.microsoft.com/office/drawing/2014/main" id="{F7D3B6F3-690A-9FCF-7B00-869EED95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90167" name="Group 83">
            <a:extLst>
              <a:ext uri="{FF2B5EF4-FFF2-40B4-BE49-F238E27FC236}">
                <a16:creationId xmlns:a16="http://schemas.microsoft.com/office/drawing/2014/main" id="{BB483B2C-57E0-9F08-D964-9A70C8362484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3860800"/>
            <a:ext cx="2924175" cy="333375"/>
            <a:chOff x="3061" y="2261"/>
            <a:chExt cx="1842" cy="210"/>
          </a:xfrm>
        </p:grpSpPr>
        <p:sp>
          <p:nvSpPr>
            <p:cNvPr id="90184" name="Line 84">
              <a:extLst>
                <a:ext uri="{FF2B5EF4-FFF2-40B4-BE49-F238E27FC236}">
                  <a16:creationId xmlns:a16="http://schemas.microsoft.com/office/drawing/2014/main" id="{E2575E5E-1B4B-D3E6-3907-5671D93A7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85" name="Text Box 85">
              <a:extLst>
                <a:ext uri="{FF2B5EF4-FFF2-40B4-BE49-F238E27FC236}">
                  <a16:creationId xmlns:a16="http://schemas.microsoft.com/office/drawing/2014/main" id="{BCB1C4FC-F469-F87A-33B2-21C86F59C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90168" name="Group 86">
            <a:extLst>
              <a:ext uri="{FF2B5EF4-FFF2-40B4-BE49-F238E27FC236}">
                <a16:creationId xmlns:a16="http://schemas.microsoft.com/office/drawing/2014/main" id="{C427EBA8-06FF-FC2D-32C9-35C897AFBE7A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813425"/>
            <a:ext cx="2924175" cy="333375"/>
            <a:chOff x="3072" y="3312"/>
            <a:chExt cx="1842" cy="210"/>
          </a:xfrm>
        </p:grpSpPr>
        <p:sp>
          <p:nvSpPr>
            <p:cNvPr id="90182" name="Line 87">
              <a:extLst>
                <a:ext uri="{FF2B5EF4-FFF2-40B4-BE49-F238E27FC236}">
                  <a16:creationId xmlns:a16="http://schemas.microsoft.com/office/drawing/2014/main" id="{10886CAB-787C-B27D-FA10-141ECC02D5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83" name="Text Box 88">
              <a:extLst>
                <a:ext uri="{FF2B5EF4-FFF2-40B4-BE49-F238E27FC236}">
                  <a16:creationId xmlns:a16="http://schemas.microsoft.com/office/drawing/2014/main" id="{F3ED5E64-8F1A-5B9F-1C1E-DA46F3DCF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90169" name="Group 89">
            <a:extLst>
              <a:ext uri="{FF2B5EF4-FFF2-40B4-BE49-F238E27FC236}">
                <a16:creationId xmlns:a16="http://schemas.microsoft.com/office/drawing/2014/main" id="{DF51181D-415D-AEBA-7164-9A19760B89AA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813425"/>
            <a:ext cx="2924175" cy="333375"/>
            <a:chOff x="1248" y="3312"/>
            <a:chExt cx="1842" cy="210"/>
          </a:xfrm>
        </p:grpSpPr>
        <p:sp>
          <p:nvSpPr>
            <p:cNvPr id="90180" name="Line 90">
              <a:extLst>
                <a:ext uri="{FF2B5EF4-FFF2-40B4-BE49-F238E27FC236}">
                  <a16:creationId xmlns:a16="http://schemas.microsoft.com/office/drawing/2014/main" id="{F7DBF9E6-F7FF-3F40-4816-5221BE277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81" name="Text Box 91">
              <a:extLst>
                <a:ext uri="{FF2B5EF4-FFF2-40B4-BE49-F238E27FC236}">
                  <a16:creationId xmlns:a16="http://schemas.microsoft.com/office/drawing/2014/main" id="{E19266C1-6B5F-3629-4C79-CF1DFB236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90170" name="Group 92">
            <a:extLst>
              <a:ext uri="{FF2B5EF4-FFF2-40B4-BE49-F238E27FC236}">
                <a16:creationId xmlns:a16="http://schemas.microsoft.com/office/drawing/2014/main" id="{410AB1BC-CF8F-AAF7-29E6-962AF880173D}"/>
              </a:ext>
            </a:extLst>
          </p:cNvPr>
          <p:cNvGrpSpPr>
            <a:grpSpLocks/>
          </p:cNvGrpSpPr>
          <p:nvPr/>
        </p:nvGrpSpPr>
        <p:grpSpPr bwMode="auto">
          <a:xfrm>
            <a:off x="960438" y="3852863"/>
            <a:ext cx="3916362" cy="333375"/>
            <a:chOff x="605" y="2256"/>
            <a:chExt cx="2467" cy="210"/>
          </a:xfrm>
        </p:grpSpPr>
        <p:sp>
          <p:nvSpPr>
            <p:cNvPr id="90178" name="Line 93">
              <a:extLst>
                <a:ext uri="{FF2B5EF4-FFF2-40B4-BE49-F238E27FC236}">
                  <a16:creationId xmlns:a16="http://schemas.microsoft.com/office/drawing/2014/main" id="{B31376EE-CAA0-A3F2-F77B-72C0BCC8E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79" name="Text Box 94">
              <a:extLst>
                <a:ext uri="{FF2B5EF4-FFF2-40B4-BE49-F238E27FC236}">
                  <a16:creationId xmlns:a16="http://schemas.microsoft.com/office/drawing/2014/main" id="{0711D84E-CA59-F0B5-E0BE-C6C7225CB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VPN</a:t>
              </a:r>
            </a:p>
          </p:txBody>
        </p:sp>
      </p:grpSp>
      <p:sp>
        <p:nvSpPr>
          <p:cNvPr id="90171" name="Text Box 95">
            <a:extLst>
              <a:ext uri="{FF2B5EF4-FFF2-40B4-BE49-F238E27FC236}">
                <a16:creationId xmlns:a16="http://schemas.microsoft.com/office/drawing/2014/main" id="{07432D2B-06D4-EAAE-436C-7B707F453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988" y="4289425"/>
            <a:ext cx="21320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75"/>
              </a:spcBef>
            </a:pPr>
            <a:r>
              <a:rPr lang="en-GB" altLang="en-US">
                <a:solidFill>
                  <a:srgbClr val="006600"/>
                </a:solidFill>
                <a:latin typeface="Calibri" panose="020F0502020204030204" pitchFamily="34" charset="0"/>
              </a:rPr>
              <a:t>Virtual Page Number</a:t>
            </a:r>
          </a:p>
        </p:txBody>
      </p:sp>
      <p:sp>
        <p:nvSpPr>
          <p:cNvPr id="90172" name="Text Box 96">
            <a:extLst>
              <a:ext uri="{FF2B5EF4-FFF2-40B4-BE49-F238E27FC236}">
                <a16:creationId xmlns:a16="http://schemas.microsoft.com/office/drawing/2014/main" id="{8EE7E378-EFCB-B8A9-8F72-5647E1718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4278313"/>
            <a:ext cx="1928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75"/>
              </a:spcBef>
            </a:pPr>
            <a:r>
              <a:rPr lang="en-GB" altLang="en-US">
                <a:solidFill>
                  <a:srgbClr val="006600"/>
                </a:solidFill>
                <a:latin typeface="Calibri" panose="020F0502020204030204" pitchFamily="34" charset="0"/>
              </a:rPr>
              <a:t>Virtual Page Offset</a:t>
            </a:r>
          </a:p>
        </p:txBody>
      </p:sp>
      <p:sp>
        <p:nvSpPr>
          <p:cNvPr id="90173" name="Text Box 97">
            <a:extLst>
              <a:ext uri="{FF2B5EF4-FFF2-40B4-BE49-F238E27FC236}">
                <a16:creationId xmlns:a16="http://schemas.microsoft.com/office/drawing/2014/main" id="{C58DE06C-078B-72F6-F9CE-3B048DCA6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675" y="6162675"/>
            <a:ext cx="2246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75"/>
              </a:spcBef>
            </a:pPr>
            <a:r>
              <a:rPr lang="en-GB" altLang="en-US">
                <a:solidFill>
                  <a:srgbClr val="006600"/>
                </a:solidFill>
                <a:latin typeface="Calibri" panose="020F0502020204030204" pitchFamily="34" charset="0"/>
              </a:rPr>
              <a:t>Physical Page Number</a:t>
            </a:r>
          </a:p>
        </p:txBody>
      </p:sp>
      <p:sp>
        <p:nvSpPr>
          <p:cNvPr id="90174" name="Text Box 98">
            <a:extLst>
              <a:ext uri="{FF2B5EF4-FFF2-40B4-BE49-F238E27FC236}">
                <a16:creationId xmlns:a16="http://schemas.microsoft.com/office/drawing/2014/main" id="{A77D9CDF-56A6-4310-7513-9E5F097BB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6194425"/>
            <a:ext cx="20431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75"/>
              </a:spcBef>
            </a:pPr>
            <a:r>
              <a:rPr lang="en-GB" altLang="en-US">
                <a:solidFill>
                  <a:srgbClr val="006600"/>
                </a:solidFill>
                <a:latin typeface="Calibri" panose="020F0502020204030204" pitchFamily="34" charset="0"/>
              </a:rPr>
              <a:t>Physical Page Offset</a:t>
            </a:r>
          </a:p>
        </p:txBody>
      </p:sp>
      <p:sp>
        <p:nvSpPr>
          <p:cNvPr id="90175" name="Slide Number Placeholder 72">
            <a:extLst>
              <a:ext uri="{FF2B5EF4-FFF2-40B4-BE49-F238E27FC236}">
                <a16:creationId xmlns:a16="http://schemas.microsoft.com/office/drawing/2014/main" id="{981E3428-E524-9CF3-AF7D-C175E12D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0573B7D-0A38-48B8-8DE9-7AD29449D832}" type="slidenum">
              <a:rPr lang="en-US" altLang="en-US" smtClean="0">
                <a:latin typeface="Arial" panose="020B0604020202020204" pitchFamily="34" charset="0"/>
              </a:rPr>
              <a:pPr/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4" name="Footer Placeholder 73">
            <a:extLst>
              <a:ext uri="{FF2B5EF4-FFF2-40B4-BE49-F238E27FC236}">
                <a16:creationId xmlns:a16="http://schemas.microsoft.com/office/drawing/2014/main" id="{C8903EC6-E78F-17C9-091A-CA16AEBA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90177" name="Date Placeholder 74">
            <a:extLst>
              <a:ext uri="{FF2B5EF4-FFF2-40B4-BE49-F238E27FC236}">
                <a16:creationId xmlns:a16="http://schemas.microsoft.com/office/drawing/2014/main" id="{64BFF1D6-E361-4E6B-A203-1CBBE56F739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>
            <a:extLst>
              <a:ext uri="{FF2B5EF4-FFF2-40B4-BE49-F238E27FC236}">
                <a16:creationId xmlns:a16="http://schemas.microsoft.com/office/drawing/2014/main" id="{4BEB0AAB-2D30-476B-AC95-33CCFFF32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241300"/>
            <a:ext cx="8110538" cy="10541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Simple Memory System Page Table</a:t>
            </a:r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272A4F04-C39B-B4FA-22A5-7E80FD28E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2275" y="1298575"/>
            <a:ext cx="8307388" cy="454025"/>
          </a:xfrm>
        </p:spPr>
        <p:txBody>
          <a:bodyPr/>
          <a:lstStyle/>
          <a:p>
            <a:pPr eaLnBrk="1" hangingPunct="1"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Only show first 16 entries (out of 256)</a:t>
            </a:r>
          </a:p>
          <a:p>
            <a:pPr eaLnBrk="1" hangingPunct="1"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altLang="en-US" sz="2000" b="0">
                <a:ea typeface="ＭＳ Ｐゴシック" panose="020B0600070205080204" pitchFamily="34" charset="-128"/>
              </a:rPr>
              <a:t>Assume all other entries are invalid</a:t>
            </a:r>
          </a:p>
        </p:txBody>
      </p:sp>
      <p:sp>
        <p:nvSpPr>
          <p:cNvPr id="92163" name="Rectangle 4">
            <a:extLst>
              <a:ext uri="{FF2B5EF4-FFF2-40B4-BE49-F238E27FC236}">
                <a16:creationId xmlns:a16="http://schemas.microsoft.com/office/drawing/2014/main" id="{E137C466-6288-A095-54CC-89234DAE4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47815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164" name="Rectangle 5">
            <a:extLst>
              <a:ext uri="{FF2B5EF4-FFF2-40B4-BE49-F238E27FC236}">
                <a16:creationId xmlns:a16="http://schemas.microsoft.com/office/drawing/2014/main" id="{78FA3595-06E0-0296-A7E7-AB6DCFF4D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47815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92165" name="Rectangle 6">
            <a:extLst>
              <a:ext uri="{FF2B5EF4-FFF2-40B4-BE49-F238E27FC236}">
                <a16:creationId xmlns:a16="http://schemas.microsoft.com/office/drawing/2014/main" id="{AA1E5317-8750-4679-5065-5F2AA6730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78155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0F</a:t>
            </a:r>
          </a:p>
        </p:txBody>
      </p:sp>
      <p:sp>
        <p:nvSpPr>
          <p:cNvPr id="92166" name="Rectangle 10">
            <a:extLst>
              <a:ext uri="{FF2B5EF4-FFF2-40B4-BE49-F238E27FC236}">
                <a16:creationId xmlns:a16="http://schemas.microsoft.com/office/drawing/2014/main" id="{0FCEAD62-3D10-0677-7844-97E97B87D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4475163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167" name="Rectangle 11">
            <a:extLst>
              <a:ext uri="{FF2B5EF4-FFF2-40B4-BE49-F238E27FC236}">
                <a16:creationId xmlns:a16="http://schemas.microsoft.com/office/drawing/2014/main" id="{A94C08CB-AC22-8250-DFF8-6645A3E9C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4475163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92168" name="Rectangle 12">
            <a:extLst>
              <a:ext uri="{FF2B5EF4-FFF2-40B4-BE49-F238E27FC236}">
                <a16:creationId xmlns:a16="http://schemas.microsoft.com/office/drawing/2014/main" id="{08D3D207-82B6-8FB4-E5B8-E2B428021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475163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0E</a:t>
            </a:r>
          </a:p>
        </p:txBody>
      </p:sp>
      <p:sp>
        <p:nvSpPr>
          <p:cNvPr id="92169" name="Rectangle 16">
            <a:extLst>
              <a:ext uri="{FF2B5EF4-FFF2-40B4-BE49-F238E27FC236}">
                <a16:creationId xmlns:a16="http://schemas.microsoft.com/office/drawing/2014/main" id="{D906B93F-71ED-9BB4-800D-B3A9A5CA1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41687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170" name="Rectangle 17">
            <a:extLst>
              <a:ext uri="{FF2B5EF4-FFF2-40B4-BE49-F238E27FC236}">
                <a16:creationId xmlns:a16="http://schemas.microsoft.com/office/drawing/2014/main" id="{61FE2292-3DAF-C936-7465-F9DA80FB1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41687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2D</a:t>
            </a:r>
          </a:p>
        </p:txBody>
      </p:sp>
      <p:sp>
        <p:nvSpPr>
          <p:cNvPr id="92171" name="Rectangle 18">
            <a:extLst>
              <a:ext uri="{FF2B5EF4-FFF2-40B4-BE49-F238E27FC236}">
                <a16:creationId xmlns:a16="http://schemas.microsoft.com/office/drawing/2014/main" id="{7A57B2F1-04FB-470E-DE27-1AF682FAE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16877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92172" name="Rectangle 22">
            <a:extLst>
              <a:ext uri="{FF2B5EF4-FFF2-40B4-BE49-F238E27FC236}">
                <a16:creationId xmlns:a16="http://schemas.microsoft.com/office/drawing/2014/main" id="{267B7753-F416-38E8-0892-D945BB337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386080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2173" name="Rectangle 23">
            <a:extLst>
              <a:ext uri="{FF2B5EF4-FFF2-40B4-BE49-F238E27FC236}">
                <a16:creationId xmlns:a16="http://schemas.microsoft.com/office/drawing/2014/main" id="{FE134FDE-12FD-A709-2936-EF5FBFFF6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386080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2174" name="Rectangle 24">
            <a:extLst>
              <a:ext uri="{FF2B5EF4-FFF2-40B4-BE49-F238E27FC236}">
                <a16:creationId xmlns:a16="http://schemas.microsoft.com/office/drawing/2014/main" id="{0DFCCB07-591F-5080-B9D6-7089E6A74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86080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0C</a:t>
            </a:r>
          </a:p>
        </p:txBody>
      </p:sp>
      <p:sp>
        <p:nvSpPr>
          <p:cNvPr id="92175" name="Rectangle 28">
            <a:extLst>
              <a:ext uri="{FF2B5EF4-FFF2-40B4-BE49-F238E27FC236}">
                <a16:creationId xmlns:a16="http://schemas.microsoft.com/office/drawing/2014/main" id="{F242595F-B65E-A5D0-1F02-79833F69B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355282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2176" name="Rectangle 29">
            <a:extLst>
              <a:ext uri="{FF2B5EF4-FFF2-40B4-BE49-F238E27FC236}">
                <a16:creationId xmlns:a16="http://schemas.microsoft.com/office/drawing/2014/main" id="{18058911-3136-BF26-079C-D5605200C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355282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2177" name="Rectangle 30">
            <a:extLst>
              <a:ext uri="{FF2B5EF4-FFF2-40B4-BE49-F238E27FC236}">
                <a16:creationId xmlns:a16="http://schemas.microsoft.com/office/drawing/2014/main" id="{84687B9C-07ED-01A2-6255-1BCBEF61B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55282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0B</a:t>
            </a:r>
          </a:p>
        </p:txBody>
      </p:sp>
      <p:sp>
        <p:nvSpPr>
          <p:cNvPr id="92178" name="Rectangle 34">
            <a:extLst>
              <a:ext uri="{FF2B5EF4-FFF2-40B4-BE49-F238E27FC236}">
                <a16:creationId xmlns:a16="http://schemas.microsoft.com/office/drawing/2014/main" id="{93E73A96-2C1A-20C3-2F08-33D3884F1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3246438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179" name="Rectangle 35">
            <a:extLst>
              <a:ext uri="{FF2B5EF4-FFF2-40B4-BE49-F238E27FC236}">
                <a16:creationId xmlns:a16="http://schemas.microsoft.com/office/drawing/2014/main" id="{CADD2AED-A96B-F6D7-A4B1-F585973F9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3246438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92180" name="Rectangle 36">
            <a:extLst>
              <a:ext uri="{FF2B5EF4-FFF2-40B4-BE49-F238E27FC236}">
                <a16:creationId xmlns:a16="http://schemas.microsoft.com/office/drawing/2014/main" id="{44D415BC-CF8C-E71F-E2FD-C395F9282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246438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0A</a:t>
            </a:r>
          </a:p>
        </p:txBody>
      </p:sp>
      <p:sp>
        <p:nvSpPr>
          <p:cNvPr id="92181" name="Rectangle 40">
            <a:extLst>
              <a:ext uri="{FF2B5EF4-FFF2-40B4-BE49-F238E27FC236}">
                <a16:creationId xmlns:a16="http://schemas.microsoft.com/office/drawing/2014/main" id="{01A2560C-4ED5-16F2-A9D3-989BA0A7C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29400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182" name="Rectangle 41">
            <a:extLst>
              <a:ext uri="{FF2B5EF4-FFF2-40B4-BE49-F238E27FC236}">
                <a16:creationId xmlns:a16="http://schemas.microsoft.com/office/drawing/2014/main" id="{A79A3516-E26B-578E-5DF4-E07B14691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29400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92183" name="Rectangle 42">
            <a:extLst>
              <a:ext uri="{FF2B5EF4-FFF2-40B4-BE49-F238E27FC236}">
                <a16:creationId xmlns:a16="http://schemas.microsoft.com/office/drawing/2014/main" id="{B384BC51-EF98-9A05-9E8B-15C61E0D6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4005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92184" name="Rectangle 46">
            <a:extLst>
              <a:ext uri="{FF2B5EF4-FFF2-40B4-BE49-F238E27FC236}">
                <a16:creationId xmlns:a16="http://schemas.microsoft.com/office/drawing/2014/main" id="{749B9A2A-B549-5675-DA65-731128122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26320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185" name="Rectangle 47">
            <a:extLst>
              <a:ext uri="{FF2B5EF4-FFF2-40B4-BE49-F238E27FC236}">
                <a16:creationId xmlns:a16="http://schemas.microsoft.com/office/drawing/2014/main" id="{21550DB4-0F92-E951-C7AF-3D9692683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26320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92186" name="Rectangle 48">
            <a:extLst>
              <a:ext uri="{FF2B5EF4-FFF2-40B4-BE49-F238E27FC236}">
                <a16:creationId xmlns:a16="http://schemas.microsoft.com/office/drawing/2014/main" id="{34B6CAAC-497A-88B4-BEDD-C119F1726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3207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34868" name="Rectangle 52">
            <a:extLst>
              <a:ext uri="{FF2B5EF4-FFF2-40B4-BE49-F238E27FC236}">
                <a16:creationId xmlns:a16="http://schemas.microsoft.com/office/drawing/2014/main" id="{B2A73BC8-6E08-3426-7435-E703915F2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2325688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>
                <a:solidFill>
                  <a:srgbClr val="990000"/>
                </a:solidFill>
                <a:latin typeface="Calibri" pitchFamily="34" charset="0"/>
                <a:ea typeface="+mn-ea"/>
              </a:rPr>
              <a:t>Valid</a:t>
            </a:r>
          </a:p>
        </p:txBody>
      </p:sp>
      <p:sp>
        <p:nvSpPr>
          <p:cNvPr id="34869" name="Rectangle 53">
            <a:extLst>
              <a:ext uri="{FF2B5EF4-FFF2-40B4-BE49-F238E27FC236}">
                <a16:creationId xmlns:a16="http://schemas.microsoft.com/office/drawing/2014/main" id="{9AEE67AB-8990-2F5D-A676-A5EA13E63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2325688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>
                <a:solidFill>
                  <a:srgbClr val="990000"/>
                </a:solidFill>
                <a:latin typeface="Calibri" pitchFamily="34" charset="0"/>
                <a:ea typeface="+mn-ea"/>
              </a:rPr>
              <a:t>PPN</a:t>
            </a:r>
          </a:p>
        </p:txBody>
      </p:sp>
      <p:sp>
        <p:nvSpPr>
          <p:cNvPr id="34870" name="Rectangle 54">
            <a:extLst>
              <a:ext uri="{FF2B5EF4-FFF2-40B4-BE49-F238E27FC236}">
                <a16:creationId xmlns:a16="http://schemas.microsoft.com/office/drawing/2014/main" id="{CD6B0F61-93E3-E34C-8FFF-D9E674328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25688"/>
            <a:ext cx="693738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>
                <a:solidFill>
                  <a:srgbClr val="990000"/>
                </a:solidFill>
                <a:latin typeface="Calibri" pitchFamily="34" charset="0"/>
                <a:ea typeface="+mn-ea"/>
              </a:rPr>
              <a:t>VPN</a:t>
            </a:r>
          </a:p>
        </p:txBody>
      </p:sp>
      <p:sp>
        <p:nvSpPr>
          <p:cNvPr id="92190" name="Line 58">
            <a:extLst>
              <a:ext uri="{FF2B5EF4-FFF2-40B4-BE49-F238E27FC236}">
                <a16:creationId xmlns:a16="http://schemas.microsoft.com/office/drawing/2014/main" id="{4DB97DCF-8E4F-4518-B292-0F8FB137D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632075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1" name="Line 59">
            <a:extLst>
              <a:ext uri="{FF2B5EF4-FFF2-40B4-BE49-F238E27FC236}">
                <a16:creationId xmlns:a16="http://schemas.microsoft.com/office/drawing/2014/main" id="{F90A640A-E11E-B635-5215-6E1E47D096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940050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2" name="Line 60">
            <a:extLst>
              <a:ext uri="{FF2B5EF4-FFF2-40B4-BE49-F238E27FC236}">
                <a16:creationId xmlns:a16="http://schemas.microsoft.com/office/drawing/2014/main" id="{823E8A09-07DE-468A-1000-F3B9E82F52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249613"/>
            <a:ext cx="21034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3" name="Line 61">
            <a:extLst>
              <a:ext uri="{FF2B5EF4-FFF2-40B4-BE49-F238E27FC236}">
                <a16:creationId xmlns:a16="http://schemas.microsoft.com/office/drawing/2014/main" id="{31C8C6DD-684B-E1A2-5468-1CFAC8A9C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552825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4" name="Line 62">
            <a:extLst>
              <a:ext uri="{FF2B5EF4-FFF2-40B4-BE49-F238E27FC236}">
                <a16:creationId xmlns:a16="http://schemas.microsoft.com/office/drawing/2014/main" id="{AA151525-1951-D6FF-807B-6F261C49F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60800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5" name="Line 63">
            <a:extLst>
              <a:ext uri="{FF2B5EF4-FFF2-40B4-BE49-F238E27FC236}">
                <a16:creationId xmlns:a16="http://schemas.microsoft.com/office/drawing/2014/main" id="{6C469517-59C4-D6F5-4F05-0D5148B5F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157663"/>
            <a:ext cx="21034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6" name="Line 64">
            <a:extLst>
              <a:ext uri="{FF2B5EF4-FFF2-40B4-BE49-F238E27FC236}">
                <a16:creationId xmlns:a16="http://schemas.microsoft.com/office/drawing/2014/main" id="{BB9BFF59-3B16-81BF-0730-329E3CD01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475163"/>
            <a:ext cx="21034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7" name="Line 65">
            <a:extLst>
              <a:ext uri="{FF2B5EF4-FFF2-40B4-BE49-F238E27FC236}">
                <a16:creationId xmlns:a16="http://schemas.microsoft.com/office/drawing/2014/main" id="{F25102C6-A75D-801D-B4D6-9705EF743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781550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8" name="Line 68">
            <a:extLst>
              <a:ext uri="{FF2B5EF4-FFF2-40B4-BE49-F238E27FC236}">
                <a16:creationId xmlns:a16="http://schemas.microsoft.com/office/drawing/2014/main" id="{B1DDD4DE-10DB-C770-9A58-BECC467C3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2325688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9" name="Line 69">
            <a:extLst>
              <a:ext uri="{FF2B5EF4-FFF2-40B4-BE49-F238E27FC236}">
                <a16:creationId xmlns:a16="http://schemas.microsoft.com/office/drawing/2014/main" id="{D2A8E59D-D347-DAF2-1257-9C52F1DDFE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0288" y="2325688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0" name="Line 72">
            <a:extLst>
              <a:ext uri="{FF2B5EF4-FFF2-40B4-BE49-F238E27FC236}">
                <a16:creationId xmlns:a16="http://schemas.microsoft.com/office/drawing/2014/main" id="{7D367332-A92F-0245-7033-698B8265D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325688"/>
            <a:ext cx="2103438" cy="158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1" name="Line 73">
            <a:extLst>
              <a:ext uri="{FF2B5EF4-FFF2-40B4-BE49-F238E27FC236}">
                <a16:creationId xmlns:a16="http://schemas.microsoft.com/office/drawing/2014/main" id="{0ED487AA-688D-8352-F5F4-222250555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75" y="2325688"/>
            <a:ext cx="1588" cy="276383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2" name="Line 74">
            <a:extLst>
              <a:ext uri="{FF2B5EF4-FFF2-40B4-BE49-F238E27FC236}">
                <a16:creationId xmlns:a16="http://schemas.microsoft.com/office/drawing/2014/main" id="{2C15F2F4-F854-E9F1-A3F2-225275EA7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089525"/>
            <a:ext cx="210343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3" name="Line 73">
            <a:extLst>
              <a:ext uri="{FF2B5EF4-FFF2-40B4-BE49-F238E27FC236}">
                <a16:creationId xmlns:a16="http://schemas.microsoft.com/office/drawing/2014/main" id="{2478C445-F5C4-A2EE-BD00-1B79A4797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33362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4" name="Rectangle 7">
            <a:extLst>
              <a:ext uri="{FF2B5EF4-FFF2-40B4-BE49-F238E27FC236}">
                <a16:creationId xmlns:a16="http://schemas.microsoft.com/office/drawing/2014/main" id="{16580E60-93D2-B2B7-C557-F471CC64F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47815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2205" name="Rectangle 8">
            <a:extLst>
              <a:ext uri="{FF2B5EF4-FFF2-40B4-BE49-F238E27FC236}">
                <a16:creationId xmlns:a16="http://schemas.microsoft.com/office/drawing/2014/main" id="{028130C4-CDF8-38F1-EF47-88ABD110E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47815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2206" name="Rectangle 9">
            <a:extLst>
              <a:ext uri="{FF2B5EF4-FFF2-40B4-BE49-F238E27FC236}">
                <a16:creationId xmlns:a16="http://schemas.microsoft.com/office/drawing/2014/main" id="{F1A6A0E9-EDC0-F0D8-409F-52A9271E0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78155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07</a:t>
            </a:r>
          </a:p>
        </p:txBody>
      </p:sp>
      <p:sp>
        <p:nvSpPr>
          <p:cNvPr id="92207" name="Rectangle 13">
            <a:extLst>
              <a:ext uri="{FF2B5EF4-FFF2-40B4-BE49-F238E27FC236}">
                <a16:creationId xmlns:a16="http://schemas.microsoft.com/office/drawing/2014/main" id="{2FF88834-0E4E-6084-2664-F947C4BDA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4475163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2208" name="Rectangle 14">
            <a:extLst>
              <a:ext uri="{FF2B5EF4-FFF2-40B4-BE49-F238E27FC236}">
                <a16:creationId xmlns:a16="http://schemas.microsoft.com/office/drawing/2014/main" id="{A67B1BA3-D7CF-CF2D-1640-3FDF459B3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4475163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2209" name="Rectangle 15">
            <a:extLst>
              <a:ext uri="{FF2B5EF4-FFF2-40B4-BE49-F238E27FC236}">
                <a16:creationId xmlns:a16="http://schemas.microsoft.com/office/drawing/2014/main" id="{89E94907-6BE7-FEC6-DAE1-0BE09A71E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475163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92210" name="Rectangle 19">
            <a:extLst>
              <a:ext uri="{FF2B5EF4-FFF2-40B4-BE49-F238E27FC236}">
                <a16:creationId xmlns:a16="http://schemas.microsoft.com/office/drawing/2014/main" id="{2AEB0F2D-BF9F-9FBF-F73D-F1CCBA6C3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41687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211" name="Rectangle 20">
            <a:extLst>
              <a:ext uri="{FF2B5EF4-FFF2-40B4-BE49-F238E27FC236}">
                <a16:creationId xmlns:a16="http://schemas.microsoft.com/office/drawing/2014/main" id="{B65BA8E9-FD63-6BA9-99BB-CE0D4182F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41687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92212" name="Rectangle 21">
            <a:extLst>
              <a:ext uri="{FF2B5EF4-FFF2-40B4-BE49-F238E27FC236}">
                <a16:creationId xmlns:a16="http://schemas.microsoft.com/office/drawing/2014/main" id="{DCA7A8FB-32DE-9327-2584-4D7B93FD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16877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92213" name="Rectangle 25">
            <a:extLst>
              <a:ext uri="{FF2B5EF4-FFF2-40B4-BE49-F238E27FC236}">
                <a16:creationId xmlns:a16="http://schemas.microsoft.com/office/drawing/2014/main" id="{6D5DD6BD-3BCD-5416-33DF-2FF4D8EC0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386080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2214" name="Rectangle 26">
            <a:extLst>
              <a:ext uri="{FF2B5EF4-FFF2-40B4-BE49-F238E27FC236}">
                <a16:creationId xmlns:a16="http://schemas.microsoft.com/office/drawing/2014/main" id="{31229638-773F-34B5-067C-EC4BE9B5B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386080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2215" name="Rectangle 27">
            <a:extLst>
              <a:ext uri="{FF2B5EF4-FFF2-40B4-BE49-F238E27FC236}">
                <a16:creationId xmlns:a16="http://schemas.microsoft.com/office/drawing/2014/main" id="{93C0FA88-E4F8-BA6B-DA0F-AB4F1B3C6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6080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92216" name="Rectangle 31">
            <a:extLst>
              <a:ext uri="{FF2B5EF4-FFF2-40B4-BE49-F238E27FC236}">
                <a16:creationId xmlns:a16="http://schemas.microsoft.com/office/drawing/2014/main" id="{72A351FF-7C4A-3C8E-CCB9-ED5C4299A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355282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217" name="Rectangle 32">
            <a:extLst>
              <a:ext uri="{FF2B5EF4-FFF2-40B4-BE49-F238E27FC236}">
                <a16:creationId xmlns:a16="http://schemas.microsoft.com/office/drawing/2014/main" id="{3427F71D-084B-8BC7-438F-06AE02737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355282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92218" name="Rectangle 33">
            <a:extLst>
              <a:ext uri="{FF2B5EF4-FFF2-40B4-BE49-F238E27FC236}">
                <a16:creationId xmlns:a16="http://schemas.microsoft.com/office/drawing/2014/main" id="{977CD2F4-26D2-3734-396B-9EA1CFBFE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55282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92219" name="Rectangle 37">
            <a:extLst>
              <a:ext uri="{FF2B5EF4-FFF2-40B4-BE49-F238E27FC236}">
                <a16:creationId xmlns:a16="http://schemas.microsoft.com/office/drawing/2014/main" id="{22834996-925C-808B-7215-7B4E21708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3246438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220" name="Rectangle 38">
            <a:extLst>
              <a:ext uri="{FF2B5EF4-FFF2-40B4-BE49-F238E27FC236}">
                <a16:creationId xmlns:a16="http://schemas.microsoft.com/office/drawing/2014/main" id="{2081FC0A-2F86-E930-4501-8F59E50CB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3246438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92221" name="Rectangle 39">
            <a:extLst>
              <a:ext uri="{FF2B5EF4-FFF2-40B4-BE49-F238E27FC236}">
                <a16:creationId xmlns:a16="http://schemas.microsoft.com/office/drawing/2014/main" id="{53B708F9-62C0-12E3-68C6-634A5D871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246438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92222" name="Rectangle 43">
            <a:extLst>
              <a:ext uri="{FF2B5EF4-FFF2-40B4-BE49-F238E27FC236}">
                <a16:creationId xmlns:a16="http://schemas.microsoft.com/office/drawing/2014/main" id="{DF0FE9BD-3A79-785B-7084-917BB880F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29400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2223" name="Rectangle 44">
            <a:extLst>
              <a:ext uri="{FF2B5EF4-FFF2-40B4-BE49-F238E27FC236}">
                <a16:creationId xmlns:a16="http://schemas.microsoft.com/office/drawing/2014/main" id="{F0CF808F-09BF-739C-85AC-FECE246D2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29400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2224" name="Rectangle 45">
            <a:extLst>
              <a:ext uri="{FF2B5EF4-FFF2-40B4-BE49-F238E27FC236}">
                <a16:creationId xmlns:a16="http://schemas.microsoft.com/office/drawing/2014/main" id="{B37B0254-11F7-9568-E3D0-CDE69E623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94005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92225" name="Rectangle 49">
            <a:extLst>
              <a:ext uri="{FF2B5EF4-FFF2-40B4-BE49-F238E27FC236}">
                <a16:creationId xmlns:a16="http://schemas.microsoft.com/office/drawing/2014/main" id="{B821D5EE-05AB-FBA9-E230-D70C6C599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26320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226" name="Rectangle 50">
            <a:extLst>
              <a:ext uri="{FF2B5EF4-FFF2-40B4-BE49-F238E27FC236}">
                <a16:creationId xmlns:a16="http://schemas.microsoft.com/office/drawing/2014/main" id="{4812D1C2-1B34-D070-EBF1-199744921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26320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92227" name="Rectangle 51">
            <a:extLst>
              <a:ext uri="{FF2B5EF4-FFF2-40B4-BE49-F238E27FC236}">
                <a16:creationId xmlns:a16="http://schemas.microsoft.com/office/drawing/2014/main" id="{435B2223-2F7D-EABB-BD1D-82D5BDC0A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63207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172" name="Rectangle 55">
            <a:extLst>
              <a:ext uri="{FF2B5EF4-FFF2-40B4-BE49-F238E27FC236}">
                <a16:creationId xmlns:a16="http://schemas.microsoft.com/office/drawing/2014/main" id="{44B59725-5B00-68AD-6D32-C98F57C7E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2325688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>
                <a:solidFill>
                  <a:srgbClr val="990000"/>
                </a:solidFill>
                <a:latin typeface="Calibri" pitchFamily="34" charset="0"/>
                <a:ea typeface="+mn-ea"/>
              </a:rPr>
              <a:t>Valid</a:t>
            </a:r>
          </a:p>
        </p:txBody>
      </p:sp>
      <p:sp>
        <p:nvSpPr>
          <p:cNvPr id="173" name="Rectangle 56">
            <a:extLst>
              <a:ext uri="{FF2B5EF4-FFF2-40B4-BE49-F238E27FC236}">
                <a16:creationId xmlns:a16="http://schemas.microsoft.com/office/drawing/2014/main" id="{63902A06-55D2-99CB-3E52-096DD5960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2325688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>
                <a:solidFill>
                  <a:srgbClr val="990000"/>
                </a:solidFill>
                <a:latin typeface="Calibri" pitchFamily="34" charset="0"/>
                <a:ea typeface="+mn-ea"/>
              </a:rPr>
              <a:t>PPN</a:t>
            </a:r>
          </a:p>
        </p:txBody>
      </p:sp>
      <p:sp>
        <p:nvSpPr>
          <p:cNvPr id="174" name="Rectangle 57">
            <a:extLst>
              <a:ext uri="{FF2B5EF4-FFF2-40B4-BE49-F238E27FC236}">
                <a16:creationId xmlns:a16="http://schemas.microsoft.com/office/drawing/2014/main" id="{9B4937D6-04CB-07D9-C509-DDEFB1BB3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25688"/>
            <a:ext cx="693738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>
                <a:solidFill>
                  <a:srgbClr val="990000"/>
                </a:solidFill>
                <a:latin typeface="Calibri" pitchFamily="34" charset="0"/>
                <a:ea typeface="+mn-ea"/>
              </a:rPr>
              <a:t>VPN</a:t>
            </a:r>
          </a:p>
        </p:txBody>
      </p:sp>
      <p:sp>
        <p:nvSpPr>
          <p:cNvPr id="92231" name="Line 58">
            <a:extLst>
              <a:ext uri="{FF2B5EF4-FFF2-40B4-BE49-F238E27FC236}">
                <a16:creationId xmlns:a16="http://schemas.microsoft.com/office/drawing/2014/main" id="{54FC7EB5-C1A2-F31E-EFCC-B4EAC6A5D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32075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2" name="Line 59">
            <a:extLst>
              <a:ext uri="{FF2B5EF4-FFF2-40B4-BE49-F238E27FC236}">
                <a16:creationId xmlns:a16="http://schemas.microsoft.com/office/drawing/2014/main" id="{0ECB5619-F880-D851-CD23-E5B2CCFE2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94005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3" name="Line 60">
            <a:extLst>
              <a:ext uri="{FF2B5EF4-FFF2-40B4-BE49-F238E27FC236}">
                <a16:creationId xmlns:a16="http://schemas.microsoft.com/office/drawing/2014/main" id="{1F5ED7E4-CE8E-AC60-0266-7A933BC8C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49613"/>
            <a:ext cx="20764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4" name="Line 61">
            <a:extLst>
              <a:ext uri="{FF2B5EF4-FFF2-40B4-BE49-F238E27FC236}">
                <a16:creationId xmlns:a16="http://schemas.microsoft.com/office/drawing/2014/main" id="{ED530831-851C-1562-FBD6-6B98A8AB9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52825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5" name="Line 62">
            <a:extLst>
              <a:ext uri="{FF2B5EF4-FFF2-40B4-BE49-F238E27FC236}">
                <a16:creationId xmlns:a16="http://schemas.microsoft.com/office/drawing/2014/main" id="{1F19E470-9F28-D581-F317-34591537D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6080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6" name="Line 63">
            <a:extLst>
              <a:ext uri="{FF2B5EF4-FFF2-40B4-BE49-F238E27FC236}">
                <a16:creationId xmlns:a16="http://schemas.microsoft.com/office/drawing/2014/main" id="{0FB5EF9F-E3B0-D9AD-E6A9-A57F1932D3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17195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7" name="Line 64">
            <a:extLst>
              <a:ext uri="{FF2B5EF4-FFF2-40B4-BE49-F238E27FC236}">
                <a16:creationId xmlns:a16="http://schemas.microsoft.com/office/drawing/2014/main" id="{303C8094-FDDE-B3A1-BE0D-DBAE661A7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475163"/>
            <a:ext cx="20764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8" name="Line 65">
            <a:extLst>
              <a:ext uri="{FF2B5EF4-FFF2-40B4-BE49-F238E27FC236}">
                <a16:creationId xmlns:a16="http://schemas.microsoft.com/office/drawing/2014/main" id="{34C77CCE-42D3-B8AA-FDD2-2F7A6A098E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78155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9" name="Line 66">
            <a:extLst>
              <a:ext uri="{FF2B5EF4-FFF2-40B4-BE49-F238E27FC236}">
                <a16:creationId xmlns:a16="http://schemas.microsoft.com/office/drawing/2014/main" id="{F0F797DC-E3FA-6CFD-0E03-55E99D2C0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9213" y="2325688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0" name="Line 67">
            <a:extLst>
              <a:ext uri="{FF2B5EF4-FFF2-40B4-BE49-F238E27FC236}">
                <a16:creationId xmlns:a16="http://schemas.microsoft.com/office/drawing/2014/main" id="{99DCECFC-3368-9416-53B5-B1BD3972E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0888" y="2325688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1" name="Line 70">
            <a:extLst>
              <a:ext uri="{FF2B5EF4-FFF2-40B4-BE49-F238E27FC236}">
                <a16:creationId xmlns:a16="http://schemas.microsoft.com/office/drawing/2014/main" id="{4BC8B9D9-BFE8-ECF2-C118-CD7B4045C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325688"/>
            <a:ext cx="1588" cy="276383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2" name="Line 72">
            <a:extLst>
              <a:ext uri="{FF2B5EF4-FFF2-40B4-BE49-F238E27FC236}">
                <a16:creationId xmlns:a16="http://schemas.microsoft.com/office/drawing/2014/main" id="{06681E3E-326F-B8D1-1303-B01E0BBEE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325688"/>
            <a:ext cx="2076450" cy="158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3" name="Line 74">
            <a:extLst>
              <a:ext uri="{FF2B5EF4-FFF2-40B4-BE49-F238E27FC236}">
                <a16:creationId xmlns:a16="http://schemas.microsoft.com/office/drawing/2014/main" id="{532514E1-9634-6869-EA4A-453186A0D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89525"/>
            <a:ext cx="207645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4" name="Line 70">
            <a:extLst>
              <a:ext uri="{FF2B5EF4-FFF2-40B4-BE49-F238E27FC236}">
                <a16:creationId xmlns:a16="http://schemas.microsoft.com/office/drawing/2014/main" id="{5662BDC2-38D6-606F-2CFA-0A59872C5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2316163"/>
            <a:ext cx="1587" cy="278923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5" name="Slide Number Placeholder 86">
            <a:extLst>
              <a:ext uri="{FF2B5EF4-FFF2-40B4-BE49-F238E27FC236}">
                <a16:creationId xmlns:a16="http://schemas.microsoft.com/office/drawing/2014/main" id="{340C43EA-7365-971E-938E-7A214997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921ECEE-6302-47E6-A33E-56167FA80DD3}" type="slidenum">
              <a:rPr lang="en-US" altLang="en-US" smtClean="0">
                <a:latin typeface="Arial" panose="020B0604020202020204" pitchFamily="34" charset="0"/>
              </a:rPr>
              <a:pPr/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8" name="Footer Placeholder 87">
            <a:extLst>
              <a:ext uri="{FF2B5EF4-FFF2-40B4-BE49-F238E27FC236}">
                <a16:creationId xmlns:a16="http://schemas.microsoft.com/office/drawing/2014/main" id="{7D4FB689-45D4-22AB-515F-5CBEDD05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92247" name="Date Placeholder 88">
            <a:extLst>
              <a:ext uri="{FF2B5EF4-FFF2-40B4-BE49-F238E27FC236}">
                <a16:creationId xmlns:a16="http://schemas.microsoft.com/office/drawing/2014/main" id="{8000600F-4CF1-D3E3-AB69-F0BC4F6A75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>
            <a:extLst>
              <a:ext uri="{FF2B5EF4-FFF2-40B4-BE49-F238E27FC236}">
                <a16:creationId xmlns:a16="http://schemas.microsoft.com/office/drawing/2014/main" id="{CD1645C2-EFE0-9187-BF7D-36C8720CA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694488" cy="57308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Simple Memory System TLB</a:t>
            </a:r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76779967-EA30-5720-1376-69F40EA97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1179513"/>
            <a:ext cx="8307387" cy="5221287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16 entries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4-way associative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/>
          </a:p>
          <a:p>
            <a:pPr lvl="1" eaLnBrk="1" hangingPunct="1"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/>
          </a:p>
          <a:p>
            <a:pPr lvl="2" eaLnBrk="1" hangingPunct="1"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/>
          </a:p>
          <a:p>
            <a:pPr lvl="1" eaLnBrk="1" hangingPunct="1"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6A2D590E-23F0-19F0-4BCE-BB2F37A69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3275013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12" name="Rectangle 7">
            <a:extLst>
              <a:ext uri="{FF2B5EF4-FFF2-40B4-BE49-F238E27FC236}">
                <a16:creationId xmlns:a16="http://schemas.microsoft.com/office/drawing/2014/main" id="{E721EBEB-8AD5-7C48-9DD2-8F2E9D195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BA576737-2804-87FA-4092-572EE80A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900" y="3275013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14" name="Rectangle 10">
            <a:extLst>
              <a:ext uri="{FF2B5EF4-FFF2-40B4-BE49-F238E27FC236}">
                <a16:creationId xmlns:a16="http://schemas.microsoft.com/office/drawing/2014/main" id="{55AE2AE4-27A5-FAC1-2D6B-F2EEC2046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900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E787E950-8170-5434-4303-8C4793635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3275013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16" name="Rectangle 13">
            <a:extLst>
              <a:ext uri="{FF2B5EF4-FFF2-40B4-BE49-F238E27FC236}">
                <a16:creationId xmlns:a16="http://schemas.microsoft.com/office/drawing/2014/main" id="{8501BC34-205D-8B8F-0957-AED0B602B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5855" name="Rectangle 15">
            <a:extLst>
              <a:ext uri="{FF2B5EF4-FFF2-40B4-BE49-F238E27FC236}">
                <a16:creationId xmlns:a16="http://schemas.microsoft.com/office/drawing/2014/main" id="{F761FAAF-64AC-C4B0-2F8E-CC91B0E58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3275013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18" name="Rectangle 16">
            <a:extLst>
              <a:ext uri="{FF2B5EF4-FFF2-40B4-BE49-F238E27FC236}">
                <a16:creationId xmlns:a16="http://schemas.microsoft.com/office/drawing/2014/main" id="{9C0DE150-61DE-47A0-EF22-A1A8AE8B1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5858" name="Rectangle 18">
            <a:extLst>
              <a:ext uri="{FF2B5EF4-FFF2-40B4-BE49-F238E27FC236}">
                <a16:creationId xmlns:a16="http://schemas.microsoft.com/office/drawing/2014/main" id="{EDE50A0B-E3C4-819C-3608-D7CE123FC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3275013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20" name="Rectangle 19">
            <a:extLst>
              <a:ext uri="{FF2B5EF4-FFF2-40B4-BE49-F238E27FC236}">
                <a16:creationId xmlns:a16="http://schemas.microsoft.com/office/drawing/2014/main" id="{D3F93C2C-A9A1-2316-A453-5A73C5849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5861" name="Rectangle 21">
            <a:extLst>
              <a:ext uri="{FF2B5EF4-FFF2-40B4-BE49-F238E27FC236}">
                <a16:creationId xmlns:a16="http://schemas.microsoft.com/office/drawing/2014/main" id="{709C738E-49EE-F4F2-6794-92BD90053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3275013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22" name="Rectangle 22">
            <a:extLst>
              <a:ext uri="{FF2B5EF4-FFF2-40B4-BE49-F238E27FC236}">
                <a16:creationId xmlns:a16="http://schemas.microsoft.com/office/drawing/2014/main" id="{6FF5DC26-B3A4-6E66-83DD-F00AF02C3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5864" name="Rectangle 24">
            <a:extLst>
              <a:ext uri="{FF2B5EF4-FFF2-40B4-BE49-F238E27FC236}">
                <a16:creationId xmlns:a16="http://schemas.microsoft.com/office/drawing/2014/main" id="{760139BA-FB18-6A1F-0723-0CE3A7AA5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327501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24" name="Rectangle 25">
            <a:extLst>
              <a:ext uri="{FF2B5EF4-FFF2-40B4-BE49-F238E27FC236}">
                <a16:creationId xmlns:a16="http://schemas.microsoft.com/office/drawing/2014/main" id="{502762ED-CFE9-77E5-77C0-B7C31A215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5867" name="Rectangle 27">
            <a:extLst>
              <a:ext uri="{FF2B5EF4-FFF2-40B4-BE49-F238E27FC236}">
                <a16:creationId xmlns:a16="http://schemas.microsoft.com/office/drawing/2014/main" id="{F072A4E9-7EFA-63A5-64AB-8D0031939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075" y="327501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26" name="Rectangle 28">
            <a:extLst>
              <a:ext uri="{FF2B5EF4-FFF2-40B4-BE49-F238E27FC236}">
                <a16:creationId xmlns:a16="http://schemas.microsoft.com/office/drawing/2014/main" id="{AC8F076C-DD43-1BFD-D038-1F1221501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075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5870" name="Rectangle 30">
            <a:extLst>
              <a:ext uri="{FF2B5EF4-FFF2-40B4-BE49-F238E27FC236}">
                <a16:creationId xmlns:a16="http://schemas.microsoft.com/office/drawing/2014/main" id="{1C63C39E-E395-D790-E88C-A1EB99BA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327501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28" name="Rectangle 31">
            <a:extLst>
              <a:ext uri="{FF2B5EF4-FFF2-40B4-BE49-F238E27FC236}">
                <a16:creationId xmlns:a16="http://schemas.microsoft.com/office/drawing/2014/main" id="{BED29205-36D8-6100-BC22-5275F1D38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5873" name="Rectangle 33">
            <a:extLst>
              <a:ext uri="{FF2B5EF4-FFF2-40B4-BE49-F238E27FC236}">
                <a16:creationId xmlns:a16="http://schemas.microsoft.com/office/drawing/2014/main" id="{15797B77-B5E6-78E8-A011-C55B53071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327501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30" name="Rectangle 34">
            <a:extLst>
              <a:ext uri="{FF2B5EF4-FFF2-40B4-BE49-F238E27FC236}">
                <a16:creationId xmlns:a16="http://schemas.microsoft.com/office/drawing/2014/main" id="{0618BB4A-2905-1AB7-5D4E-EF5A5BEA9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5876" name="Rectangle 36">
            <a:extLst>
              <a:ext uri="{FF2B5EF4-FFF2-40B4-BE49-F238E27FC236}">
                <a16:creationId xmlns:a16="http://schemas.microsoft.com/office/drawing/2014/main" id="{5672DE8C-3543-4FC7-4610-C4D13BF1B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3" y="327501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32" name="Rectangle 37">
            <a:extLst>
              <a:ext uri="{FF2B5EF4-FFF2-40B4-BE49-F238E27FC236}">
                <a16:creationId xmlns:a16="http://schemas.microsoft.com/office/drawing/2014/main" id="{35E561BA-EF43-2243-5EBE-4D78215A8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3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5879" name="Rectangle 39">
            <a:extLst>
              <a:ext uri="{FF2B5EF4-FFF2-40B4-BE49-F238E27FC236}">
                <a16:creationId xmlns:a16="http://schemas.microsoft.com/office/drawing/2014/main" id="{3462B27D-9C39-261F-2E93-C4EBDEA4C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327501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34" name="Rectangle 40">
            <a:extLst>
              <a:ext uri="{FF2B5EF4-FFF2-40B4-BE49-F238E27FC236}">
                <a16:creationId xmlns:a16="http://schemas.microsoft.com/office/drawing/2014/main" id="{1D727DBE-9347-4E36-18C2-B2F1A5436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5882" name="Rectangle 42">
            <a:extLst>
              <a:ext uri="{FF2B5EF4-FFF2-40B4-BE49-F238E27FC236}">
                <a16:creationId xmlns:a16="http://schemas.microsoft.com/office/drawing/2014/main" id="{8B7D402C-B41C-7C5B-B00F-0ECFDA897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327501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36" name="Rectangle 43">
            <a:extLst>
              <a:ext uri="{FF2B5EF4-FFF2-40B4-BE49-F238E27FC236}">
                <a16:creationId xmlns:a16="http://schemas.microsoft.com/office/drawing/2014/main" id="{27B9C074-8EA2-5D96-A0C2-F3059C94C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5885" name="Rectangle 45">
            <a:extLst>
              <a:ext uri="{FF2B5EF4-FFF2-40B4-BE49-F238E27FC236}">
                <a16:creationId xmlns:a16="http://schemas.microsoft.com/office/drawing/2014/main" id="{8B605169-7E8F-3EAB-57A3-F72B13E26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0" y="327501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4238" name="Rectangle 46">
            <a:extLst>
              <a:ext uri="{FF2B5EF4-FFF2-40B4-BE49-F238E27FC236}">
                <a16:creationId xmlns:a16="http://schemas.microsoft.com/office/drawing/2014/main" id="{F51A1BF6-840E-9F41-7948-4FEB2DCB1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0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94239" name="Group 47">
            <a:extLst>
              <a:ext uri="{FF2B5EF4-FFF2-40B4-BE49-F238E27FC236}">
                <a16:creationId xmlns:a16="http://schemas.microsoft.com/office/drawing/2014/main" id="{63E8B9B8-F214-B988-A264-0A8DA0D59144}"/>
              </a:ext>
            </a:extLst>
          </p:cNvPr>
          <p:cNvGrpSpPr>
            <a:grpSpLocks/>
          </p:cNvGrpSpPr>
          <p:nvPr/>
        </p:nvGrpSpPr>
        <p:grpSpPr bwMode="auto">
          <a:xfrm>
            <a:off x="5024438" y="3732213"/>
            <a:ext cx="2924175" cy="333375"/>
            <a:chOff x="3061" y="2140"/>
            <a:chExt cx="1842" cy="210"/>
          </a:xfrm>
        </p:grpSpPr>
        <p:sp>
          <p:nvSpPr>
            <p:cNvPr id="94337" name="Line 48">
              <a:extLst>
                <a:ext uri="{FF2B5EF4-FFF2-40B4-BE49-F238E27FC236}">
                  <a16:creationId xmlns:a16="http://schemas.microsoft.com/office/drawing/2014/main" id="{061BCCC7-B53D-00EF-CBC4-4E00CC7C0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38" name="Text Box 49">
              <a:extLst>
                <a:ext uri="{FF2B5EF4-FFF2-40B4-BE49-F238E27FC236}">
                  <a16:creationId xmlns:a16="http://schemas.microsoft.com/office/drawing/2014/main" id="{745B86CD-13B3-AFCE-80A4-ED40FA2179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94240" name="Group 50">
            <a:extLst>
              <a:ext uri="{FF2B5EF4-FFF2-40B4-BE49-F238E27FC236}">
                <a16:creationId xmlns:a16="http://schemas.microsoft.com/office/drawing/2014/main" id="{2B5B533A-F1A3-FF48-8232-88C907451998}"/>
              </a:ext>
            </a:extLst>
          </p:cNvPr>
          <p:cNvGrpSpPr>
            <a:grpSpLocks/>
          </p:cNvGrpSpPr>
          <p:nvPr/>
        </p:nvGrpSpPr>
        <p:grpSpPr bwMode="auto">
          <a:xfrm>
            <a:off x="1117600" y="3732213"/>
            <a:ext cx="3916363" cy="333375"/>
            <a:chOff x="605" y="2135"/>
            <a:chExt cx="2467" cy="210"/>
          </a:xfrm>
        </p:grpSpPr>
        <p:sp>
          <p:nvSpPr>
            <p:cNvPr id="94335" name="Line 51">
              <a:extLst>
                <a:ext uri="{FF2B5EF4-FFF2-40B4-BE49-F238E27FC236}">
                  <a16:creationId xmlns:a16="http://schemas.microsoft.com/office/drawing/2014/main" id="{D0385E0E-6DAD-AC7A-F711-80BDFC3AF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36" name="Text Box 52">
              <a:extLst>
                <a:ext uri="{FF2B5EF4-FFF2-40B4-BE49-F238E27FC236}">
                  <a16:creationId xmlns:a16="http://schemas.microsoft.com/office/drawing/2014/main" id="{30780AF6-3BED-F84D-83C0-8B6D682C2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VPN</a:t>
              </a:r>
            </a:p>
          </p:txBody>
        </p:sp>
      </p:grpSp>
      <p:grpSp>
        <p:nvGrpSpPr>
          <p:cNvPr id="94241" name="Group 53">
            <a:extLst>
              <a:ext uri="{FF2B5EF4-FFF2-40B4-BE49-F238E27FC236}">
                <a16:creationId xmlns:a16="http://schemas.microsoft.com/office/drawing/2014/main" id="{A5379D17-4866-9D5D-3188-1FC4215E75DB}"/>
              </a:ext>
            </a:extLst>
          </p:cNvPr>
          <p:cNvGrpSpPr>
            <a:grpSpLocks/>
          </p:cNvGrpSpPr>
          <p:nvPr/>
        </p:nvGrpSpPr>
        <p:grpSpPr bwMode="auto">
          <a:xfrm>
            <a:off x="4046538" y="2708275"/>
            <a:ext cx="992187" cy="306388"/>
            <a:chOff x="2445" y="1501"/>
            <a:chExt cx="625" cy="193"/>
          </a:xfrm>
        </p:grpSpPr>
        <p:sp>
          <p:nvSpPr>
            <p:cNvPr id="94333" name="Line 54">
              <a:extLst>
                <a:ext uri="{FF2B5EF4-FFF2-40B4-BE49-F238E27FC236}">
                  <a16:creationId xmlns:a16="http://schemas.microsoft.com/office/drawing/2014/main" id="{1B7A808E-0A9C-7CFF-67DE-92199625D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34" name="Text Box 55">
              <a:extLst>
                <a:ext uri="{FF2B5EF4-FFF2-40B4-BE49-F238E27FC236}">
                  <a16:creationId xmlns:a16="http://schemas.microsoft.com/office/drawing/2014/main" id="{4999D00C-87FC-B7DA-65F0-44995B183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TLBI</a:t>
              </a:r>
            </a:p>
          </p:txBody>
        </p:sp>
      </p:grpSp>
      <p:grpSp>
        <p:nvGrpSpPr>
          <p:cNvPr id="94242" name="Group 56">
            <a:extLst>
              <a:ext uri="{FF2B5EF4-FFF2-40B4-BE49-F238E27FC236}">
                <a16:creationId xmlns:a16="http://schemas.microsoft.com/office/drawing/2014/main" id="{5C3A5C37-3098-9EE8-DFDA-243863979C1B}"/>
              </a:ext>
            </a:extLst>
          </p:cNvPr>
          <p:cNvGrpSpPr>
            <a:grpSpLocks/>
          </p:cNvGrpSpPr>
          <p:nvPr/>
        </p:nvGrpSpPr>
        <p:grpSpPr bwMode="auto">
          <a:xfrm>
            <a:off x="1125538" y="2705100"/>
            <a:ext cx="2925762" cy="306388"/>
            <a:chOff x="605" y="1488"/>
            <a:chExt cx="1843" cy="193"/>
          </a:xfrm>
        </p:grpSpPr>
        <p:sp>
          <p:nvSpPr>
            <p:cNvPr id="94331" name="Line 57">
              <a:extLst>
                <a:ext uri="{FF2B5EF4-FFF2-40B4-BE49-F238E27FC236}">
                  <a16:creationId xmlns:a16="http://schemas.microsoft.com/office/drawing/2014/main" id="{928E857D-6353-DAA9-2318-EC001BDCB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32" name="Text Box 58">
              <a:extLst>
                <a:ext uri="{FF2B5EF4-FFF2-40B4-BE49-F238E27FC236}">
                  <a16:creationId xmlns:a16="http://schemas.microsoft.com/office/drawing/2014/main" id="{A973383C-C941-3E87-EE22-2CC66BC2E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TLBT</a:t>
              </a:r>
            </a:p>
          </p:txBody>
        </p:sp>
      </p:grpSp>
      <p:sp>
        <p:nvSpPr>
          <p:cNvPr id="94243" name="Rectangle 60">
            <a:extLst>
              <a:ext uri="{FF2B5EF4-FFF2-40B4-BE49-F238E27FC236}">
                <a16:creationId xmlns:a16="http://schemas.microsoft.com/office/drawing/2014/main" id="{AF48FC5A-8D69-7A54-2FBD-D7C5B6019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6024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44" name="Rectangle 61">
            <a:extLst>
              <a:ext uri="{FF2B5EF4-FFF2-40B4-BE49-F238E27FC236}">
                <a16:creationId xmlns:a16="http://schemas.microsoft.com/office/drawing/2014/main" id="{B33C3FB9-0194-5C03-7025-7AFD3BDBB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6024563"/>
            <a:ext cx="630238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45" name="Rectangle 62">
            <a:extLst>
              <a:ext uri="{FF2B5EF4-FFF2-40B4-BE49-F238E27FC236}">
                <a16:creationId xmlns:a16="http://schemas.microsoft.com/office/drawing/2014/main" id="{E96947B8-38EC-4DED-9E5A-9E8A1637C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6024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94246" name="Rectangle 63">
            <a:extLst>
              <a:ext uri="{FF2B5EF4-FFF2-40B4-BE49-F238E27FC236}">
                <a16:creationId xmlns:a16="http://schemas.microsoft.com/office/drawing/2014/main" id="{9D8FC820-1EE1-92B2-CEDF-DE77D49EC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6024563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247" name="Rectangle 64">
            <a:extLst>
              <a:ext uri="{FF2B5EF4-FFF2-40B4-BE49-F238E27FC236}">
                <a16:creationId xmlns:a16="http://schemas.microsoft.com/office/drawing/2014/main" id="{67F66C26-BE42-5AF8-A514-EA22F40C2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6024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94248" name="Rectangle 65">
            <a:extLst>
              <a:ext uri="{FF2B5EF4-FFF2-40B4-BE49-F238E27FC236}">
                <a16:creationId xmlns:a16="http://schemas.microsoft.com/office/drawing/2014/main" id="{0171D95F-CFF2-FB5B-91CB-BE6D01068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6024563"/>
            <a:ext cx="6270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0A</a:t>
            </a:r>
          </a:p>
        </p:txBody>
      </p:sp>
      <p:sp>
        <p:nvSpPr>
          <p:cNvPr id="94249" name="Rectangle 66">
            <a:extLst>
              <a:ext uri="{FF2B5EF4-FFF2-40B4-BE49-F238E27FC236}">
                <a16:creationId xmlns:a16="http://schemas.microsoft.com/office/drawing/2014/main" id="{1C96356C-4CE7-1A71-3089-DE0D06A0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6024563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250" name="Rectangle 67">
            <a:extLst>
              <a:ext uri="{FF2B5EF4-FFF2-40B4-BE49-F238E27FC236}">
                <a16:creationId xmlns:a16="http://schemas.microsoft.com/office/drawing/2014/main" id="{FDBECFED-17A5-0246-DEFA-C6CCCE040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6024563"/>
            <a:ext cx="6270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94251" name="Rectangle 68">
            <a:extLst>
              <a:ext uri="{FF2B5EF4-FFF2-40B4-BE49-F238E27FC236}">
                <a16:creationId xmlns:a16="http://schemas.microsoft.com/office/drawing/2014/main" id="{A7563F5F-0FFC-7062-D4E8-905E37896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6024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94252" name="Rectangle 69">
            <a:extLst>
              <a:ext uri="{FF2B5EF4-FFF2-40B4-BE49-F238E27FC236}">
                <a16:creationId xmlns:a16="http://schemas.microsoft.com/office/drawing/2014/main" id="{B22B23EB-8F99-C846-C608-6E0553F92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6024563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53" name="Rectangle 70">
            <a:extLst>
              <a:ext uri="{FF2B5EF4-FFF2-40B4-BE49-F238E27FC236}">
                <a16:creationId xmlns:a16="http://schemas.microsoft.com/office/drawing/2014/main" id="{F3A80BA0-6545-642E-1CE1-0CE40E8D7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6024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54" name="Rectangle 71">
            <a:extLst>
              <a:ext uri="{FF2B5EF4-FFF2-40B4-BE49-F238E27FC236}">
                <a16:creationId xmlns:a16="http://schemas.microsoft.com/office/drawing/2014/main" id="{A1C32EA0-8031-217D-67F7-9B1209B9A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6024563"/>
            <a:ext cx="6302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07</a:t>
            </a:r>
          </a:p>
        </p:txBody>
      </p:sp>
      <p:sp>
        <p:nvSpPr>
          <p:cNvPr id="94255" name="Rectangle 72">
            <a:extLst>
              <a:ext uri="{FF2B5EF4-FFF2-40B4-BE49-F238E27FC236}">
                <a16:creationId xmlns:a16="http://schemas.microsoft.com/office/drawing/2014/main" id="{AF417616-D3C0-C984-B2E3-DA98AB1EB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6024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94256" name="Rectangle 73">
            <a:extLst>
              <a:ext uri="{FF2B5EF4-FFF2-40B4-BE49-F238E27FC236}">
                <a16:creationId xmlns:a16="http://schemas.microsoft.com/office/drawing/2014/main" id="{90344B9A-69F9-5646-CB12-752A7D4B2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57" name="Rectangle 74">
            <a:extLst>
              <a:ext uri="{FF2B5EF4-FFF2-40B4-BE49-F238E27FC236}">
                <a16:creationId xmlns:a16="http://schemas.microsoft.com/office/drawing/2014/main" id="{1CB0076B-7C6D-9224-A257-1595DC606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58" name="Rectangle 75">
            <a:extLst>
              <a:ext uri="{FF2B5EF4-FFF2-40B4-BE49-F238E27FC236}">
                <a16:creationId xmlns:a16="http://schemas.microsoft.com/office/drawing/2014/main" id="{8A587C24-9E2C-1413-285B-3065F1951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94259" name="Rectangle 76">
            <a:extLst>
              <a:ext uri="{FF2B5EF4-FFF2-40B4-BE49-F238E27FC236}">
                <a16:creationId xmlns:a16="http://schemas.microsoft.com/office/drawing/2014/main" id="{278B0B58-6F95-1782-AD30-4AAD52419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60" name="Rectangle 77">
            <a:extLst>
              <a:ext uri="{FF2B5EF4-FFF2-40B4-BE49-F238E27FC236}">
                <a16:creationId xmlns:a16="http://schemas.microsoft.com/office/drawing/2014/main" id="{AADD4C37-D30E-74F1-B376-8BE3AA1B6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61" name="Rectangle 78">
            <a:extLst>
              <a:ext uri="{FF2B5EF4-FFF2-40B4-BE49-F238E27FC236}">
                <a16:creationId xmlns:a16="http://schemas.microsoft.com/office/drawing/2014/main" id="{488AC050-1761-EA79-48D8-59385C4C7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5699125"/>
            <a:ext cx="6270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94262" name="Rectangle 79">
            <a:extLst>
              <a:ext uri="{FF2B5EF4-FFF2-40B4-BE49-F238E27FC236}">
                <a16:creationId xmlns:a16="http://schemas.microsoft.com/office/drawing/2014/main" id="{02D284C1-9A90-DC7D-4C05-0BD36F752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5699125"/>
            <a:ext cx="628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63" name="Rectangle 80">
            <a:extLst>
              <a:ext uri="{FF2B5EF4-FFF2-40B4-BE49-F238E27FC236}">
                <a16:creationId xmlns:a16="http://schemas.microsoft.com/office/drawing/2014/main" id="{E963EC63-A0E9-0E65-3ABE-A5D86B26A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64" name="Rectangle 81">
            <a:extLst>
              <a:ext uri="{FF2B5EF4-FFF2-40B4-BE49-F238E27FC236}">
                <a16:creationId xmlns:a16="http://schemas.microsoft.com/office/drawing/2014/main" id="{0FB2F13C-2A1E-929D-25E0-76FE0149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94265" name="Rectangle 82">
            <a:extLst>
              <a:ext uri="{FF2B5EF4-FFF2-40B4-BE49-F238E27FC236}">
                <a16:creationId xmlns:a16="http://schemas.microsoft.com/office/drawing/2014/main" id="{3BF2A852-0FF7-0B54-47D5-5242D9B41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66" name="Rectangle 83">
            <a:extLst>
              <a:ext uri="{FF2B5EF4-FFF2-40B4-BE49-F238E27FC236}">
                <a16:creationId xmlns:a16="http://schemas.microsoft.com/office/drawing/2014/main" id="{1363242B-B180-7B7B-78DB-BF98B8CCE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67" name="Rectangle 84">
            <a:extLst>
              <a:ext uri="{FF2B5EF4-FFF2-40B4-BE49-F238E27FC236}">
                <a16:creationId xmlns:a16="http://schemas.microsoft.com/office/drawing/2014/main" id="{FE5D3657-C7E5-4B94-0861-08EA40168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5699125"/>
            <a:ext cx="6302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94268" name="Rectangle 85">
            <a:extLst>
              <a:ext uri="{FF2B5EF4-FFF2-40B4-BE49-F238E27FC236}">
                <a16:creationId xmlns:a16="http://schemas.microsoft.com/office/drawing/2014/main" id="{6AF3E368-B01D-1B89-CC70-B088E012F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4269" name="Rectangle 86">
            <a:extLst>
              <a:ext uri="{FF2B5EF4-FFF2-40B4-BE49-F238E27FC236}">
                <a16:creationId xmlns:a16="http://schemas.microsoft.com/office/drawing/2014/main" id="{A1FF1875-9CD6-E854-A282-09EA64BA4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70" name="Rectangle 87">
            <a:extLst>
              <a:ext uri="{FF2B5EF4-FFF2-40B4-BE49-F238E27FC236}">
                <a16:creationId xmlns:a16="http://schemas.microsoft.com/office/drawing/2014/main" id="{DA5AAE80-F0E4-2A7E-AF83-31D273054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71" name="Rectangle 88">
            <a:extLst>
              <a:ext uri="{FF2B5EF4-FFF2-40B4-BE49-F238E27FC236}">
                <a16:creationId xmlns:a16="http://schemas.microsoft.com/office/drawing/2014/main" id="{666688A6-9FA6-937E-2CCD-9E6AFEB47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0A</a:t>
            </a:r>
          </a:p>
        </p:txBody>
      </p:sp>
      <p:sp>
        <p:nvSpPr>
          <p:cNvPr id="94272" name="Rectangle 89">
            <a:extLst>
              <a:ext uri="{FF2B5EF4-FFF2-40B4-BE49-F238E27FC236}">
                <a16:creationId xmlns:a16="http://schemas.microsoft.com/office/drawing/2014/main" id="{29C7A3BC-49FA-CDC0-504E-F29A46E6A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73" name="Rectangle 90">
            <a:extLst>
              <a:ext uri="{FF2B5EF4-FFF2-40B4-BE49-F238E27FC236}">
                <a16:creationId xmlns:a16="http://schemas.microsoft.com/office/drawing/2014/main" id="{AEA33361-609E-F8C0-EB6C-2D0D2142A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74" name="Rectangle 91">
            <a:extLst>
              <a:ext uri="{FF2B5EF4-FFF2-40B4-BE49-F238E27FC236}">
                <a16:creationId xmlns:a16="http://schemas.microsoft.com/office/drawing/2014/main" id="{E3149B2D-5D63-9BED-E3CF-F8CE71008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5375275"/>
            <a:ext cx="6270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94275" name="Rectangle 92">
            <a:extLst>
              <a:ext uri="{FF2B5EF4-FFF2-40B4-BE49-F238E27FC236}">
                <a16:creationId xmlns:a16="http://schemas.microsoft.com/office/drawing/2014/main" id="{63F28965-6B0D-C895-3A3E-9899A7BDF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5375275"/>
            <a:ext cx="628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76" name="Rectangle 93">
            <a:extLst>
              <a:ext uri="{FF2B5EF4-FFF2-40B4-BE49-F238E27FC236}">
                <a16:creationId xmlns:a16="http://schemas.microsoft.com/office/drawing/2014/main" id="{C635E7F8-DB49-409B-C23A-E751CBB3E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77" name="Rectangle 94">
            <a:extLst>
              <a:ext uri="{FF2B5EF4-FFF2-40B4-BE49-F238E27FC236}">
                <a16:creationId xmlns:a16="http://schemas.microsoft.com/office/drawing/2014/main" id="{F53E9071-D405-A484-386E-5EA004978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94278" name="Rectangle 95">
            <a:extLst>
              <a:ext uri="{FF2B5EF4-FFF2-40B4-BE49-F238E27FC236}">
                <a16:creationId xmlns:a16="http://schemas.microsoft.com/office/drawing/2014/main" id="{0F2924FA-26F9-AEF9-2A7C-9A3822951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279" name="Rectangle 96">
            <a:extLst>
              <a:ext uri="{FF2B5EF4-FFF2-40B4-BE49-F238E27FC236}">
                <a16:creationId xmlns:a16="http://schemas.microsoft.com/office/drawing/2014/main" id="{E5D2BD09-8D5B-87D5-9783-23B30EC1D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2D</a:t>
            </a:r>
          </a:p>
        </p:txBody>
      </p:sp>
      <p:sp>
        <p:nvSpPr>
          <p:cNvPr id="94280" name="Rectangle 97">
            <a:extLst>
              <a:ext uri="{FF2B5EF4-FFF2-40B4-BE49-F238E27FC236}">
                <a16:creationId xmlns:a16="http://schemas.microsoft.com/office/drawing/2014/main" id="{197D1ADE-D973-319B-B833-754A68349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5375275"/>
            <a:ext cx="6302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94281" name="Rectangle 98">
            <a:extLst>
              <a:ext uri="{FF2B5EF4-FFF2-40B4-BE49-F238E27FC236}">
                <a16:creationId xmlns:a16="http://schemas.microsoft.com/office/drawing/2014/main" id="{CE6F4100-967C-1282-2826-9CA31A706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282" name="Rectangle 99">
            <a:extLst>
              <a:ext uri="{FF2B5EF4-FFF2-40B4-BE49-F238E27FC236}">
                <a16:creationId xmlns:a16="http://schemas.microsoft.com/office/drawing/2014/main" id="{B8681E3F-C028-5ED1-83D3-33CDD253B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5049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283" name="Rectangle 100">
            <a:extLst>
              <a:ext uri="{FF2B5EF4-FFF2-40B4-BE49-F238E27FC236}">
                <a16:creationId xmlns:a16="http://schemas.microsoft.com/office/drawing/2014/main" id="{A87389B2-8E28-DB89-0BAA-E855BE99C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049838"/>
            <a:ext cx="630238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94284" name="Rectangle 101">
            <a:extLst>
              <a:ext uri="{FF2B5EF4-FFF2-40B4-BE49-F238E27FC236}">
                <a16:creationId xmlns:a16="http://schemas.microsoft.com/office/drawing/2014/main" id="{238FF3A9-3653-ABA1-F25E-DB2BB5941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5049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07</a:t>
            </a:r>
          </a:p>
        </p:txBody>
      </p:sp>
      <p:sp>
        <p:nvSpPr>
          <p:cNvPr id="94285" name="Rectangle 102">
            <a:extLst>
              <a:ext uri="{FF2B5EF4-FFF2-40B4-BE49-F238E27FC236}">
                <a16:creationId xmlns:a16="http://schemas.microsoft.com/office/drawing/2014/main" id="{448E8609-3A53-FE9B-7E10-B1305B091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5049838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86" name="Rectangle 103">
            <a:extLst>
              <a:ext uri="{FF2B5EF4-FFF2-40B4-BE49-F238E27FC236}">
                <a16:creationId xmlns:a16="http://schemas.microsoft.com/office/drawing/2014/main" id="{B5DB607C-255C-4B56-78CE-2B9B71A08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5049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87" name="Rectangle 104">
            <a:extLst>
              <a:ext uri="{FF2B5EF4-FFF2-40B4-BE49-F238E27FC236}">
                <a16:creationId xmlns:a16="http://schemas.microsoft.com/office/drawing/2014/main" id="{AC9ED8CF-25D2-B69B-6A5F-707F2B4EF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5049838"/>
            <a:ext cx="6270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94288" name="Rectangle 105">
            <a:extLst>
              <a:ext uri="{FF2B5EF4-FFF2-40B4-BE49-F238E27FC236}">
                <a16:creationId xmlns:a16="http://schemas.microsoft.com/office/drawing/2014/main" id="{B99C04E6-AE66-3FA1-834B-79C67E18D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5049838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289" name="Rectangle 106">
            <a:extLst>
              <a:ext uri="{FF2B5EF4-FFF2-40B4-BE49-F238E27FC236}">
                <a16:creationId xmlns:a16="http://schemas.microsoft.com/office/drawing/2014/main" id="{A7639430-02FE-4A4D-E01F-B5899EE35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5049838"/>
            <a:ext cx="6270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94290" name="Rectangle 107">
            <a:extLst>
              <a:ext uri="{FF2B5EF4-FFF2-40B4-BE49-F238E27FC236}">
                <a16:creationId xmlns:a16="http://schemas.microsoft.com/office/drawing/2014/main" id="{C7D8CBAA-A190-F6BD-27B9-9E9C25963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5049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94291" name="Rectangle 108">
            <a:extLst>
              <a:ext uri="{FF2B5EF4-FFF2-40B4-BE49-F238E27FC236}">
                <a16:creationId xmlns:a16="http://schemas.microsoft.com/office/drawing/2014/main" id="{E6C24BF6-9D8E-9813-B486-8F740CB3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5049838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92" name="Rectangle 109">
            <a:extLst>
              <a:ext uri="{FF2B5EF4-FFF2-40B4-BE49-F238E27FC236}">
                <a16:creationId xmlns:a16="http://schemas.microsoft.com/office/drawing/2014/main" id="{CB589052-1291-9627-C531-9D407970A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5049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4293" name="Rectangle 110">
            <a:extLst>
              <a:ext uri="{FF2B5EF4-FFF2-40B4-BE49-F238E27FC236}">
                <a16:creationId xmlns:a16="http://schemas.microsoft.com/office/drawing/2014/main" id="{9509BB44-F564-3C66-6EDE-CCFF0907C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5049838"/>
            <a:ext cx="6302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94294" name="Rectangle 111">
            <a:extLst>
              <a:ext uri="{FF2B5EF4-FFF2-40B4-BE49-F238E27FC236}">
                <a16:creationId xmlns:a16="http://schemas.microsoft.com/office/drawing/2014/main" id="{2E63E4F7-8167-D01D-D78B-F6EF77972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5049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5952" name="Rectangle 112">
            <a:extLst>
              <a:ext uri="{FF2B5EF4-FFF2-40B4-BE49-F238E27FC236}">
                <a16:creationId xmlns:a16="http://schemas.microsoft.com/office/drawing/2014/main" id="{7614D660-7093-4647-56B8-76B6FC496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Valid</a:t>
            </a:r>
          </a:p>
        </p:txBody>
      </p:sp>
      <p:sp>
        <p:nvSpPr>
          <p:cNvPr id="35953" name="Rectangle 113">
            <a:extLst>
              <a:ext uri="{FF2B5EF4-FFF2-40B4-BE49-F238E27FC236}">
                <a16:creationId xmlns:a16="http://schemas.microsoft.com/office/drawing/2014/main" id="{C0D8990F-5378-E58B-9D2F-3F2B13772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PPN</a:t>
            </a:r>
          </a:p>
        </p:txBody>
      </p:sp>
      <p:sp>
        <p:nvSpPr>
          <p:cNvPr id="35954" name="Rectangle 114">
            <a:extLst>
              <a:ext uri="{FF2B5EF4-FFF2-40B4-BE49-F238E27FC236}">
                <a16:creationId xmlns:a16="http://schemas.microsoft.com/office/drawing/2014/main" id="{A71B6DF5-E149-ECD6-B4C7-254E795F0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Tag</a:t>
            </a:r>
          </a:p>
        </p:txBody>
      </p:sp>
      <p:sp>
        <p:nvSpPr>
          <p:cNvPr id="35955" name="Rectangle 115">
            <a:extLst>
              <a:ext uri="{FF2B5EF4-FFF2-40B4-BE49-F238E27FC236}">
                <a16:creationId xmlns:a16="http://schemas.microsoft.com/office/drawing/2014/main" id="{181B1B0E-3541-7B33-714A-C524BEB89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Valid</a:t>
            </a:r>
          </a:p>
        </p:txBody>
      </p:sp>
      <p:sp>
        <p:nvSpPr>
          <p:cNvPr id="35956" name="Rectangle 116">
            <a:extLst>
              <a:ext uri="{FF2B5EF4-FFF2-40B4-BE49-F238E27FC236}">
                <a16:creationId xmlns:a16="http://schemas.microsoft.com/office/drawing/2014/main" id="{0279D9DB-D07E-837A-76E9-F0178868B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PPN</a:t>
            </a:r>
          </a:p>
        </p:txBody>
      </p:sp>
      <p:sp>
        <p:nvSpPr>
          <p:cNvPr id="35957" name="Rectangle 117">
            <a:extLst>
              <a:ext uri="{FF2B5EF4-FFF2-40B4-BE49-F238E27FC236}">
                <a16:creationId xmlns:a16="http://schemas.microsoft.com/office/drawing/2014/main" id="{2CC42FF3-4A4C-9A45-26AA-476F8439E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4724400"/>
            <a:ext cx="627062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Tag</a:t>
            </a:r>
          </a:p>
        </p:txBody>
      </p:sp>
      <p:sp>
        <p:nvSpPr>
          <p:cNvPr id="35958" name="Rectangle 118">
            <a:extLst>
              <a:ext uri="{FF2B5EF4-FFF2-40B4-BE49-F238E27FC236}">
                <a16:creationId xmlns:a16="http://schemas.microsoft.com/office/drawing/2014/main" id="{5ECCFE51-7C1F-1D21-7C75-4C509ACF3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Valid</a:t>
            </a:r>
          </a:p>
        </p:txBody>
      </p:sp>
      <p:sp>
        <p:nvSpPr>
          <p:cNvPr id="35959" name="Rectangle 119">
            <a:extLst>
              <a:ext uri="{FF2B5EF4-FFF2-40B4-BE49-F238E27FC236}">
                <a16:creationId xmlns:a16="http://schemas.microsoft.com/office/drawing/2014/main" id="{CA6F7BEA-3C32-B4BE-F5E3-6D4B37878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PPN</a:t>
            </a:r>
          </a:p>
        </p:txBody>
      </p:sp>
      <p:sp>
        <p:nvSpPr>
          <p:cNvPr id="35960" name="Rectangle 120">
            <a:extLst>
              <a:ext uri="{FF2B5EF4-FFF2-40B4-BE49-F238E27FC236}">
                <a16:creationId xmlns:a16="http://schemas.microsoft.com/office/drawing/2014/main" id="{AA92E7B6-F65B-6BF5-E90B-F3D6A3F09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Tag</a:t>
            </a:r>
          </a:p>
        </p:txBody>
      </p:sp>
      <p:sp>
        <p:nvSpPr>
          <p:cNvPr id="35961" name="Rectangle 121">
            <a:extLst>
              <a:ext uri="{FF2B5EF4-FFF2-40B4-BE49-F238E27FC236}">
                <a16:creationId xmlns:a16="http://schemas.microsoft.com/office/drawing/2014/main" id="{229CC5DF-AB93-C19A-49FC-3DAE5D6D5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Valid</a:t>
            </a:r>
          </a:p>
        </p:txBody>
      </p:sp>
      <p:sp>
        <p:nvSpPr>
          <p:cNvPr id="35962" name="Rectangle 122">
            <a:extLst>
              <a:ext uri="{FF2B5EF4-FFF2-40B4-BE49-F238E27FC236}">
                <a16:creationId xmlns:a16="http://schemas.microsoft.com/office/drawing/2014/main" id="{1CB5F596-2ABD-93D4-D850-982E4EFBB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PPN</a:t>
            </a:r>
          </a:p>
        </p:txBody>
      </p:sp>
      <p:sp>
        <p:nvSpPr>
          <p:cNvPr id="35963" name="Rectangle 123">
            <a:extLst>
              <a:ext uri="{FF2B5EF4-FFF2-40B4-BE49-F238E27FC236}">
                <a16:creationId xmlns:a16="http://schemas.microsoft.com/office/drawing/2014/main" id="{53C1AE23-5AB6-C86B-1CA9-D9C012F70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4724400"/>
            <a:ext cx="630237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Tag</a:t>
            </a:r>
          </a:p>
        </p:txBody>
      </p:sp>
      <p:sp>
        <p:nvSpPr>
          <p:cNvPr id="35964" name="Rectangle 124">
            <a:extLst>
              <a:ext uri="{FF2B5EF4-FFF2-40B4-BE49-F238E27FC236}">
                <a16:creationId xmlns:a16="http://schemas.microsoft.com/office/drawing/2014/main" id="{22FBA745-DEA7-1A8A-3202-6F5C34EF1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Set</a:t>
            </a:r>
          </a:p>
        </p:txBody>
      </p:sp>
      <p:sp>
        <p:nvSpPr>
          <p:cNvPr id="94308" name="Line 125">
            <a:extLst>
              <a:ext uri="{FF2B5EF4-FFF2-40B4-BE49-F238E27FC236}">
                <a16:creationId xmlns:a16="http://schemas.microsoft.com/office/drawing/2014/main" id="{E926C279-9D50-655C-C009-7245C5F9C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5049838"/>
            <a:ext cx="8153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09" name="Line 126">
            <a:extLst>
              <a:ext uri="{FF2B5EF4-FFF2-40B4-BE49-F238E27FC236}">
                <a16:creationId xmlns:a16="http://schemas.microsoft.com/office/drawing/2014/main" id="{AD91E47A-6FE4-6527-8E3E-E1EAE68F6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5375275"/>
            <a:ext cx="81534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0" name="Line 127">
            <a:extLst>
              <a:ext uri="{FF2B5EF4-FFF2-40B4-BE49-F238E27FC236}">
                <a16:creationId xmlns:a16="http://schemas.microsoft.com/office/drawing/2014/main" id="{F19169C0-EA9C-3865-9C8A-4C0389356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5699125"/>
            <a:ext cx="81534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1" name="Line 128">
            <a:extLst>
              <a:ext uri="{FF2B5EF4-FFF2-40B4-BE49-F238E27FC236}">
                <a16:creationId xmlns:a16="http://schemas.microsoft.com/office/drawing/2014/main" id="{32E1D103-15A0-5DCB-81BC-ABA87D394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6024563"/>
            <a:ext cx="8153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2" name="Line 129">
            <a:extLst>
              <a:ext uri="{FF2B5EF4-FFF2-40B4-BE49-F238E27FC236}">
                <a16:creationId xmlns:a16="http://schemas.microsoft.com/office/drawing/2014/main" id="{C19D07E5-3533-5347-09DD-E76BE42F6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0700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3" name="Line 130">
            <a:extLst>
              <a:ext uri="{FF2B5EF4-FFF2-40B4-BE49-F238E27FC236}">
                <a16:creationId xmlns:a16="http://schemas.microsoft.com/office/drawing/2014/main" id="{42394CC6-1A3A-DC5C-BB5C-F2A219E17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6175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4" name="Line 131">
            <a:extLst>
              <a:ext uri="{FF2B5EF4-FFF2-40B4-BE49-F238E27FC236}">
                <a16:creationId xmlns:a16="http://schemas.microsoft.com/office/drawing/2014/main" id="{67D698BC-2782-BBD8-F3E4-A67210D60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0300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5" name="Line 132">
            <a:extLst>
              <a:ext uri="{FF2B5EF4-FFF2-40B4-BE49-F238E27FC236}">
                <a16:creationId xmlns:a16="http://schemas.microsoft.com/office/drawing/2014/main" id="{0BA29A54-9391-110E-EC64-387A75949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7363" y="4724400"/>
            <a:ext cx="1587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6" name="Line 133">
            <a:extLst>
              <a:ext uri="{FF2B5EF4-FFF2-40B4-BE49-F238E27FC236}">
                <a16:creationId xmlns:a16="http://schemas.microsoft.com/office/drawing/2014/main" id="{6A3BC11E-7960-477C-A1A3-FC515B222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075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7" name="Line 134">
            <a:extLst>
              <a:ext uri="{FF2B5EF4-FFF2-40B4-BE49-F238E27FC236}">
                <a16:creationId xmlns:a16="http://schemas.microsoft.com/office/drawing/2014/main" id="{C349A4E1-7572-BBE1-927E-08E79C0B1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8550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8" name="Line 135">
            <a:extLst>
              <a:ext uri="{FF2B5EF4-FFF2-40B4-BE49-F238E27FC236}">
                <a16:creationId xmlns:a16="http://schemas.microsoft.com/office/drawing/2014/main" id="{E91AB6D3-7119-067A-B719-4808DC797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2675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9" name="Line 136">
            <a:extLst>
              <a:ext uri="{FF2B5EF4-FFF2-40B4-BE49-F238E27FC236}">
                <a16:creationId xmlns:a16="http://schemas.microsoft.com/office/drawing/2014/main" id="{7D4CEAF5-8CA7-B4B3-E1B7-79A87F23C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2913" y="4724400"/>
            <a:ext cx="1587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0" name="Line 137">
            <a:extLst>
              <a:ext uri="{FF2B5EF4-FFF2-40B4-BE49-F238E27FC236}">
                <a16:creationId xmlns:a16="http://schemas.microsoft.com/office/drawing/2014/main" id="{9338E5DB-A398-563F-0339-55D3529F9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0463" y="4724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1" name="Line 138">
            <a:extLst>
              <a:ext uri="{FF2B5EF4-FFF2-40B4-BE49-F238E27FC236}">
                <a16:creationId xmlns:a16="http://schemas.microsoft.com/office/drawing/2014/main" id="{3C080BFF-A080-6593-6458-359B429C5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4825" y="4724400"/>
            <a:ext cx="1588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2" name="Line 139">
            <a:extLst>
              <a:ext uri="{FF2B5EF4-FFF2-40B4-BE49-F238E27FC236}">
                <a16:creationId xmlns:a16="http://schemas.microsoft.com/office/drawing/2014/main" id="{71872E0F-39E6-4736-BE50-593CCB0D0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4724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3" name="Line 140">
            <a:extLst>
              <a:ext uri="{FF2B5EF4-FFF2-40B4-BE49-F238E27FC236}">
                <a16:creationId xmlns:a16="http://schemas.microsoft.com/office/drawing/2014/main" id="{095F60B9-699F-D4CB-F0C3-8A9675C959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6013" y="4724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4" name="Line 141">
            <a:extLst>
              <a:ext uri="{FF2B5EF4-FFF2-40B4-BE49-F238E27FC236}">
                <a16:creationId xmlns:a16="http://schemas.microsoft.com/office/drawing/2014/main" id="{5D42CF24-99FD-85D4-20E9-F4A66FB7F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7200" y="4724400"/>
            <a:ext cx="1588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5" name="Line 142">
            <a:extLst>
              <a:ext uri="{FF2B5EF4-FFF2-40B4-BE49-F238E27FC236}">
                <a16:creationId xmlns:a16="http://schemas.microsoft.com/office/drawing/2014/main" id="{ACF5E0CC-921A-8A88-15BD-A88014A49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4724400"/>
            <a:ext cx="815340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6" name="Line 143">
            <a:extLst>
              <a:ext uri="{FF2B5EF4-FFF2-40B4-BE49-F238E27FC236}">
                <a16:creationId xmlns:a16="http://schemas.microsoft.com/office/drawing/2014/main" id="{70A41491-C85D-7C31-CD6D-2098B1441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8388" y="4724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7" name="Line 144">
            <a:extLst>
              <a:ext uri="{FF2B5EF4-FFF2-40B4-BE49-F238E27FC236}">
                <a16:creationId xmlns:a16="http://schemas.microsoft.com/office/drawing/2014/main" id="{E4C53971-3794-C32F-D4F0-ABD881611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6350000"/>
            <a:ext cx="815340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8" name="Slide Number Placeholder 129">
            <a:extLst>
              <a:ext uri="{FF2B5EF4-FFF2-40B4-BE49-F238E27FC236}">
                <a16:creationId xmlns:a16="http://schemas.microsoft.com/office/drawing/2014/main" id="{888427FD-D9CF-6F46-4A7B-0CF06907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2372CE0-38C8-4EE1-9576-52069D78EC84}" type="slidenum">
              <a:rPr lang="en-US" altLang="en-US" smtClean="0">
                <a:latin typeface="Arial" panose="020B0604020202020204" pitchFamily="34" charset="0"/>
              </a:rPr>
              <a:pPr/>
              <a:t>39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1" name="Footer Placeholder 130">
            <a:extLst>
              <a:ext uri="{FF2B5EF4-FFF2-40B4-BE49-F238E27FC236}">
                <a16:creationId xmlns:a16="http://schemas.microsoft.com/office/drawing/2014/main" id="{0C9C8088-A781-A0E0-3D5C-E7BF9E0A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94330" name="Date Placeholder 131">
            <a:extLst>
              <a:ext uri="{FF2B5EF4-FFF2-40B4-BE49-F238E27FC236}">
                <a16:creationId xmlns:a16="http://schemas.microsoft.com/office/drawing/2014/main" id="{E3480FA6-970F-B7CF-0C87-B8C369AA0A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62FEA94-4027-007B-F593-0B920D660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Problem 1: How Does Everything Fit?</a:t>
            </a:r>
          </a:p>
        </p:txBody>
      </p:sp>
      <p:sp>
        <p:nvSpPr>
          <p:cNvPr id="20482" name="TextBox 3">
            <a:extLst>
              <a:ext uri="{FF2B5EF4-FFF2-40B4-BE49-F238E27FC236}">
                <a16:creationId xmlns:a16="http://schemas.microsoft.com/office/drawing/2014/main" id="{821E2A38-5C95-FA9A-A90C-9B82080F6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1295400"/>
            <a:ext cx="2659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64-bit addresses:</a:t>
            </a:r>
          </a:p>
          <a:p>
            <a:pPr algn="ctr"/>
            <a:r>
              <a:rPr lang="en-US" altLang="en-US">
                <a:latin typeface="Calibri" panose="020F0502020204030204" pitchFamily="34" charset="0"/>
              </a:rPr>
              <a:t>16 Exabyte (</a:t>
            </a:r>
            <a:r>
              <a:rPr lang="en-US" altLang="en-US">
                <a:solidFill>
                  <a:schemeClr val="tx2"/>
                </a:solidFill>
                <a:latin typeface="Calibri" panose="020F0502020204030204" pitchFamily="34" charset="0"/>
              </a:rPr>
              <a:t>16 billion GB!</a:t>
            </a:r>
            <a:r>
              <a:rPr lang="en-US" altLang="en-US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20483" name="TextBox 4">
            <a:extLst>
              <a:ext uri="{FF2B5EF4-FFF2-40B4-BE49-F238E27FC236}">
                <a16:creationId xmlns:a16="http://schemas.microsoft.com/office/drawing/2014/main" id="{42F231A1-86C4-7F46-0713-0E3C46167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513" y="1600200"/>
            <a:ext cx="304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Physical main memory:</a:t>
            </a:r>
          </a:p>
          <a:p>
            <a:pPr algn="ctr"/>
            <a:r>
              <a:rPr lang="en-US" altLang="en-US">
                <a:latin typeface="Calibri" panose="020F0502020204030204" pitchFamily="34" charset="0"/>
              </a:rPr>
              <a:t>Tens or Hundreds of Gigabytes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1A9F01-1BA9-4C76-F849-A3D4FB4FBD03}"/>
              </a:ext>
            </a:extLst>
          </p:cNvPr>
          <p:cNvSpPr/>
          <p:nvPr/>
        </p:nvSpPr>
        <p:spPr bwMode="auto">
          <a:xfrm>
            <a:off x="1676400" y="2057400"/>
            <a:ext cx="1066800" cy="388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3AD44E-FEE4-4AD0-DDA6-54B39D3D7481}"/>
              </a:ext>
            </a:extLst>
          </p:cNvPr>
          <p:cNvSpPr/>
          <p:nvPr/>
        </p:nvSpPr>
        <p:spPr bwMode="auto">
          <a:xfrm>
            <a:off x="5562600" y="3733800"/>
            <a:ext cx="2286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5F02DBA8-1134-F977-EBB5-CE3A880176B1}"/>
              </a:ext>
            </a:extLst>
          </p:cNvPr>
          <p:cNvSpPr/>
          <p:nvPr/>
        </p:nvSpPr>
        <p:spPr bwMode="auto">
          <a:xfrm>
            <a:off x="3352800" y="31242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6600"/>
                </a:solidFill>
                <a:latin typeface="Helvetica" charset="0"/>
                <a:ea typeface="+mn-ea"/>
              </a:rPr>
              <a:t>?</a:t>
            </a:r>
          </a:p>
        </p:txBody>
      </p:sp>
      <p:sp>
        <p:nvSpPr>
          <p:cNvPr id="20487" name="TextBox 8">
            <a:extLst>
              <a:ext uri="{FF2B5EF4-FFF2-40B4-BE49-F238E27FC236}">
                <a16:creationId xmlns:a16="http://schemas.microsoft.com/office/drawing/2014/main" id="{58CB0822-D5A0-3F54-7035-3CDCC8253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943600"/>
            <a:ext cx="3338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And there are many processes ….</a:t>
            </a:r>
          </a:p>
        </p:txBody>
      </p:sp>
      <p:sp>
        <p:nvSpPr>
          <p:cNvPr id="20488" name="Slide Number Placeholder 10">
            <a:extLst>
              <a:ext uri="{FF2B5EF4-FFF2-40B4-BE49-F238E27FC236}">
                <a16:creationId xmlns:a16="http://schemas.microsoft.com/office/drawing/2014/main" id="{BBC63A82-37CE-DFA6-958C-090439E6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E9FD7F-FEAB-4BCF-8CB5-4A35879856A7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D0AAE13-8306-64BC-9E0A-FCD939CB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20490" name="Date Placeholder 12">
            <a:extLst>
              <a:ext uri="{FF2B5EF4-FFF2-40B4-BE49-F238E27FC236}">
                <a16:creationId xmlns:a16="http://schemas.microsoft.com/office/drawing/2014/main" id="{D478E15B-B6D2-C4E2-3C8A-85732699235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>
            <a:extLst>
              <a:ext uri="{FF2B5EF4-FFF2-40B4-BE49-F238E27FC236}">
                <a16:creationId xmlns:a16="http://schemas.microsoft.com/office/drawing/2014/main" id="{0DAC967F-721A-E65A-8C01-C53CBE269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17513"/>
            <a:ext cx="7285037" cy="573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Simple Memory System Cache</a:t>
            </a:r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ADF77036-9CD6-16A8-E5B6-95E3F2635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9413" y="1068388"/>
            <a:ext cx="8307387" cy="1446212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16 lines, 4-byte block size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Physically addressed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Direct mapped</a:t>
            </a:r>
          </a:p>
        </p:txBody>
      </p:sp>
      <p:sp>
        <p:nvSpPr>
          <p:cNvPr id="96259" name="Rectangle 6">
            <a:extLst>
              <a:ext uri="{FF2B5EF4-FFF2-40B4-BE49-F238E27FC236}">
                <a16:creationId xmlns:a16="http://schemas.microsoft.com/office/drawing/2014/main" id="{137A9244-7F92-88BE-9179-BD4B64CE5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289718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6260" name="Rectangle 7">
            <a:extLst>
              <a:ext uri="{FF2B5EF4-FFF2-40B4-BE49-F238E27FC236}">
                <a16:creationId xmlns:a16="http://schemas.microsoft.com/office/drawing/2014/main" id="{26930DC8-95A1-9773-54D9-402AC4A68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25923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96261" name="Rectangle 9">
            <a:extLst>
              <a:ext uri="{FF2B5EF4-FFF2-40B4-BE49-F238E27FC236}">
                <a16:creationId xmlns:a16="http://schemas.microsoft.com/office/drawing/2014/main" id="{1B26FB89-77FE-B142-BFBA-9FB632BB6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2897188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6262" name="Rectangle 10">
            <a:extLst>
              <a:ext uri="{FF2B5EF4-FFF2-40B4-BE49-F238E27FC236}">
                <a16:creationId xmlns:a16="http://schemas.microsoft.com/office/drawing/2014/main" id="{D514C477-E266-B1DB-07D7-E8EAF6C94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25923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96263" name="Rectangle 12">
            <a:extLst>
              <a:ext uri="{FF2B5EF4-FFF2-40B4-BE49-F238E27FC236}">
                <a16:creationId xmlns:a16="http://schemas.microsoft.com/office/drawing/2014/main" id="{9908F67E-8127-89A0-9FEA-0556374A0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50" y="289718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6264" name="Rectangle 13">
            <a:extLst>
              <a:ext uri="{FF2B5EF4-FFF2-40B4-BE49-F238E27FC236}">
                <a16:creationId xmlns:a16="http://schemas.microsoft.com/office/drawing/2014/main" id="{E9924543-A790-4E22-59C8-5243CD72F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50" y="25923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96265" name="Rectangle 15">
            <a:extLst>
              <a:ext uri="{FF2B5EF4-FFF2-40B4-BE49-F238E27FC236}">
                <a16:creationId xmlns:a16="http://schemas.microsoft.com/office/drawing/2014/main" id="{2A96B9D7-75D0-F3B5-CDE6-659518735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413" y="2897188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6266" name="Rectangle 16">
            <a:extLst>
              <a:ext uri="{FF2B5EF4-FFF2-40B4-BE49-F238E27FC236}">
                <a16:creationId xmlns:a16="http://schemas.microsoft.com/office/drawing/2014/main" id="{F867C855-6583-6AD2-11A4-1BC4423EB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413" y="25923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96267" name="Rectangle 18">
            <a:extLst>
              <a:ext uri="{FF2B5EF4-FFF2-40B4-BE49-F238E27FC236}">
                <a16:creationId xmlns:a16="http://schemas.microsoft.com/office/drawing/2014/main" id="{A62CAC6B-26CC-6B8E-ACA1-5807EDEA3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75" y="289718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6268" name="Rectangle 19">
            <a:extLst>
              <a:ext uri="{FF2B5EF4-FFF2-40B4-BE49-F238E27FC236}">
                <a16:creationId xmlns:a16="http://schemas.microsoft.com/office/drawing/2014/main" id="{49F756F0-202F-FEE4-37CF-2F5ADD8AF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75" y="25923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96269" name="Rectangle 21">
            <a:extLst>
              <a:ext uri="{FF2B5EF4-FFF2-40B4-BE49-F238E27FC236}">
                <a16:creationId xmlns:a16="http://schemas.microsoft.com/office/drawing/2014/main" id="{E5DB1B50-F7AD-696E-74FD-8E5C4D46F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897188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6270" name="Rectangle 22">
            <a:extLst>
              <a:ext uri="{FF2B5EF4-FFF2-40B4-BE49-F238E27FC236}">
                <a16:creationId xmlns:a16="http://schemas.microsoft.com/office/drawing/2014/main" id="{02C3D956-C79F-01BE-50E9-0716378DD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5923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6888" name="Rectangle 24">
            <a:extLst>
              <a:ext uri="{FF2B5EF4-FFF2-40B4-BE49-F238E27FC236}">
                <a16:creationId xmlns:a16="http://schemas.microsoft.com/office/drawing/2014/main" id="{CCA3CACE-13EA-5234-EF36-DFC537D88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289718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6272" name="Rectangle 25">
            <a:extLst>
              <a:ext uri="{FF2B5EF4-FFF2-40B4-BE49-F238E27FC236}">
                <a16:creationId xmlns:a16="http://schemas.microsoft.com/office/drawing/2014/main" id="{F5BB581F-E322-5F89-CA15-B272997F0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25923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6891" name="Rectangle 27">
            <a:extLst>
              <a:ext uri="{FF2B5EF4-FFF2-40B4-BE49-F238E27FC236}">
                <a16:creationId xmlns:a16="http://schemas.microsoft.com/office/drawing/2014/main" id="{9D2C0A82-F893-248B-82BE-7825E222C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289718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6274" name="Rectangle 28">
            <a:extLst>
              <a:ext uri="{FF2B5EF4-FFF2-40B4-BE49-F238E27FC236}">
                <a16:creationId xmlns:a16="http://schemas.microsoft.com/office/drawing/2014/main" id="{08E0BFF5-C647-3681-177F-8AA79AFDE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25923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6894" name="Rectangle 30">
            <a:extLst>
              <a:ext uri="{FF2B5EF4-FFF2-40B4-BE49-F238E27FC236}">
                <a16:creationId xmlns:a16="http://schemas.microsoft.com/office/drawing/2014/main" id="{36820313-71B6-A732-D6C2-3CDFA485E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225" y="289718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6276" name="Rectangle 31">
            <a:extLst>
              <a:ext uri="{FF2B5EF4-FFF2-40B4-BE49-F238E27FC236}">
                <a16:creationId xmlns:a16="http://schemas.microsoft.com/office/drawing/2014/main" id="{2EF97AF6-6E1B-0820-7856-0FC00E7F8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225" y="25923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6897" name="Rectangle 33">
            <a:extLst>
              <a:ext uri="{FF2B5EF4-FFF2-40B4-BE49-F238E27FC236}">
                <a16:creationId xmlns:a16="http://schemas.microsoft.com/office/drawing/2014/main" id="{69B4AA9E-97D8-74E2-C17B-0EBF25D2E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588" y="289718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6278" name="Rectangle 34">
            <a:extLst>
              <a:ext uri="{FF2B5EF4-FFF2-40B4-BE49-F238E27FC236}">
                <a16:creationId xmlns:a16="http://schemas.microsoft.com/office/drawing/2014/main" id="{D3FCF91F-BAD9-CEBA-B24C-760902B4D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588" y="25923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6900" name="Rectangle 36">
            <a:extLst>
              <a:ext uri="{FF2B5EF4-FFF2-40B4-BE49-F238E27FC236}">
                <a16:creationId xmlns:a16="http://schemas.microsoft.com/office/drawing/2014/main" id="{B0ADA422-92E6-36A2-C7F8-657BCFB9A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0" y="2897188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6280" name="Rectangle 37">
            <a:extLst>
              <a:ext uri="{FF2B5EF4-FFF2-40B4-BE49-F238E27FC236}">
                <a16:creationId xmlns:a16="http://schemas.microsoft.com/office/drawing/2014/main" id="{E6055E3A-60CF-DB79-C6A9-3A8A9C93F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0" y="25923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03" name="Rectangle 39">
            <a:extLst>
              <a:ext uri="{FF2B5EF4-FFF2-40B4-BE49-F238E27FC236}">
                <a16:creationId xmlns:a16="http://schemas.microsoft.com/office/drawing/2014/main" id="{80D59FCF-1BBB-6EB9-5E1A-44515F4DF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897188"/>
            <a:ext cx="4873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6282" name="Rectangle 40">
            <a:extLst>
              <a:ext uri="{FF2B5EF4-FFF2-40B4-BE49-F238E27FC236}">
                <a16:creationId xmlns:a16="http://schemas.microsoft.com/office/drawing/2014/main" id="{95266B2A-59B5-8618-205E-59621FFE0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5923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96283" name="Group 41">
            <a:extLst>
              <a:ext uri="{FF2B5EF4-FFF2-40B4-BE49-F238E27FC236}">
                <a16:creationId xmlns:a16="http://schemas.microsoft.com/office/drawing/2014/main" id="{8272ABCD-E36E-EFAF-3E25-F97A777A5CEE}"/>
              </a:ext>
            </a:extLst>
          </p:cNvPr>
          <p:cNvGrpSpPr>
            <a:grpSpLocks/>
          </p:cNvGrpSpPr>
          <p:nvPr/>
        </p:nvGrpSpPr>
        <p:grpSpPr bwMode="auto">
          <a:xfrm>
            <a:off x="4652963" y="3249613"/>
            <a:ext cx="2924175" cy="333375"/>
            <a:chOff x="2931" y="2156"/>
            <a:chExt cx="1842" cy="210"/>
          </a:xfrm>
        </p:grpSpPr>
        <p:sp>
          <p:nvSpPr>
            <p:cNvPr id="96461" name="Line 42">
              <a:extLst>
                <a:ext uri="{FF2B5EF4-FFF2-40B4-BE49-F238E27FC236}">
                  <a16:creationId xmlns:a16="http://schemas.microsoft.com/office/drawing/2014/main" id="{AA47CC83-7F5F-CF83-CAF7-5DD20561AD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62" name="Text Box 43">
              <a:extLst>
                <a:ext uri="{FF2B5EF4-FFF2-40B4-BE49-F238E27FC236}">
                  <a16:creationId xmlns:a16="http://schemas.microsoft.com/office/drawing/2014/main" id="{D1921236-D8F1-1A17-0AE2-845824F5E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96284" name="Group 44">
            <a:extLst>
              <a:ext uri="{FF2B5EF4-FFF2-40B4-BE49-F238E27FC236}">
                <a16:creationId xmlns:a16="http://schemas.microsoft.com/office/drawing/2014/main" id="{FD68AF48-7E88-AC99-8192-98048B3F4606}"/>
              </a:ext>
            </a:extLst>
          </p:cNvPr>
          <p:cNvGrpSpPr>
            <a:grpSpLocks/>
          </p:cNvGrpSpPr>
          <p:nvPr/>
        </p:nvGrpSpPr>
        <p:grpSpPr bwMode="auto">
          <a:xfrm>
            <a:off x="1757363" y="3249613"/>
            <a:ext cx="2924175" cy="333375"/>
            <a:chOff x="1107" y="2156"/>
            <a:chExt cx="1842" cy="210"/>
          </a:xfrm>
        </p:grpSpPr>
        <p:sp>
          <p:nvSpPr>
            <p:cNvPr id="96459" name="Line 45">
              <a:extLst>
                <a:ext uri="{FF2B5EF4-FFF2-40B4-BE49-F238E27FC236}">
                  <a16:creationId xmlns:a16="http://schemas.microsoft.com/office/drawing/2014/main" id="{96D345E4-1790-3E98-544B-B6F9FBDA7D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60" name="Text Box 46">
              <a:extLst>
                <a:ext uri="{FF2B5EF4-FFF2-40B4-BE49-F238E27FC236}">
                  <a16:creationId xmlns:a16="http://schemas.microsoft.com/office/drawing/2014/main" id="{EFFACF54-D50D-C00D-20DA-E48A2F8BFA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96285" name="Group 47">
            <a:extLst>
              <a:ext uri="{FF2B5EF4-FFF2-40B4-BE49-F238E27FC236}">
                <a16:creationId xmlns:a16="http://schemas.microsoft.com/office/drawing/2014/main" id="{D91D2739-950C-8C98-6BFE-546DFCD7DAEB}"/>
              </a:ext>
            </a:extLst>
          </p:cNvPr>
          <p:cNvGrpSpPr>
            <a:grpSpLocks/>
          </p:cNvGrpSpPr>
          <p:nvPr/>
        </p:nvGrpSpPr>
        <p:grpSpPr bwMode="auto">
          <a:xfrm>
            <a:off x="6556375" y="2293938"/>
            <a:ext cx="992188" cy="306387"/>
            <a:chOff x="4130" y="1501"/>
            <a:chExt cx="625" cy="193"/>
          </a:xfrm>
        </p:grpSpPr>
        <p:sp>
          <p:nvSpPr>
            <p:cNvPr id="96457" name="Line 48">
              <a:extLst>
                <a:ext uri="{FF2B5EF4-FFF2-40B4-BE49-F238E27FC236}">
                  <a16:creationId xmlns:a16="http://schemas.microsoft.com/office/drawing/2014/main" id="{19086E20-1798-B43E-5D93-F136199B2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58" name="Text Box 49">
              <a:extLst>
                <a:ext uri="{FF2B5EF4-FFF2-40B4-BE49-F238E27FC236}">
                  <a16:creationId xmlns:a16="http://schemas.microsoft.com/office/drawing/2014/main" id="{A90DC779-F82A-047A-04C6-1C495DFB6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CO</a:t>
              </a:r>
            </a:p>
          </p:txBody>
        </p:sp>
      </p:grpSp>
      <p:grpSp>
        <p:nvGrpSpPr>
          <p:cNvPr id="96286" name="Group 50">
            <a:extLst>
              <a:ext uri="{FF2B5EF4-FFF2-40B4-BE49-F238E27FC236}">
                <a16:creationId xmlns:a16="http://schemas.microsoft.com/office/drawing/2014/main" id="{22C07EC2-2185-1B4C-DE64-B5808CE86386}"/>
              </a:ext>
            </a:extLst>
          </p:cNvPr>
          <p:cNvGrpSpPr>
            <a:grpSpLocks/>
          </p:cNvGrpSpPr>
          <p:nvPr/>
        </p:nvGrpSpPr>
        <p:grpSpPr bwMode="auto">
          <a:xfrm>
            <a:off x="4627563" y="2290763"/>
            <a:ext cx="1927225" cy="306387"/>
            <a:chOff x="2920" y="1488"/>
            <a:chExt cx="1214" cy="193"/>
          </a:xfrm>
        </p:grpSpPr>
        <p:sp>
          <p:nvSpPr>
            <p:cNvPr id="96455" name="Line 51">
              <a:extLst>
                <a:ext uri="{FF2B5EF4-FFF2-40B4-BE49-F238E27FC236}">
                  <a16:creationId xmlns:a16="http://schemas.microsoft.com/office/drawing/2014/main" id="{F48218A0-1097-34B1-ED8D-6F62CD5D4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56" name="Text Box 52">
              <a:extLst>
                <a:ext uri="{FF2B5EF4-FFF2-40B4-BE49-F238E27FC236}">
                  <a16:creationId xmlns:a16="http://schemas.microsoft.com/office/drawing/2014/main" id="{51B8A49D-184C-8D70-618C-F6584BD5D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CI</a:t>
              </a:r>
            </a:p>
          </p:txBody>
        </p:sp>
      </p:grpSp>
      <p:grpSp>
        <p:nvGrpSpPr>
          <p:cNvPr id="96287" name="Group 53">
            <a:extLst>
              <a:ext uri="{FF2B5EF4-FFF2-40B4-BE49-F238E27FC236}">
                <a16:creationId xmlns:a16="http://schemas.microsoft.com/office/drawing/2014/main" id="{559470E9-2B2F-D0ED-A981-0164FE1849F1}"/>
              </a:ext>
            </a:extLst>
          </p:cNvPr>
          <p:cNvGrpSpPr>
            <a:grpSpLocks/>
          </p:cNvGrpSpPr>
          <p:nvPr/>
        </p:nvGrpSpPr>
        <p:grpSpPr bwMode="auto">
          <a:xfrm>
            <a:off x="1711325" y="2286000"/>
            <a:ext cx="2894013" cy="306388"/>
            <a:chOff x="1078" y="1501"/>
            <a:chExt cx="1823" cy="193"/>
          </a:xfrm>
        </p:grpSpPr>
        <p:sp>
          <p:nvSpPr>
            <p:cNvPr id="96453" name="Line 54">
              <a:extLst>
                <a:ext uri="{FF2B5EF4-FFF2-40B4-BE49-F238E27FC236}">
                  <a16:creationId xmlns:a16="http://schemas.microsoft.com/office/drawing/2014/main" id="{8AF0B0D1-ACBE-8283-471B-A29F4DF15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54" name="Text Box 55">
              <a:extLst>
                <a:ext uri="{FF2B5EF4-FFF2-40B4-BE49-F238E27FC236}">
                  <a16:creationId xmlns:a16="http://schemas.microsoft.com/office/drawing/2014/main" id="{BC6D9E17-EFAE-8889-F9D1-1A488FACBF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CT</a:t>
              </a:r>
            </a:p>
          </p:txBody>
        </p:sp>
      </p:grpSp>
      <p:sp>
        <p:nvSpPr>
          <p:cNvPr id="96288" name="Rectangle 64">
            <a:extLst>
              <a:ext uri="{FF2B5EF4-FFF2-40B4-BE49-F238E27FC236}">
                <a16:creationId xmlns:a16="http://schemas.microsoft.com/office/drawing/2014/main" id="{013DC3BB-C86E-B9D1-B89B-E5131114E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600710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96289" name="Rectangle 65">
            <a:extLst>
              <a:ext uri="{FF2B5EF4-FFF2-40B4-BE49-F238E27FC236}">
                <a16:creationId xmlns:a16="http://schemas.microsoft.com/office/drawing/2014/main" id="{EE6A5E33-EC9B-3938-C0EB-84ED4C864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600710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DF</a:t>
            </a:r>
          </a:p>
        </p:txBody>
      </p:sp>
      <p:sp>
        <p:nvSpPr>
          <p:cNvPr id="96290" name="Rectangle 66">
            <a:extLst>
              <a:ext uri="{FF2B5EF4-FFF2-40B4-BE49-F238E27FC236}">
                <a16:creationId xmlns:a16="http://schemas.microsoft.com/office/drawing/2014/main" id="{4DEE741F-50D4-7567-BB95-B861BBCB7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600710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C2</a:t>
            </a:r>
          </a:p>
        </p:txBody>
      </p:sp>
      <p:sp>
        <p:nvSpPr>
          <p:cNvPr id="96291" name="Rectangle 67">
            <a:extLst>
              <a:ext uri="{FF2B5EF4-FFF2-40B4-BE49-F238E27FC236}">
                <a16:creationId xmlns:a16="http://schemas.microsoft.com/office/drawing/2014/main" id="{FC18A307-DCC3-EA10-A089-B9959B477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600710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96292" name="Rectangle 68">
            <a:extLst>
              <a:ext uri="{FF2B5EF4-FFF2-40B4-BE49-F238E27FC236}">
                <a16:creationId xmlns:a16="http://schemas.microsoft.com/office/drawing/2014/main" id="{2B69B073-7E0D-BD90-7E9A-871868BFD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600710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293" name="Rectangle 69">
            <a:extLst>
              <a:ext uri="{FF2B5EF4-FFF2-40B4-BE49-F238E27FC236}">
                <a16:creationId xmlns:a16="http://schemas.microsoft.com/office/drawing/2014/main" id="{866A2DAA-A5B2-38BB-091F-EB155902B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600710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96294" name="Rectangle 70">
            <a:extLst>
              <a:ext uri="{FF2B5EF4-FFF2-40B4-BE49-F238E27FC236}">
                <a16:creationId xmlns:a16="http://schemas.microsoft.com/office/drawing/2014/main" id="{2514A0E3-69F2-0BFD-F627-168B1566B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0710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96295" name="Rectangle 78">
            <a:extLst>
              <a:ext uri="{FF2B5EF4-FFF2-40B4-BE49-F238E27FC236}">
                <a16:creationId xmlns:a16="http://schemas.microsoft.com/office/drawing/2014/main" id="{9CC5B3A1-C134-E68F-FECB-B0B55A4B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572611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296" name="Rectangle 79">
            <a:extLst>
              <a:ext uri="{FF2B5EF4-FFF2-40B4-BE49-F238E27FC236}">
                <a16:creationId xmlns:a16="http://schemas.microsoft.com/office/drawing/2014/main" id="{7AF5135C-CFEE-7FC1-8E03-3BBAB27CF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572611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297" name="Rectangle 80">
            <a:extLst>
              <a:ext uri="{FF2B5EF4-FFF2-40B4-BE49-F238E27FC236}">
                <a16:creationId xmlns:a16="http://schemas.microsoft.com/office/drawing/2014/main" id="{7740CF4C-8FFA-E4A0-76CD-28645FEE1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72611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298" name="Rectangle 81">
            <a:extLst>
              <a:ext uri="{FF2B5EF4-FFF2-40B4-BE49-F238E27FC236}">
                <a16:creationId xmlns:a16="http://schemas.microsoft.com/office/drawing/2014/main" id="{30202ABA-4505-9E86-AEAE-B86DB594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5726113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299" name="Rectangle 82">
            <a:extLst>
              <a:ext uri="{FF2B5EF4-FFF2-40B4-BE49-F238E27FC236}">
                <a16:creationId xmlns:a16="http://schemas.microsoft.com/office/drawing/2014/main" id="{26E33032-70BD-F658-E0E0-F1AA4E4D2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572611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6300" name="Rectangle 83">
            <a:extLst>
              <a:ext uri="{FF2B5EF4-FFF2-40B4-BE49-F238E27FC236}">
                <a16:creationId xmlns:a16="http://schemas.microsoft.com/office/drawing/2014/main" id="{0CAFBBBC-5AE7-2373-84D7-DEC7DCA6E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572611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96301" name="Rectangle 84">
            <a:extLst>
              <a:ext uri="{FF2B5EF4-FFF2-40B4-BE49-F238E27FC236}">
                <a16:creationId xmlns:a16="http://schemas.microsoft.com/office/drawing/2014/main" id="{6B968730-8A94-9ADA-6AC9-13E388E22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72611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96302" name="Rectangle 92">
            <a:extLst>
              <a:ext uri="{FF2B5EF4-FFF2-40B4-BE49-F238E27FC236}">
                <a16:creationId xmlns:a16="http://schemas.microsoft.com/office/drawing/2014/main" id="{6B5F53A8-5FEE-4253-2334-530747D2C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54451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1D</a:t>
            </a:r>
          </a:p>
        </p:txBody>
      </p:sp>
      <p:sp>
        <p:nvSpPr>
          <p:cNvPr id="96303" name="Rectangle 93">
            <a:extLst>
              <a:ext uri="{FF2B5EF4-FFF2-40B4-BE49-F238E27FC236}">
                <a16:creationId xmlns:a16="http://schemas.microsoft.com/office/drawing/2014/main" id="{67790284-7EBD-7C10-84B8-3F3E96455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54451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F0</a:t>
            </a:r>
          </a:p>
        </p:txBody>
      </p:sp>
      <p:sp>
        <p:nvSpPr>
          <p:cNvPr id="96304" name="Rectangle 94">
            <a:extLst>
              <a:ext uri="{FF2B5EF4-FFF2-40B4-BE49-F238E27FC236}">
                <a16:creationId xmlns:a16="http://schemas.microsoft.com/office/drawing/2014/main" id="{FA1B9227-22CB-79BC-C734-C95485E6A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4451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72</a:t>
            </a:r>
          </a:p>
        </p:txBody>
      </p:sp>
      <p:sp>
        <p:nvSpPr>
          <p:cNvPr id="96305" name="Rectangle 95">
            <a:extLst>
              <a:ext uri="{FF2B5EF4-FFF2-40B4-BE49-F238E27FC236}">
                <a16:creationId xmlns:a16="http://schemas.microsoft.com/office/drawing/2014/main" id="{4DC50443-B14F-BC05-6DC9-47680BC6F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544512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96306" name="Rectangle 96">
            <a:extLst>
              <a:ext uri="{FF2B5EF4-FFF2-40B4-BE49-F238E27FC236}">
                <a16:creationId xmlns:a16="http://schemas.microsoft.com/office/drawing/2014/main" id="{466BF2F3-9094-9EA0-0F4E-F84219DEA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54451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307" name="Rectangle 97">
            <a:extLst>
              <a:ext uri="{FF2B5EF4-FFF2-40B4-BE49-F238E27FC236}">
                <a16:creationId xmlns:a16="http://schemas.microsoft.com/office/drawing/2014/main" id="{E600B0C1-3AA0-4E19-274D-F236E8681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54451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96308" name="Rectangle 98">
            <a:extLst>
              <a:ext uri="{FF2B5EF4-FFF2-40B4-BE49-F238E27FC236}">
                <a16:creationId xmlns:a16="http://schemas.microsoft.com/office/drawing/2014/main" id="{B8F4A37A-DAF8-73E8-0452-DD9C4A975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4451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96309" name="Rectangle 106">
            <a:extLst>
              <a:ext uri="{FF2B5EF4-FFF2-40B4-BE49-F238E27FC236}">
                <a16:creationId xmlns:a16="http://schemas.microsoft.com/office/drawing/2014/main" id="{076A07AE-6503-E877-61E4-DF614400A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5138738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96310" name="Rectangle 107">
            <a:extLst>
              <a:ext uri="{FF2B5EF4-FFF2-40B4-BE49-F238E27FC236}">
                <a16:creationId xmlns:a16="http://schemas.microsoft.com/office/drawing/2014/main" id="{1B4D9A4E-C3F5-9534-D7F8-FEE87E380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5138738"/>
            <a:ext cx="619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8F</a:t>
            </a:r>
          </a:p>
        </p:txBody>
      </p:sp>
      <p:sp>
        <p:nvSpPr>
          <p:cNvPr id="96311" name="Rectangle 108">
            <a:extLst>
              <a:ext uri="{FF2B5EF4-FFF2-40B4-BE49-F238E27FC236}">
                <a16:creationId xmlns:a16="http://schemas.microsoft.com/office/drawing/2014/main" id="{BBCED1EC-8255-98F9-059F-79DE5FB2D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138738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6D</a:t>
            </a:r>
          </a:p>
        </p:txBody>
      </p:sp>
      <p:sp>
        <p:nvSpPr>
          <p:cNvPr id="96312" name="Rectangle 109">
            <a:extLst>
              <a:ext uri="{FF2B5EF4-FFF2-40B4-BE49-F238E27FC236}">
                <a16:creationId xmlns:a16="http://schemas.microsoft.com/office/drawing/2014/main" id="{CE4973FD-2336-1D06-1211-B0AE9A07C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5138738"/>
            <a:ext cx="6223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43</a:t>
            </a:r>
          </a:p>
        </p:txBody>
      </p:sp>
      <p:sp>
        <p:nvSpPr>
          <p:cNvPr id="96313" name="Rectangle 110">
            <a:extLst>
              <a:ext uri="{FF2B5EF4-FFF2-40B4-BE49-F238E27FC236}">
                <a16:creationId xmlns:a16="http://schemas.microsoft.com/office/drawing/2014/main" id="{1631C630-E2A0-DFCC-3BCA-9A1C57D9B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5138738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314" name="Rectangle 111">
            <a:extLst>
              <a:ext uri="{FF2B5EF4-FFF2-40B4-BE49-F238E27FC236}">
                <a16:creationId xmlns:a16="http://schemas.microsoft.com/office/drawing/2014/main" id="{1F06A820-113A-8061-1253-CBD2BD60A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5138738"/>
            <a:ext cx="619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32</a:t>
            </a:r>
          </a:p>
        </p:txBody>
      </p:sp>
      <p:sp>
        <p:nvSpPr>
          <p:cNvPr id="96315" name="Rectangle 112">
            <a:extLst>
              <a:ext uri="{FF2B5EF4-FFF2-40B4-BE49-F238E27FC236}">
                <a16:creationId xmlns:a16="http://schemas.microsoft.com/office/drawing/2014/main" id="{A93C178E-982F-B7A5-D096-34B058589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138738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96316" name="Rectangle 120">
            <a:extLst>
              <a:ext uri="{FF2B5EF4-FFF2-40B4-BE49-F238E27FC236}">
                <a16:creationId xmlns:a16="http://schemas.microsoft.com/office/drawing/2014/main" id="{E0EFA80B-1292-6296-035D-7495C2FAD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577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17" name="Rectangle 121">
            <a:extLst>
              <a:ext uri="{FF2B5EF4-FFF2-40B4-BE49-F238E27FC236}">
                <a16:creationId xmlns:a16="http://schemas.microsoft.com/office/drawing/2014/main" id="{9758C034-6CDD-2DE3-3A30-6358CAB9B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48577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18" name="Rectangle 122">
            <a:extLst>
              <a:ext uri="{FF2B5EF4-FFF2-40B4-BE49-F238E27FC236}">
                <a16:creationId xmlns:a16="http://schemas.microsoft.com/office/drawing/2014/main" id="{DF6BD31E-3251-DAEE-631A-58D1F10F9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8577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19" name="Rectangle 123">
            <a:extLst>
              <a:ext uri="{FF2B5EF4-FFF2-40B4-BE49-F238E27FC236}">
                <a16:creationId xmlns:a16="http://schemas.microsoft.com/office/drawing/2014/main" id="{E108DF1A-B672-1B2D-9579-D517F76D6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485775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20" name="Rectangle 124">
            <a:extLst>
              <a:ext uri="{FF2B5EF4-FFF2-40B4-BE49-F238E27FC236}">
                <a16:creationId xmlns:a16="http://schemas.microsoft.com/office/drawing/2014/main" id="{AD229917-E350-36F6-BB77-2BEC2B946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48577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6321" name="Rectangle 125">
            <a:extLst>
              <a:ext uri="{FF2B5EF4-FFF2-40B4-BE49-F238E27FC236}">
                <a16:creationId xmlns:a16="http://schemas.microsoft.com/office/drawing/2014/main" id="{13731AB4-4D6C-C568-E360-4B31F8F6A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48577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96322" name="Rectangle 126">
            <a:extLst>
              <a:ext uri="{FF2B5EF4-FFF2-40B4-BE49-F238E27FC236}">
                <a16:creationId xmlns:a16="http://schemas.microsoft.com/office/drawing/2014/main" id="{E4545AA2-ECE3-EBF1-5AA6-7920F00B4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577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96323" name="Rectangle 134">
            <a:extLst>
              <a:ext uri="{FF2B5EF4-FFF2-40B4-BE49-F238E27FC236}">
                <a16:creationId xmlns:a16="http://schemas.microsoft.com/office/drawing/2014/main" id="{CB79E392-429A-F786-BD5E-B9DDCBB14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57676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96324" name="Rectangle 135">
            <a:extLst>
              <a:ext uri="{FF2B5EF4-FFF2-40B4-BE49-F238E27FC236}">
                <a16:creationId xmlns:a16="http://schemas.microsoft.com/office/drawing/2014/main" id="{5939DCA7-8147-DA41-D48C-4ECFB8966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457676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96325" name="Rectangle 136">
            <a:extLst>
              <a:ext uri="{FF2B5EF4-FFF2-40B4-BE49-F238E27FC236}">
                <a16:creationId xmlns:a16="http://schemas.microsoft.com/office/drawing/2014/main" id="{6B421AF4-3A4D-E2DE-C8D3-870DB417D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57676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96326" name="Rectangle 137">
            <a:extLst>
              <a:ext uri="{FF2B5EF4-FFF2-40B4-BE49-F238E27FC236}">
                <a16:creationId xmlns:a16="http://schemas.microsoft.com/office/drawing/2014/main" id="{C35284E7-325F-1734-DAC8-277C3CE1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4576763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96327" name="Rectangle 138">
            <a:extLst>
              <a:ext uri="{FF2B5EF4-FFF2-40B4-BE49-F238E27FC236}">
                <a16:creationId xmlns:a16="http://schemas.microsoft.com/office/drawing/2014/main" id="{2EB4680E-C833-C0DC-0174-199A1F5D6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457676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328" name="Rectangle 139">
            <a:extLst>
              <a:ext uri="{FF2B5EF4-FFF2-40B4-BE49-F238E27FC236}">
                <a16:creationId xmlns:a16="http://schemas.microsoft.com/office/drawing/2014/main" id="{C72EBFF0-257B-B2A5-08EA-7940D431D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457676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1B</a:t>
            </a:r>
          </a:p>
        </p:txBody>
      </p:sp>
      <p:sp>
        <p:nvSpPr>
          <p:cNvPr id="96329" name="Rectangle 140">
            <a:extLst>
              <a:ext uri="{FF2B5EF4-FFF2-40B4-BE49-F238E27FC236}">
                <a16:creationId xmlns:a16="http://schemas.microsoft.com/office/drawing/2014/main" id="{FE6F3514-8CEE-BC84-43AE-5F8E87FDF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7676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6330" name="Rectangle 148">
            <a:extLst>
              <a:ext uri="{FF2B5EF4-FFF2-40B4-BE49-F238E27FC236}">
                <a16:creationId xmlns:a16="http://schemas.microsoft.com/office/drawing/2014/main" id="{1C5E5B51-B21D-02BE-790A-D36E9E35A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2957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31" name="Rectangle 149">
            <a:extLst>
              <a:ext uri="{FF2B5EF4-FFF2-40B4-BE49-F238E27FC236}">
                <a16:creationId xmlns:a16="http://schemas.microsoft.com/office/drawing/2014/main" id="{0CDAAB03-5663-8628-8941-857A8591C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42957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32" name="Rectangle 150">
            <a:extLst>
              <a:ext uri="{FF2B5EF4-FFF2-40B4-BE49-F238E27FC236}">
                <a16:creationId xmlns:a16="http://schemas.microsoft.com/office/drawing/2014/main" id="{F702FEEF-9361-0534-537A-3E2F394DC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2957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33" name="Rectangle 151">
            <a:extLst>
              <a:ext uri="{FF2B5EF4-FFF2-40B4-BE49-F238E27FC236}">
                <a16:creationId xmlns:a16="http://schemas.microsoft.com/office/drawing/2014/main" id="{B59D7767-6E0D-D62C-634E-5A0DF9AB7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429577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34" name="Rectangle 152">
            <a:extLst>
              <a:ext uri="{FF2B5EF4-FFF2-40B4-BE49-F238E27FC236}">
                <a16:creationId xmlns:a16="http://schemas.microsoft.com/office/drawing/2014/main" id="{1F7B206D-A708-391F-A49E-3B09EDF04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42957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6335" name="Rectangle 153">
            <a:extLst>
              <a:ext uri="{FF2B5EF4-FFF2-40B4-BE49-F238E27FC236}">
                <a16:creationId xmlns:a16="http://schemas.microsoft.com/office/drawing/2014/main" id="{CF348002-B2A3-22E1-7A59-F720193BE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42957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96336" name="Rectangle 154">
            <a:extLst>
              <a:ext uri="{FF2B5EF4-FFF2-40B4-BE49-F238E27FC236}">
                <a16:creationId xmlns:a16="http://schemas.microsoft.com/office/drawing/2014/main" id="{0A71CD53-E06E-450E-C567-1F807C509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957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337" name="Rectangle 162">
            <a:extLst>
              <a:ext uri="{FF2B5EF4-FFF2-40B4-BE49-F238E27FC236}">
                <a16:creationId xmlns:a16="http://schemas.microsoft.com/office/drawing/2014/main" id="{B26AC8E7-E6D7-1606-6A84-F7F6DC3F3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01478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96338" name="Rectangle 163">
            <a:extLst>
              <a:ext uri="{FF2B5EF4-FFF2-40B4-BE49-F238E27FC236}">
                <a16:creationId xmlns:a16="http://schemas.microsoft.com/office/drawing/2014/main" id="{AE3B8B45-E306-6A48-FF5C-FE275364E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401478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96339" name="Rectangle 164">
            <a:extLst>
              <a:ext uri="{FF2B5EF4-FFF2-40B4-BE49-F238E27FC236}">
                <a16:creationId xmlns:a16="http://schemas.microsoft.com/office/drawing/2014/main" id="{305883DD-2649-24A3-4D76-7DC055417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01478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96340" name="Rectangle 165">
            <a:extLst>
              <a:ext uri="{FF2B5EF4-FFF2-40B4-BE49-F238E27FC236}">
                <a16:creationId xmlns:a16="http://schemas.microsoft.com/office/drawing/2014/main" id="{93BBBCFB-961B-D0DD-947F-5EF60695A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4014788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99</a:t>
            </a:r>
          </a:p>
        </p:txBody>
      </p:sp>
      <p:sp>
        <p:nvSpPr>
          <p:cNvPr id="96341" name="Rectangle 166">
            <a:extLst>
              <a:ext uri="{FF2B5EF4-FFF2-40B4-BE49-F238E27FC236}">
                <a16:creationId xmlns:a16="http://schemas.microsoft.com/office/drawing/2014/main" id="{D729F59E-38DB-D7C7-3BC7-CE396E495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401478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342" name="Rectangle 167">
            <a:extLst>
              <a:ext uri="{FF2B5EF4-FFF2-40B4-BE49-F238E27FC236}">
                <a16:creationId xmlns:a16="http://schemas.microsoft.com/office/drawing/2014/main" id="{3DEDC29C-D8B4-1764-05E6-C5658BED1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401478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96343" name="Rectangle 168">
            <a:extLst>
              <a:ext uri="{FF2B5EF4-FFF2-40B4-BE49-F238E27FC236}">
                <a16:creationId xmlns:a16="http://schemas.microsoft.com/office/drawing/2014/main" id="{939A8567-26E7-10A2-F93C-6DD5174A5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01478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7040" name="Rectangle 176">
            <a:extLst>
              <a:ext uri="{FF2B5EF4-FFF2-40B4-BE49-F238E27FC236}">
                <a16:creationId xmlns:a16="http://schemas.microsoft.com/office/drawing/2014/main" id="{11DF5470-FEB2-4C98-CE0C-C384E7F4B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3733800"/>
            <a:ext cx="620712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B3</a:t>
            </a:r>
          </a:p>
        </p:txBody>
      </p:sp>
      <p:sp>
        <p:nvSpPr>
          <p:cNvPr id="37041" name="Rectangle 177">
            <a:extLst>
              <a:ext uri="{FF2B5EF4-FFF2-40B4-BE49-F238E27FC236}">
                <a16:creationId xmlns:a16="http://schemas.microsoft.com/office/drawing/2014/main" id="{C3086A3F-26F2-A235-482C-E87CB8396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37338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B2</a:t>
            </a:r>
          </a:p>
        </p:txBody>
      </p:sp>
      <p:sp>
        <p:nvSpPr>
          <p:cNvPr id="37042" name="Rectangle 178">
            <a:extLst>
              <a:ext uri="{FF2B5EF4-FFF2-40B4-BE49-F238E27FC236}">
                <a16:creationId xmlns:a16="http://schemas.microsoft.com/office/drawing/2014/main" id="{C8424A50-D022-8A58-2CD5-FD01AC66A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37338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B1</a:t>
            </a:r>
          </a:p>
        </p:txBody>
      </p:sp>
      <p:sp>
        <p:nvSpPr>
          <p:cNvPr id="37043" name="Rectangle 179">
            <a:extLst>
              <a:ext uri="{FF2B5EF4-FFF2-40B4-BE49-F238E27FC236}">
                <a16:creationId xmlns:a16="http://schemas.microsoft.com/office/drawing/2014/main" id="{52EF0969-37CC-C40C-44B9-713C37144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37338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B0</a:t>
            </a:r>
          </a:p>
        </p:txBody>
      </p:sp>
      <p:sp>
        <p:nvSpPr>
          <p:cNvPr id="37044" name="Rectangle 180">
            <a:extLst>
              <a:ext uri="{FF2B5EF4-FFF2-40B4-BE49-F238E27FC236}">
                <a16:creationId xmlns:a16="http://schemas.microsoft.com/office/drawing/2014/main" id="{4DE8465B-6505-E9B3-F31A-5A95624B4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3733800"/>
            <a:ext cx="620712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Valid</a:t>
            </a:r>
          </a:p>
        </p:txBody>
      </p:sp>
      <p:sp>
        <p:nvSpPr>
          <p:cNvPr id="37045" name="Rectangle 181">
            <a:extLst>
              <a:ext uri="{FF2B5EF4-FFF2-40B4-BE49-F238E27FC236}">
                <a16:creationId xmlns:a16="http://schemas.microsoft.com/office/drawing/2014/main" id="{8BF7A57F-C430-EC7C-DD1F-808ABD64F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37338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Tag</a:t>
            </a:r>
          </a:p>
        </p:txBody>
      </p:sp>
      <p:sp>
        <p:nvSpPr>
          <p:cNvPr id="37046" name="Rectangle 182">
            <a:extLst>
              <a:ext uri="{FF2B5EF4-FFF2-40B4-BE49-F238E27FC236}">
                <a16:creationId xmlns:a16="http://schemas.microsoft.com/office/drawing/2014/main" id="{EDDF2CD1-BB4C-F028-551E-B0DFF91F3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Idx</a:t>
            </a:r>
          </a:p>
        </p:txBody>
      </p:sp>
      <p:sp>
        <p:nvSpPr>
          <p:cNvPr id="96351" name="Line 183">
            <a:extLst>
              <a:ext uri="{FF2B5EF4-FFF2-40B4-BE49-F238E27FC236}">
                <a16:creationId xmlns:a16="http://schemas.microsoft.com/office/drawing/2014/main" id="{6FBC71C1-AB02-9A84-ADF3-5C23908A7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014788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2" name="Line 184">
            <a:extLst>
              <a:ext uri="{FF2B5EF4-FFF2-40B4-BE49-F238E27FC236}">
                <a16:creationId xmlns:a16="http://schemas.microsoft.com/office/drawing/2014/main" id="{C6A62E32-3097-6985-39AA-789DB0370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29577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3" name="Line 185">
            <a:extLst>
              <a:ext uri="{FF2B5EF4-FFF2-40B4-BE49-F238E27FC236}">
                <a16:creationId xmlns:a16="http://schemas.microsoft.com/office/drawing/2014/main" id="{337290A8-4B7B-FC76-158A-7F7D6979E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57676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4" name="Line 186">
            <a:extLst>
              <a:ext uri="{FF2B5EF4-FFF2-40B4-BE49-F238E27FC236}">
                <a16:creationId xmlns:a16="http://schemas.microsoft.com/office/drawing/2014/main" id="{92F618E0-82FA-41CB-754C-422DD223B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5775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5" name="Line 187">
            <a:extLst>
              <a:ext uri="{FF2B5EF4-FFF2-40B4-BE49-F238E27FC236}">
                <a16:creationId xmlns:a16="http://schemas.microsoft.com/office/drawing/2014/main" id="{24C02704-F45B-0418-6ACE-856401CFC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14191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6" name="Line 188">
            <a:extLst>
              <a:ext uri="{FF2B5EF4-FFF2-40B4-BE49-F238E27FC236}">
                <a16:creationId xmlns:a16="http://schemas.microsoft.com/office/drawing/2014/main" id="{3599FF76-CAFD-60E4-1D34-94D052B4A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44512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7" name="Line 189">
            <a:extLst>
              <a:ext uri="{FF2B5EF4-FFF2-40B4-BE49-F238E27FC236}">
                <a16:creationId xmlns:a16="http://schemas.microsoft.com/office/drawing/2014/main" id="{5A0B9482-4CE5-3FF3-EE0F-A09654F43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72611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8" name="Line 190">
            <a:extLst>
              <a:ext uri="{FF2B5EF4-FFF2-40B4-BE49-F238E27FC236}">
                <a16:creationId xmlns:a16="http://schemas.microsoft.com/office/drawing/2014/main" id="{969A3FFE-868C-86E6-059C-58BCBB474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00710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9" name="Line 191">
            <a:extLst>
              <a:ext uri="{FF2B5EF4-FFF2-40B4-BE49-F238E27FC236}">
                <a16:creationId xmlns:a16="http://schemas.microsoft.com/office/drawing/2014/main" id="{BB1A669B-408D-75DC-7A5C-37054B6F9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37338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0" name="Line 192">
            <a:extLst>
              <a:ext uri="{FF2B5EF4-FFF2-40B4-BE49-F238E27FC236}">
                <a16:creationId xmlns:a16="http://schemas.microsoft.com/office/drawing/2014/main" id="{E24305CB-F284-E032-8727-ACDA31236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2238" y="37338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1" name="Line 193">
            <a:extLst>
              <a:ext uri="{FF2B5EF4-FFF2-40B4-BE49-F238E27FC236}">
                <a16:creationId xmlns:a16="http://schemas.microsoft.com/office/drawing/2014/main" id="{84111D9B-FAFC-CBF0-0B86-9415D8CA8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2950" y="37338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2" name="Line 194">
            <a:extLst>
              <a:ext uri="{FF2B5EF4-FFF2-40B4-BE49-F238E27FC236}">
                <a16:creationId xmlns:a16="http://schemas.microsoft.com/office/drawing/2014/main" id="{82642D49-090B-89EA-4411-AC8E94C9B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5250" y="37338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3" name="Line 195">
            <a:extLst>
              <a:ext uri="{FF2B5EF4-FFF2-40B4-BE49-F238E27FC236}">
                <a16:creationId xmlns:a16="http://schemas.microsoft.com/office/drawing/2014/main" id="{532D2E09-5038-627F-5312-87028E537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5963" y="37338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4" name="Line 196">
            <a:extLst>
              <a:ext uri="{FF2B5EF4-FFF2-40B4-BE49-F238E27FC236}">
                <a16:creationId xmlns:a16="http://schemas.microsoft.com/office/drawing/2014/main" id="{00AE9F28-3900-B17A-16C9-54E08625E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088" y="37338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5" name="Line 203">
            <a:extLst>
              <a:ext uri="{FF2B5EF4-FFF2-40B4-BE49-F238E27FC236}">
                <a16:creationId xmlns:a16="http://schemas.microsoft.com/office/drawing/2014/main" id="{E88D575A-9B1D-EED7-1F3E-F5928E34B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37338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6" name="Line 205">
            <a:extLst>
              <a:ext uri="{FF2B5EF4-FFF2-40B4-BE49-F238E27FC236}">
                <a16:creationId xmlns:a16="http://schemas.microsoft.com/office/drawing/2014/main" id="{20A43CD5-22A0-B49B-1EF2-494A5CE959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3733800"/>
            <a:ext cx="432435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7" name="Line 207">
            <a:extLst>
              <a:ext uri="{FF2B5EF4-FFF2-40B4-BE49-F238E27FC236}">
                <a16:creationId xmlns:a16="http://schemas.microsoft.com/office/drawing/2014/main" id="{AE4A3FD7-3E2A-5ECA-ADAC-D34569FE3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88088"/>
            <a:ext cx="4324350" cy="15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8" name="Line 203">
            <a:extLst>
              <a:ext uri="{FF2B5EF4-FFF2-40B4-BE49-F238E27FC236}">
                <a16:creationId xmlns:a16="http://schemas.microsoft.com/office/drawing/2014/main" id="{3682E0B6-2D95-191B-1933-9E5EAFE03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7863" y="3740150"/>
            <a:ext cx="1587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9" name="Rectangle 57">
            <a:extLst>
              <a:ext uri="{FF2B5EF4-FFF2-40B4-BE49-F238E27FC236}">
                <a16:creationId xmlns:a16="http://schemas.microsoft.com/office/drawing/2014/main" id="{73710D61-2986-07C1-08CE-E2CBD5476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600710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70" name="Rectangle 58">
            <a:extLst>
              <a:ext uri="{FF2B5EF4-FFF2-40B4-BE49-F238E27FC236}">
                <a16:creationId xmlns:a16="http://schemas.microsoft.com/office/drawing/2014/main" id="{2E4BB19D-8BAE-0C3D-D543-51ED5C80C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600710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71" name="Rectangle 59">
            <a:extLst>
              <a:ext uri="{FF2B5EF4-FFF2-40B4-BE49-F238E27FC236}">
                <a16:creationId xmlns:a16="http://schemas.microsoft.com/office/drawing/2014/main" id="{86C83E46-AAFC-6F3E-8611-65FCD0EA1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600710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72" name="Rectangle 60">
            <a:extLst>
              <a:ext uri="{FF2B5EF4-FFF2-40B4-BE49-F238E27FC236}">
                <a16:creationId xmlns:a16="http://schemas.microsoft.com/office/drawing/2014/main" id="{0EC0046C-7237-C0CF-EF62-FF7CCCE6D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600710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73" name="Rectangle 61">
            <a:extLst>
              <a:ext uri="{FF2B5EF4-FFF2-40B4-BE49-F238E27FC236}">
                <a16:creationId xmlns:a16="http://schemas.microsoft.com/office/drawing/2014/main" id="{EF344681-507E-67C9-8E93-90436ED63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600710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6374" name="Rectangle 62">
            <a:extLst>
              <a:ext uri="{FF2B5EF4-FFF2-40B4-BE49-F238E27FC236}">
                <a16:creationId xmlns:a16="http://schemas.microsoft.com/office/drawing/2014/main" id="{10D8CE99-E9B9-88A8-263C-22E5890A6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600710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96375" name="Rectangle 63">
            <a:extLst>
              <a:ext uri="{FF2B5EF4-FFF2-40B4-BE49-F238E27FC236}">
                <a16:creationId xmlns:a16="http://schemas.microsoft.com/office/drawing/2014/main" id="{613175E7-0CA6-B27C-6C50-CE2760A5B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00710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96376" name="Rectangle 71">
            <a:extLst>
              <a:ext uri="{FF2B5EF4-FFF2-40B4-BE49-F238E27FC236}">
                <a16:creationId xmlns:a16="http://schemas.microsoft.com/office/drawing/2014/main" id="{E8FF9AA2-D68E-6F4A-A9A1-47F64C659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572611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D3</a:t>
            </a:r>
          </a:p>
        </p:txBody>
      </p:sp>
      <p:sp>
        <p:nvSpPr>
          <p:cNvPr id="96377" name="Rectangle 72">
            <a:extLst>
              <a:ext uri="{FF2B5EF4-FFF2-40B4-BE49-F238E27FC236}">
                <a16:creationId xmlns:a16="http://schemas.microsoft.com/office/drawing/2014/main" id="{2EFC11A1-B0A1-DC8E-1ACB-A881F6A3D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572611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1B</a:t>
            </a:r>
          </a:p>
        </p:txBody>
      </p:sp>
      <p:sp>
        <p:nvSpPr>
          <p:cNvPr id="96378" name="Rectangle 73">
            <a:extLst>
              <a:ext uri="{FF2B5EF4-FFF2-40B4-BE49-F238E27FC236}">
                <a16:creationId xmlns:a16="http://schemas.microsoft.com/office/drawing/2014/main" id="{E0D47DF0-E3EC-7BBC-B9E1-93BAA4089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572611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96379" name="Rectangle 74">
            <a:extLst>
              <a:ext uri="{FF2B5EF4-FFF2-40B4-BE49-F238E27FC236}">
                <a16:creationId xmlns:a16="http://schemas.microsoft.com/office/drawing/2014/main" id="{639953D3-B64D-B74F-48C4-272EE0E0A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5726113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83</a:t>
            </a:r>
          </a:p>
        </p:txBody>
      </p:sp>
      <p:sp>
        <p:nvSpPr>
          <p:cNvPr id="96380" name="Rectangle 75">
            <a:extLst>
              <a:ext uri="{FF2B5EF4-FFF2-40B4-BE49-F238E27FC236}">
                <a16:creationId xmlns:a16="http://schemas.microsoft.com/office/drawing/2014/main" id="{5A89C159-7521-42A4-756D-13EF29513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572611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381" name="Rectangle 76">
            <a:extLst>
              <a:ext uri="{FF2B5EF4-FFF2-40B4-BE49-F238E27FC236}">
                <a16:creationId xmlns:a16="http://schemas.microsoft.com/office/drawing/2014/main" id="{EC730C2F-B4B6-3853-4D6E-F8D5F8AF8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572611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96382" name="Rectangle 77">
            <a:extLst>
              <a:ext uri="{FF2B5EF4-FFF2-40B4-BE49-F238E27FC236}">
                <a16:creationId xmlns:a16="http://schemas.microsoft.com/office/drawing/2014/main" id="{2BDCD4B1-97B6-DBEB-78B3-E5D0503F3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72611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96383" name="Rectangle 85">
            <a:extLst>
              <a:ext uri="{FF2B5EF4-FFF2-40B4-BE49-F238E27FC236}">
                <a16:creationId xmlns:a16="http://schemas.microsoft.com/office/drawing/2014/main" id="{9167FE35-576E-B433-39A1-4A14DA971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54451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96384" name="Rectangle 86">
            <a:extLst>
              <a:ext uri="{FF2B5EF4-FFF2-40B4-BE49-F238E27FC236}">
                <a16:creationId xmlns:a16="http://schemas.microsoft.com/office/drawing/2014/main" id="{D387F8B5-A8F3-3CC1-8C7A-DB7F0FEBD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54451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96385" name="Rectangle 87">
            <a:extLst>
              <a:ext uri="{FF2B5EF4-FFF2-40B4-BE49-F238E27FC236}">
                <a16:creationId xmlns:a16="http://schemas.microsoft.com/office/drawing/2014/main" id="{B0ADBFD1-9194-64A4-A459-90B12B6E9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54451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96</a:t>
            </a:r>
          </a:p>
        </p:txBody>
      </p:sp>
      <p:sp>
        <p:nvSpPr>
          <p:cNvPr id="96386" name="Rectangle 88">
            <a:extLst>
              <a:ext uri="{FF2B5EF4-FFF2-40B4-BE49-F238E27FC236}">
                <a16:creationId xmlns:a16="http://schemas.microsoft.com/office/drawing/2014/main" id="{49CE7B30-A88B-15AB-68CA-0951FC4E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544512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96387" name="Rectangle 89">
            <a:extLst>
              <a:ext uri="{FF2B5EF4-FFF2-40B4-BE49-F238E27FC236}">
                <a16:creationId xmlns:a16="http://schemas.microsoft.com/office/drawing/2014/main" id="{DFE92BDC-210F-BA5A-B278-147318A42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54451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388" name="Rectangle 90">
            <a:extLst>
              <a:ext uri="{FF2B5EF4-FFF2-40B4-BE49-F238E27FC236}">
                <a16:creationId xmlns:a16="http://schemas.microsoft.com/office/drawing/2014/main" id="{9DDA308B-8719-F11A-2CE4-0D10DB855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54451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96389" name="Rectangle 91">
            <a:extLst>
              <a:ext uri="{FF2B5EF4-FFF2-40B4-BE49-F238E27FC236}">
                <a16:creationId xmlns:a16="http://schemas.microsoft.com/office/drawing/2014/main" id="{CA02E2EF-8631-7D4E-E613-B55765E7C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4451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96390" name="Rectangle 99">
            <a:extLst>
              <a:ext uri="{FF2B5EF4-FFF2-40B4-BE49-F238E27FC236}">
                <a16:creationId xmlns:a16="http://schemas.microsoft.com/office/drawing/2014/main" id="{2DDAD03B-47BD-FE80-361C-8B7DD34FA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5138738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91" name="Rectangle 100">
            <a:extLst>
              <a:ext uri="{FF2B5EF4-FFF2-40B4-BE49-F238E27FC236}">
                <a16:creationId xmlns:a16="http://schemas.microsoft.com/office/drawing/2014/main" id="{43CB1A7D-5098-4A74-FC45-3DBFB0733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5138738"/>
            <a:ext cx="619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92" name="Rectangle 101">
            <a:extLst>
              <a:ext uri="{FF2B5EF4-FFF2-40B4-BE49-F238E27FC236}">
                <a16:creationId xmlns:a16="http://schemas.microsoft.com/office/drawing/2014/main" id="{D6E6D21D-A3C9-604D-49E1-895A491D4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5138738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93" name="Rectangle 102">
            <a:extLst>
              <a:ext uri="{FF2B5EF4-FFF2-40B4-BE49-F238E27FC236}">
                <a16:creationId xmlns:a16="http://schemas.microsoft.com/office/drawing/2014/main" id="{78479F56-52B2-DA42-AA36-8EA2C905D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5138738"/>
            <a:ext cx="6223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94" name="Rectangle 103">
            <a:extLst>
              <a:ext uri="{FF2B5EF4-FFF2-40B4-BE49-F238E27FC236}">
                <a16:creationId xmlns:a16="http://schemas.microsoft.com/office/drawing/2014/main" id="{6CCC9CC1-5B4C-BBE7-3B10-9F8C00774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5138738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6395" name="Rectangle 104">
            <a:extLst>
              <a:ext uri="{FF2B5EF4-FFF2-40B4-BE49-F238E27FC236}">
                <a16:creationId xmlns:a16="http://schemas.microsoft.com/office/drawing/2014/main" id="{8B074F5F-5E1C-A0D5-ECB7-CC0393D24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5138738"/>
            <a:ext cx="619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96396" name="Rectangle 105">
            <a:extLst>
              <a:ext uri="{FF2B5EF4-FFF2-40B4-BE49-F238E27FC236}">
                <a16:creationId xmlns:a16="http://schemas.microsoft.com/office/drawing/2014/main" id="{9ED87049-BA3B-E674-3A84-2C0FE8635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38738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96397" name="Rectangle 113">
            <a:extLst>
              <a:ext uri="{FF2B5EF4-FFF2-40B4-BE49-F238E27FC236}">
                <a16:creationId xmlns:a16="http://schemas.microsoft.com/office/drawing/2014/main" id="{B729E734-D8BD-D1DA-9209-89A34DC84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48577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98" name="Rectangle 114">
            <a:extLst>
              <a:ext uri="{FF2B5EF4-FFF2-40B4-BE49-F238E27FC236}">
                <a16:creationId xmlns:a16="http://schemas.microsoft.com/office/drawing/2014/main" id="{F7142C7A-4E52-71A1-466F-B1986BEEF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48577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399" name="Rectangle 115">
            <a:extLst>
              <a:ext uri="{FF2B5EF4-FFF2-40B4-BE49-F238E27FC236}">
                <a16:creationId xmlns:a16="http://schemas.microsoft.com/office/drawing/2014/main" id="{492F8E3D-DCE1-FD5B-843B-AE908B485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48577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400" name="Rectangle 116">
            <a:extLst>
              <a:ext uri="{FF2B5EF4-FFF2-40B4-BE49-F238E27FC236}">
                <a16:creationId xmlns:a16="http://schemas.microsoft.com/office/drawing/2014/main" id="{A6E26668-DBD5-3788-8F1B-C9EF412D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485775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401" name="Rectangle 117">
            <a:extLst>
              <a:ext uri="{FF2B5EF4-FFF2-40B4-BE49-F238E27FC236}">
                <a16:creationId xmlns:a16="http://schemas.microsoft.com/office/drawing/2014/main" id="{16D87DAF-88B6-194B-370B-2778A3FE0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48577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6402" name="Rectangle 118">
            <a:extLst>
              <a:ext uri="{FF2B5EF4-FFF2-40B4-BE49-F238E27FC236}">
                <a16:creationId xmlns:a16="http://schemas.microsoft.com/office/drawing/2014/main" id="{9D85AB6E-9584-0E19-6A06-7E2533BAC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48577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0B</a:t>
            </a:r>
          </a:p>
        </p:txBody>
      </p:sp>
      <p:sp>
        <p:nvSpPr>
          <p:cNvPr id="96403" name="Rectangle 119">
            <a:extLst>
              <a:ext uri="{FF2B5EF4-FFF2-40B4-BE49-F238E27FC236}">
                <a16:creationId xmlns:a16="http://schemas.microsoft.com/office/drawing/2014/main" id="{51980BA4-532C-2734-6F6E-5B7091607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577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96404" name="Rectangle 127">
            <a:extLst>
              <a:ext uri="{FF2B5EF4-FFF2-40B4-BE49-F238E27FC236}">
                <a16:creationId xmlns:a16="http://schemas.microsoft.com/office/drawing/2014/main" id="{5906F338-1FEA-5227-ED95-D35D96D24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457676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3B</a:t>
            </a:r>
          </a:p>
        </p:txBody>
      </p:sp>
      <p:sp>
        <p:nvSpPr>
          <p:cNvPr id="96405" name="Rectangle 128">
            <a:extLst>
              <a:ext uri="{FF2B5EF4-FFF2-40B4-BE49-F238E27FC236}">
                <a16:creationId xmlns:a16="http://schemas.microsoft.com/office/drawing/2014/main" id="{F716D005-D0C9-FFEC-C72D-AB34EFE9C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457676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DA</a:t>
            </a:r>
          </a:p>
        </p:txBody>
      </p:sp>
      <p:sp>
        <p:nvSpPr>
          <p:cNvPr id="96406" name="Rectangle 129">
            <a:extLst>
              <a:ext uri="{FF2B5EF4-FFF2-40B4-BE49-F238E27FC236}">
                <a16:creationId xmlns:a16="http://schemas.microsoft.com/office/drawing/2014/main" id="{AE4D687E-A761-EE32-78C1-4C0B1CDDC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457676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96407" name="Rectangle 130">
            <a:extLst>
              <a:ext uri="{FF2B5EF4-FFF2-40B4-BE49-F238E27FC236}">
                <a16:creationId xmlns:a16="http://schemas.microsoft.com/office/drawing/2014/main" id="{108D5E84-3406-32E4-F2CF-1E439DCE3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4576763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93</a:t>
            </a:r>
          </a:p>
        </p:txBody>
      </p:sp>
      <p:sp>
        <p:nvSpPr>
          <p:cNvPr id="96408" name="Rectangle 131">
            <a:extLst>
              <a:ext uri="{FF2B5EF4-FFF2-40B4-BE49-F238E27FC236}">
                <a16:creationId xmlns:a16="http://schemas.microsoft.com/office/drawing/2014/main" id="{751109D6-E2E6-E1C3-7B7E-6F6613981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457676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409" name="Rectangle 132">
            <a:extLst>
              <a:ext uri="{FF2B5EF4-FFF2-40B4-BE49-F238E27FC236}">
                <a16:creationId xmlns:a16="http://schemas.microsoft.com/office/drawing/2014/main" id="{8CCE4011-76FC-3AAB-8B06-191133D3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457676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2D</a:t>
            </a:r>
          </a:p>
        </p:txBody>
      </p:sp>
      <p:sp>
        <p:nvSpPr>
          <p:cNvPr id="96410" name="Rectangle 133">
            <a:extLst>
              <a:ext uri="{FF2B5EF4-FFF2-40B4-BE49-F238E27FC236}">
                <a16:creationId xmlns:a16="http://schemas.microsoft.com/office/drawing/2014/main" id="{D6C236A2-4840-849B-F502-942645A4D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57676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96411" name="Rectangle 141">
            <a:extLst>
              <a:ext uri="{FF2B5EF4-FFF2-40B4-BE49-F238E27FC236}">
                <a16:creationId xmlns:a16="http://schemas.microsoft.com/office/drawing/2014/main" id="{2C204CA0-1AF1-DC91-74B8-24DC2388D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42957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412" name="Rectangle 142">
            <a:extLst>
              <a:ext uri="{FF2B5EF4-FFF2-40B4-BE49-F238E27FC236}">
                <a16:creationId xmlns:a16="http://schemas.microsoft.com/office/drawing/2014/main" id="{1D9D119E-3132-0DB6-CFF4-E8FD3AE25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42957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413" name="Rectangle 143">
            <a:extLst>
              <a:ext uri="{FF2B5EF4-FFF2-40B4-BE49-F238E27FC236}">
                <a16:creationId xmlns:a16="http://schemas.microsoft.com/office/drawing/2014/main" id="{07ADF8A9-D3A3-93AD-82C5-8BC3D6092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42957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414" name="Rectangle 144">
            <a:extLst>
              <a:ext uri="{FF2B5EF4-FFF2-40B4-BE49-F238E27FC236}">
                <a16:creationId xmlns:a16="http://schemas.microsoft.com/office/drawing/2014/main" id="{F3BA4DC9-5E1D-2B3B-3C14-5F5A9ADBF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429577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96415" name="Rectangle 145">
            <a:extLst>
              <a:ext uri="{FF2B5EF4-FFF2-40B4-BE49-F238E27FC236}">
                <a16:creationId xmlns:a16="http://schemas.microsoft.com/office/drawing/2014/main" id="{AA32C340-BE9F-5744-AA6A-856AB7DBF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42957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6416" name="Rectangle 146">
            <a:extLst>
              <a:ext uri="{FF2B5EF4-FFF2-40B4-BE49-F238E27FC236}">
                <a16:creationId xmlns:a16="http://schemas.microsoft.com/office/drawing/2014/main" id="{1D5ABFAF-C254-5EB4-FCFB-EDEE5A272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42957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2D</a:t>
            </a:r>
          </a:p>
        </p:txBody>
      </p:sp>
      <p:sp>
        <p:nvSpPr>
          <p:cNvPr id="96417" name="Rectangle 147">
            <a:extLst>
              <a:ext uri="{FF2B5EF4-FFF2-40B4-BE49-F238E27FC236}">
                <a16:creationId xmlns:a16="http://schemas.microsoft.com/office/drawing/2014/main" id="{9B701F80-A50E-00D7-FB6C-C262E332F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2957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96418" name="Rectangle 155">
            <a:extLst>
              <a:ext uri="{FF2B5EF4-FFF2-40B4-BE49-F238E27FC236}">
                <a16:creationId xmlns:a16="http://schemas.microsoft.com/office/drawing/2014/main" id="{71077DE2-702A-994F-7172-2D95A7A2B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401478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89</a:t>
            </a:r>
          </a:p>
        </p:txBody>
      </p:sp>
      <p:sp>
        <p:nvSpPr>
          <p:cNvPr id="96419" name="Rectangle 156">
            <a:extLst>
              <a:ext uri="{FF2B5EF4-FFF2-40B4-BE49-F238E27FC236}">
                <a16:creationId xmlns:a16="http://schemas.microsoft.com/office/drawing/2014/main" id="{7BB65B1D-F561-8CCA-A649-5D0A9A5F8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401478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51</a:t>
            </a:r>
          </a:p>
        </p:txBody>
      </p:sp>
      <p:sp>
        <p:nvSpPr>
          <p:cNvPr id="96420" name="Rectangle 157">
            <a:extLst>
              <a:ext uri="{FF2B5EF4-FFF2-40B4-BE49-F238E27FC236}">
                <a16:creationId xmlns:a16="http://schemas.microsoft.com/office/drawing/2014/main" id="{26350513-272D-98ED-0E1B-FB0EE6CAD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401478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96421" name="Rectangle 158">
            <a:extLst>
              <a:ext uri="{FF2B5EF4-FFF2-40B4-BE49-F238E27FC236}">
                <a16:creationId xmlns:a16="http://schemas.microsoft.com/office/drawing/2014/main" id="{73724427-85F6-888B-2BD9-0FD643346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4014788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3A</a:t>
            </a:r>
          </a:p>
        </p:txBody>
      </p:sp>
      <p:sp>
        <p:nvSpPr>
          <p:cNvPr id="96422" name="Rectangle 159">
            <a:extLst>
              <a:ext uri="{FF2B5EF4-FFF2-40B4-BE49-F238E27FC236}">
                <a16:creationId xmlns:a16="http://schemas.microsoft.com/office/drawing/2014/main" id="{6AE5A6B5-D3CC-F9CF-5E82-26CDCDF43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401478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6423" name="Rectangle 160">
            <a:extLst>
              <a:ext uri="{FF2B5EF4-FFF2-40B4-BE49-F238E27FC236}">
                <a16:creationId xmlns:a16="http://schemas.microsoft.com/office/drawing/2014/main" id="{D4DBEEF8-55EA-F6B7-98EA-77ED28DB4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401478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96424" name="Rectangle 161">
            <a:extLst>
              <a:ext uri="{FF2B5EF4-FFF2-40B4-BE49-F238E27FC236}">
                <a16:creationId xmlns:a16="http://schemas.microsoft.com/office/drawing/2014/main" id="{A72BA8BD-FFDA-B6BD-149C-B6D3A5948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1478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66" name="Rectangle 169">
            <a:extLst>
              <a:ext uri="{FF2B5EF4-FFF2-40B4-BE49-F238E27FC236}">
                <a16:creationId xmlns:a16="http://schemas.microsoft.com/office/drawing/2014/main" id="{6259D9C9-39FB-DEEA-0708-9A9A3149C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3733800"/>
            <a:ext cx="620712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B3</a:t>
            </a:r>
          </a:p>
        </p:txBody>
      </p:sp>
      <p:sp>
        <p:nvSpPr>
          <p:cNvPr id="267" name="Rectangle 170">
            <a:extLst>
              <a:ext uri="{FF2B5EF4-FFF2-40B4-BE49-F238E27FC236}">
                <a16:creationId xmlns:a16="http://schemas.microsoft.com/office/drawing/2014/main" id="{12E837E1-6D86-F0AB-FF66-BA14EEFA7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37338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B2</a:t>
            </a:r>
          </a:p>
        </p:txBody>
      </p:sp>
      <p:sp>
        <p:nvSpPr>
          <p:cNvPr id="268" name="Rectangle 171">
            <a:extLst>
              <a:ext uri="{FF2B5EF4-FFF2-40B4-BE49-F238E27FC236}">
                <a16:creationId xmlns:a16="http://schemas.microsoft.com/office/drawing/2014/main" id="{547F0046-4C56-7447-6940-35F2BE081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37338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B1</a:t>
            </a:r>
          </a:p>
        </p:txBody>
      </p:sp>
      <p:sp>
        <p:nvSpPr>
          <p:cNvPr id="269" name="Rectangle 172">
            <a:extLst>
              <a:ext uri="{FF2B5EF4-FFF2-40B4-BE49-F238E27FC236}">
                <a16:creationId xmlns:a16="http://schemas.microsoft.com/office/drawing/2014/main" id="{70CC634F-E573-80F8-B305-6A54B711B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37338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B0</a:t>
            </a:r>
          </a:p>
        </p:txBody>
      </p:sp>
      <p:sp>
        <p:nvSpPr>
          <p:cNvPr id="270" name="Rectangle 173">
            <a:extLst>
              <a:ext uri="{FF2B5EF4-FFF2-40B4-BE49-F238E27FC236}">
                <a16:creationId xmlns:a16="http://schemas.microsoft.com/office/drawing/2014/main" id="{49047617-F24B-153E-F3B0-66E0732AB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3733800"/>
            <a:ext cx="620712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Valid</a:t>
            </a:r>
          </a:p>
        </p:txBody>
      </p:sp>
      <p:sp>
        <p:nvSpPr>
          <p:cNvPr id="271" name="Rectangle 174">
            <a:extLst>
              <a:ext uri="{FF2B5EF4-FFF2-40B4-BE49-F238E27FC236}">
                <a16:creationId xmlns:a16="http://schemas.microsoft.com/office/drawing/2014/main" id="{398D98B2-4571-C1EE-B5B9-9A25988A6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37338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Tag</a:t>
            </a:r>
          </a:p>
        </p:txBody>
      </p:sp>
      <p:sp>
        <p:nvSpPr>
          <p:cNvPr id="272" name="Rectangle 175">
            <a:extLst>
              <a:ext uri="{FF2B5EF4-FFF2-40B4-BE49-F238E27FC236}">
                <a16:creationId xmlns:a16="http://schemas.microsoft.com/office/drawing/2014/main" id="{D6DEDC99-2BBB-8177-A3FB-D8A00CC0F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7338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>
                <a:solidFill>
                  <a:srgbClr val="990000"/>
                </a:solidFill>
                <a:latin typeface="Calibri" pitchFamily="34" charset="0"/>
                <a:ea typeface="+mn-ea"/>
              </a:rPr>
              <a:t>Idx</a:t>
            </a:r>
          </a:p>
        </p:txBody>
      </p:sp>
      <p:sp>
        <p:nvSpPr>
          <p:cNvPr id="96432" name="Line 183">
            <a:extLst>
              <a:ext uri="{FF2B5EF4-FFF2-40B4-BE49-F238E27FC236}">
                <a16:creationId xmlns:a16="http://schemas.microsoft.com/office/drawing/2014/main" id="{BC6FAE0D-8C85-243B-AA8F-F0777CB210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4014788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33" name="Line 184">
            <a:extLst>
              <a:ext uri="{FF2B5EF4-FFF2-40B4-BE49-F238E27FC236}">
                <a16:creationId xmlns:a16="http://schemas.microsoft.com/office/drawing/2014/main" id="{44A7F640-B6FF-15C2-0120-1E7570F1B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429577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34" name="Line 185">
            <a:extLst>
              <a:ext uri="{FF2B5EF4-FFF2-40B4-BE49-F238E27FC236}">
                <a16:creationId xmlns:a16="http://schemas.microsoft.com/office/drawing/2014/main" id="{69CD1640-EDBF-5263-0022-B6CF909F7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457676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35" name="Line 186">
            <a:extLst>
              <a:ext uri="{FF2B5EF4-FFF2-40B4-BE49-F238E27FC236}">
                <a16:creationId xmlns:a16="http://schemas.microsoft.com/office/drawing/2014/main" id="{7EB0DDD9-7548-BC97-4FC7-46A6202E2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485775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36" name="Line 187">
            <a:extLst>
              <a:ext uri="{FF2B5EF4-FFF2-40B4-BE49-F238E27FC236}">
                <a16:creationId xmlns:a16="http://schemas.microsoft.com/office/drawing/2014/main" id="{79C61F6F-5A64-B684-670C-AB0F14B53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514191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37" name="Line 188">
            <a:extLst>
              <a:ext uri="{FF2B5EF4-FFF2-40B4-BE49-F238E27FC236}">
                <a16:creationId xmlns:a16="http://schemas.microsoft.com/office/drawing/2014/main" id="{CF1959A5-483E-5A66-CFCD-86BBD2995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544512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38" name="Line 189">
            <a:extLst>
              <a:ext uri="{FF2B5EF4-FFF2-40B4-BE49-F238E27FC236}">
                <a16:creationId xmlns:a16="http://schemas.microsoft.com/office/drawing/2014/main" id="{E1C053F0-0E80-9E90-2A2F-54D47E1AA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572611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39" name="Line 190">
            <a:extLst>
              <a:ext uri="{FF2B5EF4-FFF2-40B4-BE49-F238E27FC236}">
                <a16:creationId xmlns:a16="http://schemas.microsoft.com/office/drawing/2014/main" id="{1DA542C8-080C-C3ED-17CA-B20E650C9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600710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0" name="Line 197">
            <a:extLst>
              <a:ext uri="{FF2B5EF4-FFF2-40B4-BE49-F238E27FC236}">
                <a16:creationId xmlns:a16="http://schemas.microsoft.com/office/drawing/2014/main" id="{6607C14F-246D-D2A9-E439-12A339AC2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8913" y="37338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1" name="Line 198">
            <a:extLst>
              <a:ext uri="{FF2B5EF4-FFF2-40B4-BE49-F238E27FC236}">
                <a16:creationId xmlns:a16="http://schemas.microsoft.com/office/drawing/2014/main" id="{5320454E-0BB4-2C6E-AB57-284EAE876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8038" y="37338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2" name="Line 199">
            <a:extLst>
              <a:ext uri="{FF2B5EF4-FFF2-40B4-BE49-F238E27FC236}">
                <a16:creationId xmlns:a16="http://schemas.microsoft.com/office/drawing/2014/main" id="{B8C73A99-1DD9-DEB2-3A4B-93C850C4E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8750" y="37338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3" name="Line 200">
            <a:extLst>
              <a:ext uri="{FF2B5EF4-FFF2-40B4-BE49-F238E27FC236}">
                <a16:creationId xmlns:a16="http://schemas.microsoft.com/office/drawing/2014/main" id="{EF3DB4E5-5F36-916D-4426-C01341B39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1050" y="37338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4" name="Line 201">
            <a:extLst>
              <a:ext uri="{FF2B5EF4-FFF2-40B4-BE49-F238E27FC236}">
                <a16:creationId xmlns:a16="http://schemas.microsoft.com/office/drawing/2014/main" id="{1CB58E12-1AF4-12B1-46DA-648A52A73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1763" y="37338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5" name="Line 202">
            <a:extLst>
              <a:ext uri="{FF2B5EF4-FFF2-40B4-BE49-F238E27FC236}">
                <a16:creationId xmlns:a16="http://schemas.microsoft.com/office/drawing/2014/main" id="{DCF1A224-6FF1-76B8-DF40-6426859FA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70888" y="37338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6" name="Line 205">
            <a:extLst>
              <a:ext uri="{FF2B5EF4-FFF2-40B4-BE49-F238E27FC236}">
                <a16:creationId xmlns:a16="http://schemas.microsoft.com/office/drawing/2014/main" id="{868F7E08-58D9-C818-EEAE-E920602BD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3733800"/>
            <a:ext cx="432435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7" name="Line 206">
            <a:extLst>
              <a:ext uri="{FF2B5EF4-FFF2-40B4-BE49-F238E27FC236}">
                <a16:creationId xmlns:a16="http://schemas.microsoft.com/office/drawing/2014/main" id="{25116151-4F6D-3066-5FB3-1CBFA2AA0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37338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8" name="Line 207">
            <a:extLst>
              <a:ext uri="{FF2B5EF4-FFF2-40B4-BE49-F238E27FC236}">
                <a16:creationId xmlns:a16="http://schemas.microsoft.com/office/drawing/2014/main" id="{62DA8DCA-A7F6-90D0-F94A-E3339FDD1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6288088"/>
            <a:ext cx="4324350" cy="15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49" name="Line 206">
            <a:extLst>
              <a:ext uri="{FF2B5EF4-FFF2-40B4-BE49-F238E27FC236}">
                <a16:creationId xmlns:a16="http://schemas.microsoft.com/office/drawing/2014/main" id="{A5C1D74F-9A75-0252-4604-8D804D0775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74015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50" name="Date Placeholder 290">
            <a:extLst>
              <a:ext uri="{FF2B5EF4-FFF2-40B4-BE49-F238E27FC236}">
                <a16:creationId xmlns:a16="http://schemas.microsoft.com/office/drawing/2014/main" id="{10C9749D-F065-2F7A-4B6D-8BD13FD77FF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6451" name="Slide Number Placeholder 291">
            <a:extLst>
              <a:ext uri="{FF2B5EF4-FFF2-40B4-BE49-F238E27FC236}">
                <a16:creationId xmlns:a16="http://schemas.microsoft.com/office/drawing/2014/main" id="{5A4C49ED-A3F0-DD83-0D30-0BC6D3A7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FBB3D36-E31B-4188-B338-603414EBD0C8}" type="slidenum">
              <a:rPr lang="en-US" altLang="en-US" smtClean="0">
                <a:latin typeface="Arial" panose="020B0604020202020204" pitchFamily="34" charset="0"/>
              </a:rPr>
              <a:pPr/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3" name="Footer Placeholder 292">
            <a:extLst>
              <a:ext uri="{FF2B5EF4-FFF2-40B4-BE49-F238E27FC236}">
                <a16:creationId xmlns:a16="http://schemas.microsoft.com/office/drawing/2014/main" id="{118BA1DD-D2DF-82C3-1BE4-1E7CCB97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>
            <a:extLst>
              <a:ext uri="{FF2B5EF4-FFF2-40B4-BE49-F238E27FC236}">
                <a16:creationId xmlns:a16="http://schemas.microsoft.com/office/drawing/2014/main" id="{B829429B-1E26-563B-B8D4-6A11F41C7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Address Translation Example #1</a:t>
            </a:r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57A519F1-619E-7FE5-1253-5EFCB187E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5334000"/>
          </a:xfrm>
        </p:spPr>
        <p:txBody>
          <a:bodyPr/>
          <a:lstStyle/>
          <a:p>
            <a:pPr marL="222250" indent="-222250" eaLnBrk="1" hangingPunct="1">
              <a:lnSpc>
                <a:spcPct val="73000"/>
              </a:lnSpc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Virtual Address: </a:t>
            </a:r>
            <a:r>
              <a:rPr lang="en-GB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0x03D4</a:t>
            </a:r>
          </a:p>
          <a:p>
            <a:pPr marL="222250" indent="-22225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222250" indent="-22225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58800" lvl="1" indent="-220663" eaLnBrk="1" hangingPunct="1">
              <a:lnSpc>
                <a:spcPct val="85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</a:endParaRPr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/>
              <a:t>VPN ___ TLBI ___ TLBT ____ TLB Hit? __ Page Fault? __ PPN: ____</a:t>
            </a:r>
            <a:endParaRPr lang="en-GB" altLang="en-US"/>
          </a:p>
          <a:p>
            <a:pPr marL="222250" indent="-222250" eaLnBrk="1" hangingPunct="1">
              <a:lnSpc>
                <a:spcPct val="73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222250" indent="-222250" eaLnBrk="1" hangingPunct="1">
              <a:lnSpc>
                <a:spcPct val="73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Physical Address</a:t>
            </a:r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/>
              <a:t>	CO ___ CI___ CT ____ Hit? __ Byte: ____</a:t>
            </a:r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68651DD6-228D-5BE1-C7D1-0240C888E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08" name="Rectangle 7">
            <a:extLst>
              <a:ext uri="{FF2B5EF4-FFF2-40B4-BE49-F238E27FC236}">
                <a16:creationId xmlns:a16="http://schemas.microsoft.com/office/drawing/2014/main" id="{C6A4108B-D350-E439-F2BB-5AEFE9314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DBD5E882-F858-1F2E-C10C-90502AE6F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10" name="Rectangle 10">
            <a:extLst>
              <a:ext uri="{FF2B5EF4-FFF2-40B4-BE49-F238E27FC236}">
                <a16:creationId xmlns:a16="http://schemas.microsoft.com/office/drawing/2014/main" id="{2B8E2493-3FFE-5742-F015-964B73B52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D6DD601F-D12F-3FB3-60B1-902576FB8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12" name="Rectangle 13">
            <a:extLst>
              <a:ext uri="{FF2B5EF4-FFF2-40B4-BE49-F238E27FC236}">
                <a16:creationId xmlns:a16="http://schemas.microsoft.com/office/drawing/2014/main" id="{12050234-D43F-4C00-5834-76D32CF09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7903" name="Rectangle 15">
            <a:extLst>
              <a:ext uri="{FF2B5EF4-FFF2-40B4-BE49-F238E27FC236}">
                <a16:creationId xmlns:a16="http://schemas.microsoft.com/office/drawing/2014/main" id="{31C459BF-5929-1246-8397-5F81A42A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14" name="Rectangle 16">
            <a:extLst>
              <a:ext uri="{FF2B5EF4-FFF2-40B4-BE49-F238E27FC236}">
                <a16:creationId xmlns:a16="http://schemas.microsoft.com/office/drawing/2014/main" id="{A9FF0D9E-B68B-9EE9-FA0A-CCD1FABC8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7906" name="Rectangle 18">
            <a:extLst>
              <a:ext uri="{FF2B5EF4-FFF2-40B4-BE49-F238E27FC236}">
                <a16:creationId xmlns:a16="http://schemas.microsoft.com/office/drawing/2014/main" id="{995FE45F-F560-27AE-ACBC-5076D04BA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16" name="Rectangle 19">
            <a:extLst>
              <a:ext uri="{FF2B5EF4-FFF2-40B4-BE49-F238E27FC236}">
                <a16:creationId xmlns:a16="http://schemas.microsoft.com/office/drawing/2014/main" id="{D974BEF4-D1D9-1C61-AEF4-2DAC6F902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7909" name="Rectangle 21">
            <a:extLst>
              <a:ext uri="{FF2B5EF4-FFF2-40B4-BE49-F238E27FC236}">
                <a16:creationId xmlns:a16="http://schemas.microsoft.com/office/drawing/2014/main" id="{27CC6D14-1105-17ED-5E21-6BA04A6A0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18" name="Rectangle 22">
            <a:extLst>
              <a:ext uri="{FF2B5EF4-FFF2-40B4-BE49-F238E27FC236}">
                <a16:creationId xmlns:a16="http://schemas.microsoft.com/office/drawing/2014/main" id="{202E3093-EE7A-98E2-2554-EAAA7539B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78F80760-1077-9CC5-8DCB-94EDC6EBF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45903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20" name="Rectangle 25">
            <a:extLst>
              <a:ext uri="{FF2B5EF4-FFF2-40B4-BE49-F238E27FC236}">
                <a16:creationId xmlns:a16="http://schemas.microsoft.com/office/drawing/2014/main" id="{F7A303C9-C5CD-A757-4B30-166141FC7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7915" name="Rectangle 27">
            <a:extLst>
              <a:ext uri="{FF2B5EF4-FFF2-40B4-BE49-F238E27FC236}">
                <a16:creationId xmlns:a16="http://schemas.microsoft.com/office/drawing/2014/main" id="{E606B19E-82AE-66D4-2BDD-F68DD8E82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45903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22" name="Rectangle 28">
            <a:extLst>
              <a:ext uri="{FF2B5EF4-FFF2-40B4-BE49-F238E27FC236}">
                <a16:creationId xmlns:a16="http://schemas.microsoft.com/office/drawing/2014/main" id="{914D61CD-555C-43BF-69AC-636C736C2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18" name="Rectangle 30">
            <a:extLst>
              <a:ext uri="{FF2B5EF4-FFF2-40B4-BE49-F238E27FC236}">
                <a16:creationId xmlns:a16="http://schemas.microsoft.com/office/drawing/2014/main" id="{9AB8E584-1A1A-E7C8-9F3F-883214A14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24" name="Rectangle 31">
            <a:extLst>
              <a:ext uri="{FF2B5EF4-FFF2-40B4-BE49-F238E27FC236}">
                <a16:creationId xmlns:a16="http://schemas.microsoft.com/office/drawing/2014/main" id="{E5F8430D-3AEA-6292-79A1-10F60ACFA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21" name="Rectangle 33">
            <a:extLst>
              <a:ext uri="{FF2B5EF4-FFF2-40B4-BE49-F238E27FC236}">
                <a16:creationId xmlns:a16="http://schemas.microsoft.com/office/drawing/2014/main" id="{3FD78159-5C4F-952F-CD38-011197E1B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26" name="Rectangle 34">
            <a:extLst>
              <a:ext uri="{FF2B5EF4-FFF2-40B4-BE49-F238E27FC236}">
                <a16:creationId xmlns:a16="http://schemas.microsoft.com/office/drawing/2014/main" id="{9F237B77-482B-0FA3-0A43-33EA311CA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24" name="Rectangle 36">
            <a:extLst>
              <a:ext uri="{FF2B5EF4-FFF2-40B4-BE49-F238E27FC236}">
                <a16:creationId xmlns:a16="http://schemas.microsoft.com/office/drawing/2014/main" id="{214FADAD-BB92-28AB-AECB-F1A0885EE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28" name="Rectangle 37">
            <a:extLst>
              <a:ext uri="{FF2B5EF4-FFF2-40B4-BE49-F238E27FC236}">
                <a16:creationId xmlns:a16="http://schemas.microsoft.com/office/drawing/2014/main" id="{3E746ECB-F5F5-31FC-717C-311728511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27" name="Rectangle 39">
            <a:extLst>
              <a:ext uri="{FF2B5EF4-FFF2-40B4-BE49-F238E27FC236}">
                <a16:creationId xmlns:a16="http://schemas.microsoft.com/office/drawing/2014/main" id="{18EE5ED7-F180-E905-B320-082EDC9B1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30" name="Rectangle 40">
            <a:extLst>
              <a:ext uri="{FF2B5EF4-FFF2-40B4-BE49-F238E27FC236}">
                <a16:creationId xmlns:a16="http://schemas.microsoft.com/office/drawing/2014/main" id="{91E72E95-10B3-146E-D7F3-79687D147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30" name="Rectangle 42">
            <a:extLst>
              <a:ext uri="{FF2B5EF4-FFF2-40B4-BE49-F238E27FC236}">
                <a16:creationId xmlns:a16="http://schemas.microsoft.com/office/drawing/2014/main" id="{C4968EC7-8194-FE05-E836-C19ED68C9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32" name="Rectangle 43">
            <a:extLst>
              <a:ext uri="{FF2B5EF4-FFF2-40B4-BE49-F238E27FC236}">
                <a16:creationId xmlns:a16="http://schemas.microsoft.com/office/drawing/2014/main" id="{A3B554F9-F814-2873-5F94-9096B0D7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33" name="Rectangle 45">
            <a:extLst>
              <a:ext uri="{FF2B5EF4-FFF2-40B4-BE49-F238E27FC236}">
                <a16:creationId xmlns:a16="http://schemas.microsoft.com/office/drawing/2014/main" id="{0FA6476F-57F1-CFC7-D6C4-C03960D1A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34" name="Rectangle 46">
            <a:extLst>
              <a:ext uri="{FF2B5EF4-FFF2-40B4-BE49-F238E27FC236}">
                <a16:creationId xmlns:a16="http://schemas.microsoft.com/office/drawing/2014/main" id="{B56D0881-34BA-1C1E-9D7C-A095A0CCF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98335" name="Group 47">
            <a:extLst>
              <a:ext uri="{FF2B5EF4-FFF2-40B4-BE49-F238E27FC236}">
                <a16:creationId xmlns:a16="http://schemas.microsoft.com/office/drawing/2014/main" id="{5EC4C3A9-1B94-D6FF-E106-7A96DD09B948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2924175"/>
            <a:ext cx="2924175" cy="333375"/>
            <a:chOff x="3085" y="1661"/>
            <a:chExt cx="1842" cy="210"/>
          </a:xfrm>
        </p:grpSpPr>
        <p:sp>
          <p:nvSpPr>
            <p:cNvPr id="98423" name="Line 48">
              <a:extLst>
                <a:ext uri="{FF2B5EF4-FFF2-40B4-BE49-F238E27FC236}">
                  <a16:creationId xmlns:a16="http://schemas.microsoft.com/office/drawing/2014/main" id="{B5EE131C-56B2-800E-9141-C28F9FE4B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24" name="Text Box 49">
              <a:extLst>
                <a:ext uri="{FF2B5EF4-FFF2-40B4-BE49-F238E27FC236}">
                  <a16:creationId xmlns:a16="http://schemas.microsoft.com/office/drawing/2014/main" id="{037F7B2E-BCAD-4ED1-9180-341ED6ADC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solidFill>
                    <a:srgbClr val="003300"/>
                  </a:solidFill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98336" name="Group 50">
            <a:extLst>
              <a:ext uri="{FF2B5EF4-FFF2-40B4-BE49-F238E27FC236}">
                <a16:creationId xmlns:a16="http://schemas.microsoft.com/office/drawing/2014/main" id="{51D743DE-ECEC-6B91-A14B-F942B0E155AB}"/>
              </a:ext>
            </a:extLst>
          </p:cNvPr>
          <p:cNvGrpSpPr>
            <a:grpSpLocks/>
          </p:cNvGrpSpPr>
          <p:nvPr/>
        </p:nvGrpSpPr>
        <p:grpSpPr bwMode="auto">
          <a:xfrm>
            <a:off x="1089025" y="2916238"/>
            <a:ext cx="3916363" cy="333375"/>
            <a:chOff x="629" y="1656"/>
            <a:chExt cx="2467" cy="210"/>
          </a:xfrm>
        </p:grpSpPr>
        <p:sp>
          <p:nvSpPr>
            <p:cNvPr id="98421" name="Line 51">
              <a:extLst>
                <a:ext uri="{FF2B5EF4-FFF2-40B4-BE49-F238E27FC236}">
                  <a16:creationId xmlns:a16="http://schemas.microsoft.com/office/drawing/2014/main" id="{DC83F519-16C7-247E-AB75-CC01F918C7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22" name="Text Box 52">
              <a:extLst>
                <a:ext uri="{FF2B5EF4-FFF2-40B4-BE49-F238E27FC236}">
                  <a16:creationId xmlns:a16="http://schemas.microsoft.com/office/drawing/2014/main" id="{236B72A4-851E-EE56-EDF2-820860912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solidFill>
                    <a:srgbClr val="003300"/>
                  </a:solidFill>
                  <a:latin typeface="Calibri" panose="020F0502020204030204" pitchFamily="34" charset="0"/>
                </a:rPr>
                <a:t>VPN</a:t>
              </a:r>
            </a:p>
          </p:txBody>
        </p:sp>
      </p:grpSp>
      <p:sp>
        <p:nvSpPr>
          <p:cNvPr id="98337" name="Line 54">
            <a:extLst>
              <a:ext uri="{FF2B5EF4-FFF2-40B4-BE49-F238E27FC236}">
                <a16:creationId xmlns:a16="http://schemas.microsoft.com/office/drawing/2014/main" id="{74B69807-9548-5D5E-9665-7D3CD5246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0025" y="2014538"/>
            <a:ext cx="992188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8" name="Text Box 55">
            <a:extLst>
              <a:ext uri="{FF2B5EF4-FFF2-40B4-BE49-F238E27FC236}">
                <a16:creationId xmlns:a16="http://schemas.microsoft.com/office/drawing/2014/main" id="{EAEC33C2-0997-24B7-B36F-D00897A2E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1890713"/>
            <a:ext cx="539750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 b="1">
                <a:solidFill>
                  <a:srgbClr val="003300"/>
                </a:solidFill>
                <a:latin typeface="Calibri" panose="020F0502020204030204" pitchFamily="34" charset="0"/>
              </a:rPr>
              <a:t>TLBI</a:t>
            </a:r>
          </a:p>
        </p:txBody>
      </p:sp>
      <p:sp>
        <p:nvSpPr>
          <p:cNvPr id="98339" name="Line 57">
            <a:extLst>
              <a:ext uri="{FF2B5EF4-FFF2-40B4-BE49-F238E27FC236}">
                <a16:creationId xmlns:a16="http://schemas.microsoft.com/office/drawing/2014/main" id="{09A893DD-D6D9-7A18-EE24-660408583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9025" y="2011363"/>
            <a:ext cx="292735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0" name="Text Box 58">
            <a:extLst>
              <a:ext uri="{FF2B5EF4-FFF2-40B4-BE49-F238E27FC236}">
                <a16:creationId xmlns:a16="http://schemas.microsoft.com/office/drawing/2014/main" id="{22F39425-23BE-0865-F36A-3E15368CE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1887538"/>
            <a:ext cx="582612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 b="1">
                <a:solidFill>
                  <a:srgbClr val="003300"/>
                </a:solidFill>
                <a:latin typeface="Calibri" panose="020F0502020204030204" pitchFamily="34" charset="0"/>
              </a:rPr>
              <a:t>TLBT</a:t>
            </a:r>
          </a:p>
        </p:txBody>
      </p:sp>
      <p:sp>
        <p:nvSpPr>
          <p:cNvPr id="98341" name="Rectangle 62">
            <a:extLst>
              <a:ext uri="{FF2B5EF4-FFF2-40B4-BE49-F238E27FC236}">
                <a16:creationId xmlns:a16="http://schemas.microsoft.com/office/drawing/2014/main" id="{E919AE54-4D04-59CD-2674-9F249B902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42" name="Rectangle 63">
            <a:extLst>
              <a:ext uri="{FF2B5EF4-FFF2-40B4-BE49-F238E27FC236}">
                <a16:creationId xmlns:a16="http://schemas.microsoft.com/office/drawing/2014/main" id="{9AF547A0-2FCC-F4A4-D7EC-A37BEB1DC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98343" name="Rectangle 65">
            <a:extLst>
              <a:ext uri="{FF2B5EF4-FFF2-40B4-BE49-F238E27FC236}">
                <a16:creationId xmlns:a16="http://schemas.microsoft.com/office/drawing/2014/main" id="{66E4141D-88A7-B3AB-EF93-24B88A7EA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44" name="Rectangle 66">
            <a:extLst>
              <a:ext uri="{FF2B5EF4-FFF2-40B4-BE49-F238E27FC236}">
                <a16:creationId xmlns:a16="http://schemas.microsoft.com/office/drawing/2014/main" id="{4A36E605-FEFA-0D79-94D9-E706E3FFD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98345" name="Rectangle 68">
            <a:extLst>
              <a:ext uri="{FF2B5EF4-FFF2-40B4-BE49-F238E27FC236}">
                <a16:creationId xmlns:a16="http://schemas.microsoft.com/office/drawing/2014/main" id="{F4C9A24D-26E2-1474-B4D6-CB4CB2DF2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46" name="Rectangle 69">
            <a:extLst>
              <a:ext uri="{FF2B5EF4-FFF2-40B4-BE49-F238E27FC236}">
                <a16:creationId xmlns:a16="http://schemas.microsoft.com/office/drawing/2014/main" id="{6D9421F1-C8E2-34AF-2E16-F5F4482F8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98347" name="Rectangle 71">
            <a:extLst>
              <a:ext uri="{FF2B5EF4-FFF2-40B4-BE49-F238E27FC236}">
                <a16:creationId xmlns:a16="http://schemas.microsoft.com/office/drawing/2014/main" id="{62AA68C3-AE9B-48A7-2768-9FD98FE6E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48" name="Rectangle 72">
            <a:extLst>
              <a:ext uri="{FF2B5EF4-FFF2-40B4-BE49-F238E27FC236}">
                <a16:creationId xmlns:a16="http://schemas.microsoft.com/office/drawing/2014/main" id="{D21E5780-0078-2789-26C4-7047AE719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98349" name="Rectangle 74">
            <a:extLst>
              <a:ext uri="{FF2B5EF4-FFF2-40B4-BE49-F238E27FC236}">
                <a16:creationId xmlns:a16="http://schemas.microsoft.com/office/drawing/2014/main" id="{30EC4400-F351-27D3-4ABE-EA6728336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50" name="Rectangle 75">
            <a:extLst>
              <a:ext uri="{FF2B5EF4-FFF2-40B4-BE49-F238E27FC236}">
                <a16:creationId xmlns:a16="http://schemas.microsoft.com/office/drawing/2014/main" id="{5CCED68D-ADE3-723E-E953-BFC139283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98351" name="Rectangle 77">
            <a:extLst>
              <a:ext uri="{FF2B5EF4-FFF2-40B4-BE49-F238E27FC236}">
                <a16:creationId xmlns:a16="http://schemas.microsoft.com/office/drawing/2014/main" id="{0E574785-2836-9072-437D-61A208A08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52" name="Rectangle 78">
            <a:extLst>
              <a:ext uri="{FF2B5EF4-FFF2-40B4-BE49-F238E27FC236}">
                <a16:creationId xmlns:a16="http://schemas.microsoft.com/office/drawing/2014/main" id="{93BF8CA1-D2E7-9709-364F-081C160D7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68" name="Rectangle 80">
            <a:extLst>
              <a:ext uri="{FF2B5EF4-FFF2-40B4-BE49-F238E27FC236}">
                <a16:creationId xmlns:a16="http://schemas.microsoft.com/office/drawing/2014/main" id="{A3C66B06-B48D-44FA-7E07-C006CEC92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54" name="Rectangle 81">
            <a:extLst>
              <a:ext uri="{FF2B5EF4-FFF2-40B4-BE49-F238E27FC236}">
                <a16:creationId xmlns:a16="http://schemas.microsoft.com/office/drawing/2014/main" id="{0F2CCC1A-5526-5133-AA73-DAA891E99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71" name="Rectangle 83">
            <a:extLst>
              <a:ext uri="{FF2B5EF4-FFF2-40B4-BE49-F238E27FC236}">
                <a16:creationId xmlns:a16="http://schemas.microsoft.com/office/drawing/2014/main" id="{4185D734-3629-AAED-A742-5FEEF93A9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56" name="Rectangle 84">
            <a:extLst>
              <a:ext uri="{FF2B5EF4-FFF2-40B4-BE49-F238E27FC236}">
                <a16:creationId xmlns:a16="http://schemas.microsoft.com/office/drawing/2014/main" id="{23A5533A-4E12-CE2F-C58C-7C43BDC31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74" name="Rectangle 86">
            <a:extLst>
              <a:ext uri="{FF2B5EF4-FFF2-40B4-BE49-F238E27FC236}">
                <a16:creationId xmlns:a16="http://schemas.microsoft.com/office/drawing/2014/main" id="{F3097798-9B72-96AA-57ED-079A77832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58" name="Rectangle 87">
            <a:extLst>
              <a:ext uri="{FF2B5EF4-FFF2-40B4-BE49-F238E27FC236}">
                <a16:creationId xmlns:a16="http://schemas.microsoft.com/office/drawing/2014/main" id="{72D0DFD9-65D5-9E0A-AE2A-7E4EC96A6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77" name="Rectangle 89">
            <a:extLst>
              <a:ext uri="{FF2B5EF4-FFF2-40B4-BE49-F238E27FC236}">
                <a16:creationId xmlns:a16="http://schemas.microsoft.com/office/drawing/2014/main" id="{F507D345-8FF9-9EF0-CD3B-428ECB03A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60" name="Rectangle 90">
            <a:extLst>
              <a:ext uri="{FF2B5EF4-FFF2-40B4-BE49-F238E27FC236}">
                <a16:creationId xmlns:a16="http://schemas.microsoft.com/office/drawing/2014/main" id="{747D4C6A-8EF7-8D1B-F611-DE4C84EC5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80" name="Rectangle 92">
            <a:extLst>
              <a:ext uri="{FF2B5EF4-FFF2-40B4-BE49-F238E27FC236}">
                <a16:creationId xmlns:a16="http://schemas.microsoft.com/office/drawing/2014/main" id="{74DF25AA-2A52-FF30-D5D3-54681065B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62" name="Rectangle 93">
            <a:extLst>
              <a:ext uri="{FF2B5EF4-FFF2-40B4-BE49-F238E27FC236}">
                <a16:creationId xmlns:a16="http://schemas.microsoft.com/office/drawing/2014/main" id="{C90CD262-DABC-C40E-851E-551F4D4DD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83" name="Rectangle 95">
            <a:extLst>
              <a:ext uri="{FF2B5EF4-FFF2-40B4-BE49-F238E27FC236}">
                <a16:creationId xmlns:a16="http://schemas.microsoft.com/office/drawing/2014/main" id="{A66A1420-4914-BFCF-7F87-012EB967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8364" name="Rectangle 96">
            <a:extLst>
              <a:ext uri="{FF2B5EF4-FFF2-40B4-BE49-F238E27FC236}">
                <a16:creationId xmlns:a16="http://schemas.microsoft.com/office/drawing/2014/main" id="{E1F87864-F2EE-FA26-1666-5D9B9AF1C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98365" name="Group 97">
            <a:extLst>
              <a:ext uri="{FF2B5EF4-FFF2-40B4-BE49-F238E27FC236}">
                <a16:creationId xmlns:a16="http://schemas.microsoft.com/office/drawing/2014/main" id="{74086EEF-84F7-0D64-CF07-B4CA3E501006}"/>
              </a:ext>
            </a:extLst>
          </p:cNvPr>
          <p:cNvGrpSpPr>
            <a:grpSpLocks/>
          </p:cNvGrpSpPr>
          <p:nvPr/>
        </p:nvGrpSpPr>
        <p:grpSpPr bwMode="auto">
          <a:xfrm>
            <a:off x="5005388" y="5564188"/>
            <a:ext cx="2924175" cy="333375"/>
            <a:chOff x="3101" y="3292"/>
            <a:chExt cx="1842" cy="210"/>
          </a:xfrm>
        </p:grpSpPr>
        <p:sp>
          <p:nvSpPr>
            <p:cNvPr id="98419" name="Line 98">
              <a:extLst>
                <a:ext uri="{FF2B5EF4-FFF2-40B4-BE49-F238E27FC236}">
                  <a16:creationId xmlns:a16="http://schemas.microsoft.com/office/drawing/2014/main" id="{B62715CC-8DF1-7F7C-74C3-43F9D9FC6D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20" name="Text Box 99">
              <a:extLst>
                <a:ext uri="{FF2B5EF4-FFF2-40B4-BE49-F238E27FC236}">
                  <a16:creationId xmlns:a16="http://schemas.microsoft.com/office/drawing/2014/main" id="{E4D4F4DA-7A18-7226-9469-7D53C2D090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98366" name="Group 100">
            <a:extLst>
              <a:ext uri="{FF2B5EF4-FFF2-40B4-BE49-F238E27FC236}">
                <a16:creationId xmlns:a16="http://schemas.microsoft.com/office/drawing/2014/main" id="{4D32C28C-885E-B940-82E6-2B747B9F9EC1}"/>
              </a:ext>
            </a:extLst>
          </p:cNvPr>
          <p:cNvGrpSpPr>
            <a:grpSpLocks/>
          </p:cNvGrpSpPr>
          <p:nvPr/>
        </p:nvGrpSpPr>
        <p:grpSpPr bwMode="auto">
          <a:xfrm>
            <a:off x="2092325" y="5556250"/>
            <a:ext cx="2924175" cy="333375"/>
            <a:chOff x="1277" y="3292"/>
            <a:chExt cx="1842" cy="210"/>
          </a:xfrm>
        </p:grpSpPr>
        <p:sp>
          <p:nvSpPr>
            <p:cNvPr id="98417" name="Line 101">
              <a:extLst>
                <a:ext uri="{FF2B5EF4-FFF2-40B4-BE49-F238E27FC236}">
                  <a16:creationId xmlns:a16="http://schemas.microsoft.com/office/drawing/2014/main" id="{50EE52B1-CA34-D376-4600-154DF7086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18" name="Text Box 102">
              <a:extLst>
                <a:ext uri="{FF2B5EF4-FFF2-40B4-BE49-F238E27FC236}">
                  <a16:creationId xmlns:a16="http://schemas.microsoft.com/office/drawing/2014/main" id="{7B0A04A1-9B51-E6E7-E6DD-30D5B3BC6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98367" name="Group 103">
            <a:extLst>
              <a:ext uri="{FF2B5EF4-FFF2-40B4-BE49-F238E27FC236}">
                <a16:creationId xmlns:a16="http://schemas.microsoft.com/office/drawing/2014/main" id="{63AAFF57-4DA1-7CFA-A61C-8D7C063911C9}"/>
              </a:ext>
            </a:extLst>
          </p:cNvPr>
          <p:cNvGrpSpPr>
            <a:grpSpLocks/>
          </p:cNvGrpSpPr>
          <p:nvPr/>
        </p:nvGrpSpPr>
        <p:grpSpPr bwMode="auto">
          <a:xfrm>
            <a:off x="6924675" y="4516438"/>
            <a:ext cx="992188" cy="306387"/>
            <a:chOff x="4300" y="2637"/>
            <a:chExt cx="625" cy="193"/>
          </a:xfrm>
        </p:grpSpPr>
        <p:sp>
          <p:nvSpPr>
            <p:cNvPr id="98415" name="Line 104">
              <a:extLst>
                <a:ext uri="{FF2B5EF4-FFF2-40B4-BE49-F238E27FC236}">
                  <a16:creationId xmlns:a16="http://schemas.microsoft.com/office/drawing/2014/main" id="{D2373BE4-7B15-9B86-2CA4-BCD78CA9E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16" name="Text Box 105">
              <a:extLst>
                <a:ext uri="{FF2B5EF4-FFF2-40B4-BE49-F238E27FC236}">
                  <a16:creationId xmlns:a16="http://schemas.microsoft.com/office/drawing/2014/main" id="{700D8588-953E-B57D-0571-3C688D20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CO</a:t>
              </a:r>
            </a:p>
          </p:txBody>
        </p:sp>
      </p:grpSp>
      <p:grpSp>
        <p:nvGrpSpPr>
          <p:cNvPr id="98368" name="Group 106">
            <a:extLst>
              <a:ext uri="{FF2B5EF4-FFF2-40B4-BE49-F238E27FC236}">
                <a16:creationId xmlns:a16="http://schemas.microsoft.com/office/drawing/2014/main" id="{2CFC72D9-A6D6-C022-AAAB-DCAF87BC9D2A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4513263"/>
            <a:ext cx="1927225" cy="306387"/>
            <a:chOff x="3090" y="2624"/>
            <a:chExt cx="1214" cy="193"/>
          </a:xfrm>
        </p:grpSpPr>
        <p:sp>
          <p:nvSpPr>
            <p:cNvPr id="98413" name="Line 107">
              <a:extLst>
                <a:ext uri="{FF2B5EF4-FFF2-40B4-BE49-F238E27FC236}">
                  <a16:creationId xmlns:a16="http://schemas.microsoft.com/office/drawing/2014/main" id="{523D263C-279C-46F0-4F13-C03610582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14" name="Text Box 108">
              <a:extLst>
                <a:ext uri="{FF2B5EF4-FFF2-40B4-BE49-F238E27FC236}">
                  <a16:creationId xmlns:a16="http://schemas.microsoft.com/office/drawing/2014/main" id="{DF7D2630-D77F-D752-F0B3-2B5AEC5E3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CI</a:t>
              </a:r>
            </a:p>
          </p:txBody>
        </p:sp>
      </p:grpSp>
      <p:grpSp>
        <p:nvGrpSpPr>
          <p:cNvPr id="98369" name="Group 109">
            <a:extLst>
              <a:ext uri="{FF2B5EF4-FFF2-40B4-BE49-F238E27FC236}">
                <a16:creationId xmlns:a16="http://schemas.microsoft.com/office/drawing/2014/main" id="{A340A209-2B99-AB6C-F4F2-287051ED7771}"/>
              </a:ext>
            </a:extLst>
          </p:cNvPr>
          <p:cNvGrpSpPr>
            <a:grpSpLocks/>
          </p:cNvGrpSpPr>
          <p:nvPr/>
        </p:nvGrpSpPr>
        <p:grpSpPr bwMode="auto">
          <a:xfrm>
            <a:off x="2071688" y="4516438"/>
            <a:ext cx="2894012" cy="306387"/>
            <a:chOff x="1248" y="2637"/>
            <a:chExt cx="1823" cy="193"/>
          </a:xfrm>
        </p:grpSpPr>
        <p:sp>
          <p:nvSpPr>
            <p:cNvPr id="98411" name="Line 110">
              <a:extLst>
                <a:ext uri="{FF2B5EF4-FFF2-40B4-BE49-F238E27FC236}">
                  <a16:creationId xmlns:a16="http://schemas.microsoft.com/office/drawing/2014/main" id="{A0A91060-5E61-0DA1-9282-CFBDE35536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12" name="Text Box 111">
              <a:extLst>
                <a:ext uri="{FF2B5EF4-FFF2-40B4-BE49-F238E27FC236}">
                  <a16:creationId xmlns:a16="http://schemas.microsoft.com/office/drawing/2014/main" id="{F4E62F70-9E2C-BCD2-5A39-76D9F6257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CT</a:t>
              </a:r>
            </a:p>
          </p:txBody>
        </p:sp>
      </p:grpSp>
      <p:sp>
        <p:nvSpPr>
          <p:cNvPr id="98370" name="Text Box 113">
            <a:extLst>
              <a:ext uri="{FF2B5EF4-FFF2-40B4-BE49-F238E27FC236}">
                <a16:creationId xmlns:a16="http://schemas.microsoft.com/office/drawing/2014/main" id="{48432400-7E01-5FA3-765B-4ACAC9166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0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8371" name="Text Box 114">
            <a:extLst>
              <a:ext uri="{FF2B5EF4-FFF2-40B4-BE49-F238E27FC236}">
                <a16:creationId xmlns:a16="http://schemas.microsoft.com/office/drawing/2014/main" id="{D8EE3BF4-055D-8468-0595-C10560D79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8372" name="Text Box 115">
            <a:extLst>
              <a:ext uri="{FF2B5EF4-FFF2-40B4-BE49-F238E27FC236}">
                <a16:creationId xmlns:a16="http://schemas.microsoft.com/office/drawing/2014/main" id="{9A7B8E1E-012E-F4DA-BBE6-8E2A6C1A0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8373" name="Text Box 116">
            <a:extLst>
              <a:ext uri="{FF2B5EF4-FFF2-40B4-BE49-F238E27FC236}">
                <a16:creationId xmlns:a16="http://schemas.microsoft.com/office/drawing/2014/main" id="{963BA912-92E3-7001-46B0-4F0F9305A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8374" name="Text Box 117">
            <a:extLst>
              <a:ext uri="{FF2B5EF4-FFF2-40B4-BE49-F238E27FC236}">
                <a16:creationId xmlns:a16="http://schemas.microsoft.com/office/drawing/2014/main" id="{924697E3-E826-78A0-8424-425310CF4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8375" name="Text Box 118">
            <a:extLst>
              <a:ext uri="{FF2B5EF4-FFF2-40B4-BE49-F238E27FC236}">
                <a16:creationId xmlns:a16="http://schemas.microsoft.com/office/drawing/2014/main" id="{84879DDE-8AF9-9087-906B-04B74F7C1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8376" name="Text Box 119">
            <a:extLst>
              <a:ext uri="{FF2B5EF4-FFF2-40B4-BE49-F238E27FC236}">
                <a16:creationId xmlns:a16="http://schemas.microsoft.com/office/drawing/2014/main" id="{13A157DE-97F9-268A-CAA1-080B2DD07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8377" name="Text Box 120">
            <a:extLst>
              <a:ext uri="{FF2B5EF4-FFF2-40B4-BE49-F238E27FC236}">
                <a16:creationId xmlns:a16="http://schemas.microsoft.com/office/drawing/2014/main" id="{62279434-340E-E0CF-E79A-BCEDCFD55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8378" name="Text Box 121">
            <a:extLst>
              <a:ext uri="{FF2B5EF4-FFF2-40B4-BE49-F238E27FC236}">
                <a16:creationId xmlns:a16="http://schemas.microsoft.com/office/drawing/2014/main" id="{65A85959-DCB2-6955-1AA8-F612FE787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8379" name="Text Box 122">
            <a:extLst>
              <a:ext uri="{FF2B5EF4-FFF2-40B4-BE49-F238E27FC236}">
                <a16:creationId xmlns:a16="http://schemas.microsoft.com/office/drawing/2014/main" id="{B8A9D001-468F-8156-BB5F-FA605C3FA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8380" name="Text Box 123">
            <a:extLst>
              <a:ext uri="{FF2B5EF4-FFF2-40B4-BE49-F238E27FC236}">
                <a16:creationId xmlns:a16="http://schemas.microsoft.com/office/drawing/2014/main" id="{1D8A7988-BC05-057A-8676-FFD8F324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8381" name="Text Box 124">
            <a:extLst>
              <a:ext uri="{FF2B5EF4-FFF2-40B4-BE49-F238E27FC236}">
                <a16:creationId xmlns:a16="http://schemas.microsoft.com/office/drawing/2014/main" id="{9031E602-6162-3489-67CE-5C93E3A74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8382" name="Text Box 125">
            <a:extLst>
              <a:ext uri="{FF2B5EF4-FFF2-40B4-BE49-F238E27FC236}">
                <a16:creationId xmlns:a16="http://schemas.microsoft.com/office/drawing/2014/main" id="{5869F8F9-B0BD-3182-AB95-0F8A0E49D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8383" name="Text Box 126">
            <a:extLst>
              <a:ext uri="{FF2B5EF4-FFF2-40B4-BE49-F238E27FC236}">
                <a16:creationId xmlns:a16="http://schemas.microsoft.com/office/drawing/2014/main" id="{FE3ADA9C-457C-8380-2185-856ED1CEE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16" name="Text Box 128">
            <a:extLst>
              <a:ext uri="{FF2B5EF4-FFF2-40B4-BE49-F238E27FC236}">
                <a16:creationId xmlns:a16="http://schemas.microsoft.com/office/drawing/2014/main" id="{862365F4-11AA-B7E0-DA42-CE4152DA5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438525"/>
            <a:ext cx="4905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0x0F</a:t>
            </a:r>
          </a:p>
        </p:txBody>
      </p:sp>
      <p:sp>
        <p:nvSpPr>
          <p:cNvPr id="38017" name="Text Box 129">
            <a:extLst>
              <a:ext uri="{FF2B5EF4-FFF2-40B4-BE49-F238E27FC236}">
                <a16:creationId xmlns:a16="http://schemas.microsoft.com/office/drawing/2014/main" id="{37FA6E70-18B6-ED1D-5BC7-64D30682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38525"/>
            <a:ext cx="1968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8018" name="Text Box 130">
            <a:extLst>
              <a:ext uri="{FF2B5EF4-FFF2-40B4-BE49-F238E27FC236}">
                <a16:creationId xmlns:a16="http://schemas.microsoft.com/office/drawing/2014/main" id="{DB7DC04B-E1CE-5B6A-A017-A3E70A6B4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438525"/>
            <a:ext cx="500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0x03</a:t>
            </a:r>
          </a:p>
        </p:txBody>
      </p:sp>
      <p:sp>
        <p:nvSpPr>
          <p:cNvPr id="38019" name="Text Box 131">
            <a:extLst>
              <a:ext uri="{FF2B5EF4-FFF2-40B4-BE49-F238E27FC236}">
                <a16:creationId xmlns:a16="http://schemas.microsoft.com/office/drawing/2014/main" id="{7D05C913-D337-6DBB-F688-81549181D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3438525"/>
            <a:ext cx="200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Y</a:t>
            </a:r>
          </a:p>
        </p:txBody>
      </p:sp>
      <p:sp>
        <p:nvSpPr>
          <p:cNvPr id="38021" name="Text Box 133">
            <a:extLst>
              <a:ext uri="{FF2B5EF4-FFF2-40B4-BE49-F238E27FC236}">
                <a16:creationId xmlns:a16="http://schemas.microsoft.com/office/drawing/2014/main" id="{F7E67CDD-661C-5AC7-51A0-0B43B9669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3438525"/>
            <a:ext cx="2270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endParaRPr lang="en-GB" altLang="en-US" sz="16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8022" name="Text Box 134">
            <a:extLst>
              <a:ext uri="{FF2B5EF4-FFF2-40B4-BE49-F238E27FC236}">
                <a16:creationId xmlns:a16="http://schemas.microsoft.com/office/drawing/2014/main" id="{EEB87E7B-81F7-F677-20F2-ED6930E18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738" y="3438525"/>
            <a:ext cx="5254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0x0D</a:t>
            </a:r>
          </a:p>
        </p:txBody>
      </p:sp>
      <p:grpSp>
        <p:nvGrpSpPr>
          <p:cNvPr id="9" name="Group 135">
            <a:extLst>
              <a:ext uri="{FF2B5EF4-FFF2-40B4-BE49-F238E27FC236}">
                <a16:creationId xmlns:a16="http://schemas.microsoft.com/office/drawing/2014/main" id="{315D1B1B-1427-CE75-5A90-1235C12A04FE}"/>
              </a:ext>
            </a:extLst>
          </p:cNvPr>
          <p:cNvGrpSpPr>
            <a:grpSpLocks/>
          </p:cNvGrpSpPr>
          <p:nvPr/>
        </p:nvGrpSpPr>
        <p:grpSpPr bwMode="auto">
          <a:xfrm>
            <a:off x="2216150" y="5173663"/>
            <a:ext cx="5576888" cy="339725"/>
            <a:chOff x="1344" y="3030"/>
            <a:chExt cx="3513" cy="214"/>
          </a:xfrm>
        </p:grpSpPr>
        <p:sp>
          <p:nvSpPr>
            <p:cNvPr id="98399" name="Text Box 136">
              <a:extLst>
                <a:ext uri="{FF2B5EF4-FFF2-40B4-BE49-F238E27FC236}">
                  <a16:creationId xmlns:a16="http://schemas.microsoft.com/office/drawing/2014/main" id="{DB8CA829-1315-D7C1-0A68-0C081CCB8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98400" name="Text Box 137">
              <a:extLst>
                <a:ext uri="{FF2B5EF4-FFF2-40B4-BE49-F238E27FC236}">
                  <a16:creationId xmlns:a16="http://schemas.microsoft.com/office/drawing/2014/main" id="{4F92859F-7037-5D45-3FC1-69932D795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98401" name="Text Box 138">
              <a:extLst>
                <a:ext uri="{FF2B5EF4-FFF2-40B4-BE49-F238E27FC236}">
                  <a16:creationId xmlns:a16="http://schemas.microsoft.com/office/drawing/2014/main" id="{61DA4988-D12D-3399-B0B6-AAF9DC8E13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98402" name="Text Box 139">
              <a:extLst>
                <a:ext uri="{FF2B5EF4-FFF2-40B4-BE49-F238E27FC236}">
                  <a16:creationId xmlns:a16="http://schemas.microsoft.com/office/drawing/2014/main" id="{60FB8402-063B-8425-5ADD-BD8407518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8403" name="Text Box 140">
              <a:extLst>
                <a:ext uri="{FF2B5EF4-FFF2-40B4-BE49-F238E27FC236}">
                  <a16:creationId xmlns:a16="http://schemas.microsoft.com/office/drawing/2014/main" id="{D092FE4A-C820-B8F8-DB62-A8C573FC7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98404" name="Text Box 141">
              <a:extLst>
                <a:ext uri="{FF2B5EF4-FFF2-40B4-BE49-F238E27FC236}">
                  <a16:creationId xmlns:a16="http://schemas.microsoft.com/office/drawing/2014/main" id="{565ED7C9-34BD-E1E9-08A8-5C268CBC5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8405" name="Text Box 142">
              <a:extLst>
                <a:ext uri="{FF2B5EF4-FFF2-40B4-BE49-F238E27FC236}">
                  <a16:creationId xmlns:a16="http://schemas.microsoft.com/office/drawing/2014/main" id="{468FEB5E-9662-5AE4-1F35-C52B37CDB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98406" name="Text Box 143">
              <a:extLst>
                <a:ext uri="{FF2B5EF4-FFF2-40B4-BE49-F238E27FC236}">
                  <a16:creationId xmlns:a16="http://schemas.microsoft.com/office/drawing/2014/main" id="{DE6BF14C-4629-6E9C-E870-A94A580B7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8407" name="Text Box 144">
              <a:extLst>
                <a:ext uri="{FF2B5EF4-FFF2-40B4-BE49-F238E27FC236}">
                  <a16:creationId xmlns:a16="http://schemas.microsoft.com/office/drawing/2014/main" id="{BA5CCC5E-0350-2856-21E4-00ED61477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8408" name="Text Box 145">
              <a:extLst>
                <a:ext uri="{FF2B5EF4-FFF2-40B4-BE49-F238E27FC236}">
                  <a16:creationId xmlns:a16="http://schemas.microsoft.com/office/drawing/2014/main" id="{6389BA20-8818-54E3-67D3-A26D161A2B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98409" name="Text Box 146">
              <a:extLst>
                <a:ext uri="{FF2B5EF4-FFF2-40B4-BE49-F238E27FC236}">
                  <a16:creationId xmlns:a16="http://schemas.microsoft.com/office/drawing/2014/main" id="{F1C3D407-9DEC-8397-D26B-6B2DF7DE0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8410" name="Text Box 147">
              <a:extLst>
                <a:ext uri="{FF2B5EF4-FFF2-40B4-BE49-F238E27FC236}">
                  <a16:creationId xmlns:a16="http://schemas.microsoft.com/office/drawing/2014/main" id="{0CE71B99-24F2-7DA6-2E4F-B03E90D98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</p:grpSp>
      <p:sp>
        <p:nvSpPr>
          <p:cNvPr id="38037" name="Text Box 149">
            <a:extLst>
              <a:ext uri="{FF2B5EF4-FFF2-40B4-BE49-F238E27FC236}">
                <a16:creationId xmlns:a16="http://schemas.microsoft.com/office/drawing/2014/main" id="{E63DE58E-28FC-319A-D8F4-D8B26815F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5992813"/>
            <a:ext cx="1968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38" name="Text Box 150">
            <a:extLst>
              <a:ext uri="{FF2B5EF4-FFF2-40B4-BE49-F238E27FC236}">
                <a16:creationId xmlns:a16="http://schemas.microsoft.com/office/drawing/2014/main" id="{082CEDB6-7015-6883-C074-0F41A7223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992813"/>
            <a:ext cx="3952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0x5</a:t>
            </a:r>
          </a:p>
        </p:txBody>
      </p:sp>
      <p:sp>
        <p:nvSpPr>
          <p:cNvPr id="38039" name="Text Box 151">
            <a:extLst>
              <a:ext uri="{FF2B5EF4-FFF2-40B4-BE49-F238E27FC236}">
                <a16:creationId xmlns:a16="http://schemas.microsoft.com/office/drawing/2014/main" id="{35A03458-0165-753D-74C4-5EF4F7314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92813"/>
            <a:ext cx="5254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0x0D</a:t>
            </a:r>
          </a:p>
        </p:txBody>
      </p:sp>
      <p:sp>
        <p:nvSpPr>
          <p:cNvPr id="38041" name="Text Box 153">
            <a:extLst>
              <a:ext uri="{FF2B5EF4-FFF2-40B4-BE49-F238E27FC236}">
                <a16:creationId xmlns:a16="http://schemas.microsoft.com/office/drawing/2014/main" id="{AB7EB7AC-A3AA-9476-E169-F41880D76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575" y="5992813"/>
            <a:ext cx="200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Y</a:t>
            </a:r>
          </a:p>
        </p:txBody>
      </p:sp>
      <p:sp>
        <p:nvSpPr>
          <p:cNvPr id="38042" name="Text Box 154">
            <a:extLst>
              <a:ext uri="{FF2B5EF4-FFF2-40B4-BE49-F238E27FC236}">
                <a16:creationId xmlns:a16="http://schemas.microsoft.com/office/drawing/2014/main" id="{E47F185F-B82E-39A2-2FB1-70CAB1DF0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992813"/>
            <a:ext cx="500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0x36</a:t>
            </a:r>
          </a:p>
        </p:txBody>
      </p:sp>
      <p:sp>
        <p:nvSpPr>
          <p:cNvPr id="98396" name="Slide Number Placeholder 119">
            <a:extLst>
              <a:ext uri="{FF2B5EF4-FFF2-40B4-BE49-F238E27FC236}">
                <a16:creationId xmlns:a16="http://schemas.microsoft.com/office/drawing/2014/main" id="{DB17170B-EB98-2AF0-72A1-E05EB2A9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147A46-87F8-40D6-A32B-9F0467D25E27}" type="slidenum">
              <a:rPr lang="en-US" altLang="en-US" smtClean="0">
                <a:latin typeface="Arial" panose="020B0604020202020204" pitchFamily="34" charset="0"/>
              </a:rPr>
              <a:pPr/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1" name="Footer Placeholder 120">
            <a:extLst>
              <a:ext uri="{FF2B5EF4-FFF2-40B4-BE49-F238E27FC236}">
                <a16:creationId xmlns:a16="http://schemas.microsoft.com/office/drawing/2014/main" id="{93B6ED5A-C3F4-EDCC-6F93-E2086353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98398" name="Date Placeholder 121">
            <a:extLst>
              <a:ext uri="{FF2B5EF4-FFF2-40B4-BE49-F238E27FC236}">
                <a16:creationId xmlns:a16="http://schemas.microsoft.com/office/drawing/2014/main" id="{2825B94B-4EAE-9FE3-7816-F662187D23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>
            <a:extLst>
              <a:ext uri="{FF2B5EF4-FFF2-40B4-BE49-F238E27FC236}">
                <a16:creationId xmlns:a16="http://schemas.microsoft.com/office/drawing/2014/main" id="{34322C89-F3E1-6253-FB89-330992CB9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Address Translation Example #2</a:t>
            </a:r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D19FC285-6EB1-5F28-974B-5BD367B0C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5334000"/>
          </a:xfrm>
        </p:spPr>
        <p:txBody>
          <a:bodyPr/>
          <a:lstStyle/>
          <a:p>
            <a:pPr marL="222250" indent="-222250" eaLnBrk="1" hangingPunct="1">
              <a:lnSpc>
                <a:spcPct val="73000"/>
              </a:lnSpc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Virtual Address: </a:t>
            </a:r>
            <a:r>
              <a:rPr lang="en-GB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0x0B8F</a:t>
            </a:r>
          </a:p>
          <a:p>
            <a:pPr marL="222250" indent="-22225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222250" indent="-22225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58800" lvl="1" indent="-220663" eaLnBrk="1" hangingPunct="1">
              <a:lnSpc>
                <a:spcPct val="85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</a:endParaRPr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/>
              <a:t>VPN ___ TLBI ___ TLBT ____ TLB Hit? __ Page Fault? __ PPN: ____</a:t>
            </a:r>
            <a:endParaRPr lang="en-GB" altLang="en-US"/>
          </a:p>
          <a:p>
            <a:pPr marL="222250" indent="-222250" eaLnBrk="1" hangingPunct="1">
              <a:lnSpc>
                <a:spcPct val="73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222250" indent="-222250" eaLnBrk="1" hangingPunct="1">
              <a:lnSpc>
                <a:spcPct val="73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Physical Address</a:t>
            </a:r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/>
              <a:t>	CO ___ CI___ CT ____ Hit? __ Byte: ____</a:t>
            </a:r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47CC344D-E35A-3831-2FBE-DC0B19738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56" name="Rectangle 7">
            <a:extLst>
              <a:ext uri="{FF2B5EF4-FFF2-40B4-BE49-F238E27FC236}">
                <a16:creationId xmlns:a16="http://schemas.microsoft.com/office/drawing/2014/main" id="{7D991373-7DBA-9CFB-BCA4-632DBB30D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DF11655F-E9D8-C722-215F-8880E06DF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58" name="Rectangle 10">
            <a:extLst>
              <a:ext uri="{FF2B5EF4-FFF2-40B4-BE49-F238E27FC236}">
                <a16:creationId xmlns:a16="http://schemas.microsoft.com/office/drawing/2014/main" id="{0FE74754-BA7D-25DF-1120-E783F0A73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53690AAE-6CCF-A146-4DB8-A4448262A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60" name="Rectangle 13">
            <a:extLst>
              <a:ext uri="{FF2B5EF4-FFF2-40B4-BE49-F238E27FC236}">
                <a16:creationId xmlns:a16="http://schemas.microsoft.com/office/drawing/2014/main" id="{4FC68368-C0F9-2628-492E-B10875DAE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7903" name="Rectangle 15">
            <a:extLst>
              <a:ext uri="{FF2B5EF4-FFF2-40B4-BE49-F238E27FC236}">
                <a16:creationId xmlns:a16="http://schemas.microsoft.com/office/drawing/2014/main" id="{D10C7949-9F78-18C1-B6D6-D37653096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62" name="Rectangle 16">
            <a:extLst>
              <a:ext uri="{FF2B5EF4-FFF2-40B4-BE49-F238E27FC236}">
                <a16:creationId xmlns:a16="http://schemas.microsoft.com/office/drawing/2014/main" id="{9E342048-AF04-B597-F160-CC2BE623B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7906" name="Rectangle 18">
            <a:extLst>
              <a:ext uri="{FF2B5EF4-FFF2-40B4-BE49-F238E27FC236}">
                <a16:creationId xmlns:a16="http://schemas.microsoft.com/office/drawing/2014/main" id="{2DC35EAD-F88D-9A5A-E2AA-C5DCC2F58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64" name="Rectangle 19">
            <a:extLst>
              <a:ext uri="{FF2B5EF4-FFF2-40B4-BE49-F238E27FC236}">
                <a16:creationId xmlns:a16="http://schemas.microsoft.com/office/drawing/2014/main" id="{0DA53E02-F6E8-0095-31DA-38230628C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7909" name="Rectangle 21">
            <a:extLst>
              <a:ext uri="{FF2B5EF4-FFF2-40B4-BE49-F238E27FC236}">
                <a16:creationId xmlns:a16="http://schemas.microsoft.com/office/drawing/2014/main" id="{C28E8203-613B-2402-8814-2B992E90C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66" name="Rectangle 22">
            <a:extLst>
              <a:ext uri="{FF2B5EF4-FFF2-40B4-BE49-F238E27FC236}">
                <a16:creationId xmlns:a16="http://schemas.microsoft.com/office/drawing/2014/main" id="{44B22A62-FED8-D1BB-EBB5-1CE137482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1E3E15C5-8AFF-32A9-B3BC-2B35FB9C1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45903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68" name="Rectangle 25">
            <a:extLst>
              <a:ext uri="{FF2B5EF4-FFF2-40B4-BE49-F238E27FC236}">
                <a16:creationId xmlns:a16="http://schemas.microsoft.com/office/drawing/2014/main" id="{F39250DF-DEAD-CB7D-2749-C9397204F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7915" name="Rectangle 27">
            <a:extLst>
              <a:ext uri="{FF2B5EF4-FFF2-40B4-BE49-F238E27FC236}">
                <a16:creationId xmlns:a16="http://schemas.microsoft.com/office/drawing/2014/main" id="{3C4DC7C0-756B-298C-3BE3-611BCCBD7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45903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70" name="Rectangle 28">
            <a:extLst>
              <a:ext uri="{FF2B5EF4-FFF2-40B4-BE49-F238E27FC236}">
                <a16:creationId xmlns:a16="http://schemas.microsoft.com/office/drawing/2014/main" id="{5A4F76C8-71ED-C1A3-8772-14DFA233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18" name="Rectangle 30">
            <a:extLst>
              <a:ext uri="{FF2B5EF4-FFF2-40B4-BE49-F238E27FC236}">
                <a16:creationId xmlns:a16="http://schemas.microsoft.com/office/drawing/2014/main" id="{BC5BA7B3-1A35-08CE-E251-A05784846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72" name="Rectangle 31">
            <a:extLst>
              <a:ext uri="{FF2B5EF4-FFF2-40B4-BE49-F238E27FC236}">
                <a16:creationId xmlns:a16="http://schemas.microsoft.com/office/drawing/2014/main" id="{A128FF16-CB4A-64D3-09CC-06F7C9001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21" name="Rectangle 33">
            <a:extLst>
              <a:ext uri="{FF2B5EF4-FFF2-40B4-BE49-F238E27FC236}">
                <a16:creationId xmlns:a16="http://schemas.microsoft.com/office/drawing/2014/main" id="{56BB98FE-756B-92D0-BE07-EC65F9FE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74" name="Rectangle 34">
            <a:extLst>
              <a:ext uri="{FF2B5EF4-FFF2-40B4-BE49-F238E27FC236}">
                <a16:creationId xmlns:a16="http://schemas.microsoft.com/office/drawing/2014/main" id="{403E81CB-F747-2FA8-7A8C-BCB7498DC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24" name="Rectangle 36">
            <a:extLst>
              <a:ext uri="{FF2B5EF4-FFF2-40B4-BE49-F238E27FC236}">
                <a16:creationId xmlns:a16="http://schemas.microsoft.com/office/drawing/2014/main" id="{4986401F-A094-CAB5-83A9-296D7AFEC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76" name="Rectangle 37">
            <a:extLst>
              <a:ext uri="{FF2B5EF4-FFF2-40B4-BE49-F238E27FC236}">
                <a16:creationId xmlns:a16="http://schemas.microsoft.com/office/drawing/2014/main" id="{9D26973C-4EC0-96CC-C245-2CBC3973B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27" name="Rectangle 39">
            <a:extLst>
              <a:ext uri="{FF2B5EF4-FFF2-40B4-BE49-F238E27FC236}">
                <a16:creationId xmlns:a16="http://schemas.microsoft.com/office/drawing/2014/main" id="{FE545EF1-4CAB-72C7-EB92-E233A1F32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78" name="Rectangle 40">
            <a:extLst>
              <a:ext uri="{FF2B5EF4-FFF2-40B4-BE49-F238E27FC236}">
                <a16:creationId xmlns:a16="http://schemas.microsoft.com/office/drawing/2014/main" id="{702744D0-C3DB-A87E-AEBB-7A0EAE37F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30" name="Rectangle 42">
            <a:extLst>
              <a:ext uri="{FF2B5EF4-FFF2-40B4-BE49-F238E27FC236}">
                <a16:creationId xmlns:a16="http://schemas.microsoft.com/office/drawing/2014/main" id="{44D0BCA9-A98E-1342-778C-126CFA1B8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80" name="Rectangle 43">
            <a:extLst>
              <a:ext uri="{FF2B5EF4-FFF2-40B4-BE49-F238E27FC236}">
                <a16:creationId xmlns:a16="http://schemas.microsoft.com/office/drawing/2014/main" id="{2E0A4C2A-55DE-64CB-3660-AF94F5156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33" name="Rectangle 45">
            <a:extLst>
              <a:ext uri="{FF2B5EF4-FFF2-40B4-BE49-F238E27FC236}">
                <a16:creationId xmlns:a16="http://schemas.microsoft.com/office/drawing/2014/main" id="{462F8D25-7A92-C062-664C-D9BA750A9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382" name="Rectangle 46">
            <a:extLst>
              <a:ext uri="{FF2B5EF4-FFF2-40B4-BE49-F238E27FC236}">
                <a16:creationId xmlns:a16="http://schemas.microsoft.com/office/drawing/2014/main" id="{21A467A9-C298-BD3E-4BC9-9C992A5A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100383" name="Group 47">
            <a:extLst>
              <a:ext uri="{FF2B5EF4-FFF2-40B4-BE49-F238E27FC236}">
                <a16:creationId xmlns:a16="http://schemas.microsoft.com/office/drawing/2014/main" id="{CEEC6BE9-C692-8710-64BB-3D0404A0A514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2924175"/>
            <a:ext cx="2924175" cy="333375"/>
            <a:chOff x="3085" y="1661"/>
            <a:chExt cx="1842" cy="210"/>
          </a:xfrm>
        </p:grpSpPr>
        <p:sp>
          <p:nvSpPr>
            <p:cNvPr id="100453" name="Line 48">
              <a:extLst>
                <a:ext uri="{FF2B5EF4-FFF2-40B4-BE49-F238E27FC236}">
                  <a16:creationId xmlns:a16="http://schemas.microsoft.com/office/drawing/2014/main" id="{3945963C-53CD-6CA5-6D91-E4F35B392A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4" name="Text Box 49">
              <a:extLst>
                <a:ext uri="{FF2B5EF4-FFF2-40B4-BE49-F238E27FC236}">
                  <a16:creationId xmlns:a16="http://schemas.microsoft.com/office/drawing/2014/main" id="{422D1326-4873-3240-F1A3-4C789A456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solidFill>
                    <a:srgbClr val="003300"/>
                  </a:solidFill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100384" name="Group 50">
            <a:extLst>
              <a:ext uri="{FF2B5EF4-FFF2-40B4-BE49-F238E27FC236}">
                <a16:creationId xmlns:a16="http://schemas.microsoft.com/office/drawing/2014/main" id="{A80EC605-94D6-0CA5-3D3E-069F72E79111}"/>
              </a:ext>
            </a:extLst>
          </p:cNvPr>
          <p:cNvGrpSpPr>
            <a:grpSpLocks/>
          </p:cNvGrpSpPr>
          <p:nvPr/>
        </p:nvGrpSpPr>
        <p:grpSpPr bwMode="auto">
          <a:xfrm>
            <a:off x="1089025" y="2916238"/>
            <a:ext cx="3916363" cy="333375"/>
            <a:chOff x="629" y="1656"/>
            <a:chExt cx="2467" cy="210"/>
          </a:xfrm>
        </p:grpSpPr>
        <p:sp>
          <p:nvSpPr>
            <p:cNvPr id="100451" name="Line 51">
              <a:extLst>
                <a:ext uri="{FF2B5EF4-FFF2-40B4-BE49-F238E27FC236}">
                  <a16:creationId xmlns:a16="http://schemas.microsoft.com/office/drawing/2014/main" id="{DFC53B14-44D7-CFF7-7CBB-27CDC9CC35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2" name="Text Box 52">
              <a:extLst>
                <a:ext uri="{FF2B5EF4-FFF2-40B4-BE49-F238E27FC236}">
                  <a16:creationId xmlns:a16="http://schemas.microsoft.com/office/drawing/2014/main" id="{F16F93C2-C458-E51E-C2DE-21BB8180D4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solidFill>
                    <a:srgbClr val="003300"/>
                  </a:solidFill>
                  <a:latin typeface="Calibri" panose="020F0502020204030204" pitchFamily="34" charset="0"/>
                </a:rPr>
                <a:t>VPN</a:t>
              </a:r>
            </a:p>
          </p:txBody>
        </p:sp>
      </p:grpSp>
      <p:sp>
        <p:nvSpPr>
          <p:cNvPr id="100385" name="Line 54">
            <a:extLst>
              <a:ext uri="{FF2B5EF4-FFF2-40B4-BE49-F238E27FC236}">
                <a16:creationId xmlns:a16="http://schemas.microsoft.com/office/drawing/2014/main" id="{A3C5948E-4BB6-116D-8E80-5D9753D30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0025" y="2014538"/>
            <a:ext cx="992188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6" name="Text Box 55">
            <a:extLst>
              <a:ext uri="{FF2B5EF4-FFF2-40B4-BE49-F238E27FC236}">
                <a16:creationId xmlns:a16="http://schemas.microsoft.com/office/drawing/2014/main" id="{12D792CA-A8B8-D108-0696-4668629B6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1890713"/>
            <a:ext cx="539750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 b="1">
                <a:solidFill>
                  <a:srgbClr val="003300"/>
                </a:solidFill>
                <a:latin typeface="Calibri" panose="020F0502020204030204" pitchFamily="34" charset="0"/>
              </a:rPr>
              <a:t>TLBI</a:t>
            </a:r>
          </a:p>
        </p:txBody>
      </p:sp>
      <p:sp>
        <p:nvSpPr>
          <p:cNvPr id="100387" name="Line 57">
            <a:extLst>
              <a:ext uri="{FF2B5EF4-FFF2-40B4-BE49-F238E27FC236}">
                <a16:creationId xmlns:a16="http://schemas.microsoft.com/office/drawing/2014/main" id="{C88798F5-DCD1-0FFE-0CB3-3B8395F85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9025" y="2011363"/>
            <a:ext cx="292735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8" name="Text Box 58">
            <a:extLst>
              <a:ext uri="{FF2B5EF4-FFF2-40B4-BE49-F238E27FC236}">
                <a16:creationId xmlns:a16="http://schemas.microsoft.com/office/drawing/2014/main" id="{9C5892A4-854C-0116-C499-1E6F3FC4A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1887538"/>
            <a:ext cx="582612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 b="1">
                <a:solidFill>
                  <a:srgbClr val="003300"/>
                </a:solidFill>
                <a:latin typeface="Calibri" panose="020F0502020204030204" pitchFamily="34" charset="0"/>
              </a:rPr>
              <a:t>TLBT</a:t>
            </a:r>
          </a:p>
        </p:txBody>
      </p:sp>
      <p:sp>
        <p:nvSpPr>
          <p:cNvPr id="100389" name="Rectangle 62">
            <a:extLst>
              <a:ext uri="{FF2B5EF4-FFF2-40B4-BE49-F238E27FC236}">
                <a16:creationId xmlns:a16="http://schemas.microsoft.com/office/drawing/2014/main" id="{A7EDF929-3823-B3BD-E26B-70DFB558F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90" name="Rectangle 63">
            <a:extLst>
              <a:ext uri="{FF2B5EF4-FFF2-40B4-BE49-F238E27FC236}">
                <a16:creationId xmlns:a16="http://schemas.microsoft.com/office/drawing/2014/main" id="{D64EF915-B07E-C0BD-82A2-538B556A9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00391" name="Rectangle 65">
            <a:extLst>
              <a:ext uri="{FF2B5EF4-FFF2-40B4-BE49-F238E27FC236}">
                <a16:creationId xmlns:a16="http://schemas.microsoft.com/office/drawing/2014/main" id="{958E6804-9993-1358-699D-6327ABD34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92" name="Rectangle 66">
            <a:extLst>
              <a:ext uri="{FF2B5EF4-FFF2-40B4-BE49-F238E27FC236}">
                <a16:creationId xmlns:a16="http://schemas.microsoft.com/office/drawing/2014/main" id="{D34F35BD-0452-9E02-CC66-746F1A02D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00393" name="Rectangle 68">
            <a:extLst>
              <a:ext uri="{FF2B5EF4-FFF2-40B4-BE49-F238E27FC236}">
                <a16:creationId xmlns:a16="http://schemas.microsoft.com/office/drawing/2014/main" id="{6F54236B-3418-CE93-3159-C89C17A2C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94" name="Rectangle 69">
            <a:extLst>
              <a:ext uri="{FF2B5EF4-FFF2-40B4-BE49-F238E27FC236}">
                <a16:creationId xmlns:a16="http://schemas.microsoft.com/office/drawing/2014/main" id="{92F317D8-7C8F-7CA6-00D6-7FBFE4760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00395" name="Rectangle 71">
            <a:extLst>
              <a:ext uri="{FF2B5EF4-FFF2-40B4-BE49-F238E27FC236}">
                <a16:creationId xmlns:a16="http://schemas.microsoft.com/office/drawing/2014/main" id="{143EDE7D-801B-00EA-B118-65D481772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96" name="Rectangle 72">
            <a:extLst>
              <a:ext uri="{FF2B5EF4-FFF2-40B4-BE49-F238E27FC236}">
                <a16:creationId xmlns:a16="http://schemas.microsoft.com/office/drawing/2014/main" id="{D6EC32FF-7E4A-42E4-C296-732A9196A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00397" name="Rectangle 74">
            <a:extLst>
              <a:ext uri="{FF2B5EF4-FFF2-40B4-BE49-F238E27FC236}">
                <a16:creationId xmlns:a16="http://schemas.microsoft.com/office/drawing/2014/main" id="{BF91C9E9-5B36-58AC-1E74-CC7B750A9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98" name="Rectangle 75">
            <a:extLst>
              <a:ext uri="{FF2B5EF4-FFF2-40B4-BE49-F238E27FC236}">
                <a16:creationId xmlns:a16="http://schemas.microsoft.com/office/drawing/2014/main" id="{A8DAB6BA-04FC-B9AC-3DBE-9CB5CDDDC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00399" name="Rectangle 77">
            <a:extLst>
              <a:ext uri="{FF2B5EF4-FFF2-40B4-BE49-F238E27FC236}">
                <a16:creationId xmlns:a16="http://schemas.microsoft.com/office/drawing/2014/main" id="{A462D120-C77B-50C2-68E7-59109E9F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400" name="Rectangle 78">
            <a:extLst>
              <a:ext uri="{FF2B5EF4-FFF2-40B4-BE49-F238E27FC236}">
                <a16:creationId xmlns:a16="http://schemas.microsoft.com/office/drawing/2014/main" id="{951982ED-0EDD-3407-553B-83D181672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68" name="Rectangle 80">
            <a:extLst>
              <a:ext uri="{FF2B5EF4-FFF2-40B4-BE49-F238E27FC236}">
                <a16:creationId xmlns:a16="http://schemas.microsoft.com/office/drawing/2014/main" id="{36D4B931-34E5-EE4A-FBDF-2850D3092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402" name="Rectangle 81">
            <a:extLst>
              <a:ext uri="{FF2B5EF4-FFF2-40B4-BE49-F238E27FC236}">
                <a16:creationId xmlns:a16="http://schemas.microsoft.com/office/drawing/2014/main" id="{C706BCDC-34F3-CA05-8279-6207089C4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71" name="Rectangle 83">
            <a:extLst>
              <a:ext uri="{FF2B5EF4-FFF2-40B4-BE49-F238E27FC236}">
                <a16:creationId xmlns:a16="http://schemas.microsoft.com/office/drawing/2014/main" id="{18B795B4-514A-A1D1-4E31-620D60DEF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404" name="Rectangle 84">
            <a:extLst>
              <a:ext uri="{FF2B5EF4-FFF2-40B4-BE49-F238E27FC236}">
                <a16:creationId xmlns:a16="http://schemas.microsoft.com/office/drawing/2014/main" id="{2FA3FEC7-CD1B-BCC9-278F-FB5C86750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74" name="Rectangle 86">
            <a:extLst>
              <a:ext uri="{FF2B5EF4-FFF2-40B4-BE49-F238E27FC236}">
                <a16:creationId xmlns:a16="http://schemas.microsoft.com/office/drawing/2014/main" id="{67C7AFA7-ABB7-7844-3FB8-8C6D3C6D1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406" name="Rectangle 87">
            <a:extLst>
              <a:ext uri="{FF2B5EF4-FFF2-40B4-BE49-F238E27FC236}">
                <a16:creationId xmlns:a16="http://schemas.microsoft.com/office/drawing/2014/main" id="{6F00A067-86D7-EA7D-C710-5AB037D9E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77" name="Rectangle 89">
            <a:extLst>
              <a:ext uri="{FF2B5EF4-FFF2-40B4-BE49-F238E27FC236}">
                <a16:creationId xmlns:a16="http://schemas.microsoft.com/office/drawing/2014/main" id="{E6923669-DEE5-44C3-639A-6BD5C60B5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408" name="Rectangle 90">
            <a:extLst>
              <a:ext uri="{FF2B5EF4-FFF2-40B4-BE49-F238E27FC236}">
                <a16:creationId xmlns:a16="http://schemas.microsoft.com/office/drawing/2014/main" id="{4709C770-837A-70C6-D976-D18D25D2E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80" name="Rectangle 92">
            <a:extLst>
              <a:ext uri="{FF2B5EF4-FFF2-40B4-BE49-F238E27FC236}">
                <a16:creationId xmlns:a16="http://schemas.microsoft.com/office/drawing/2014/main" id="{A09382EB-3A86-BD07-267C-AE06FF1D9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410" name="Rectangle 93">
            <a:extLst>
              <a:ext uri="{FF2B5EF4-FFF2-40B4-BE49-F238E27FC236}">
                <a16:creationId xmlns:a16="http://schemas.microsoft.com/office/drawing/2014/main" id="{1F2BD388-D271-B510-51B5-8A8FD7B6C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83" name="Rectangle 95">
            <a:extLst>
              <a:ext uri="{FF2B5EF4-FFF2-40B4-BE49-F238E27FC236}">
                <a16:creationId xmlns:a16="http://schemas.microsoft.com/office/drawing/2014/main" id="{F2D5C6C1-91C5-DD90-AA74-E8AADBF2F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0412" name="Rectangle 96">
            <a:extLst>
              <a:ext uri="{FF2B5EF4-FFF2-40B4-BE49-F238E27FC236}">
                <a16:creationId xmlns:a16="http://schemas.microsoft.com/office/drawing/2014/main" id="{25C40B6A-2154-2FB2-7F3C-09FDDBDC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100413" name="Group 97">
            <a:extLst>
              <a:ext uri="{FF2B5EF4-FFF2-40B4-BE49-F238E27FC236}">
                <a16:creationId xmlns:a16="http://schemas.microsoft.com/office/drawing/2014/main" id="{EC77710A-B815-AC9A-64AE-18ECFFC3103B}"/>
              </a:ext>
            </a:extLst>
          </p:cNvPr>
          <p:cNvGrpSpPr>
            <a:grpSpLocks/>
          </p:cNvGrpSpPr>
          <p:nvPr/>
        </p:nvGrpSpPr>
        <p:grpSpPr bwMode="auto">
          <a:xfrm>
            <a:off x="5005388" y="5564188"/>
            <a:ext cx="2924175" cy="333375"/>
            <a:chOff x="3101" y="3292"/>
            <a:chExt cx="1842" cy="210"/>
          </a:xfrm>
        </p:grpSpPr>
        <p:sp>
          <p:nvSpPr>
            <p:cNvPr id="100449" name="Line 98">
              <a:extLst>
                <a:ext uri="{FF2B5EF4-FFF2-40B4-BE49-F238E27FC236}">
                  <a16:creationId xmlns:a16="http://schemas.microsoft.com/office/drawing/2014/main" id="{D3722457-E6BF-9DB5-6B1E-1612ED28C0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0" name="Text Box 99">
              <a:extLst>
                <a:ext uri="{FF2B5EF4-FFF2-40B4-BE49-F238E27FC236}">
                  <a16:creationId xmlns:a16="http://schemas.microsoft.com/office/drawing/2014/main" id="{3366B043-CD57-94F2-BAB0-DBA8B1E56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100414" name="Group 100">
            <a:extLst>
              <a:ext uri="{FF2B5EF4-FFF2-40B4-BE49-F238E27FC236}">
                <a16:creationId xmlns:a16="http://schemas.microsoft.com/office/drawing/2014/main" id="{0E99BF12-8BC4-0500-7947-352618C270BC}"/>
              </a:ext>
            </a:extLst>
          </p:cNvPr>
          <p:cNvGrpSpPr>
            <a:grpSpLocks/>
          </p:cNvGrpSpPr>
          <p:nvPr/>
        </p:nvGrpSpPr>
        <p:grpSpPr bwMode="auto">
          <a:xfrm>
            <a:off x="2092325" y="5556250"/>
            <a:ext cx="2924175" cy="333375"/>
            <a:chOff x="1277" y="3292"/>
            <a:chExt cx="1842" cy="210"/>
          </a:xfrm>
        </p:grpSpPr>
        <p:sp>
          <p:nvSpPr>
            <p:cNvPr id="100447" name="Line 101">
              <a:extLst>
                <a:ext uri="{FF2B5EF4-FFF2-40B4-BE49-F238E27FC236}">
                  <a16:creationId xmlns:a16="http://schemas.microsoft.com/office/drawing/2014/main" id="{108E1666-AD98-39E1-669F-811C9CE2D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8" name="Text Box 102">
              <a:extLst>
                <a:ext uri="{FF2B5EF4-FFF2-40B4-BE49-F238E27FC236}">
                  <a16:creationId xmlns:a16="http://schemas.microsoft.com/office/drawing/2014/main" id="{5BD72F54-7118-D241-5915-93168BACC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100415" name="Group 103">
            <a:extLst>
              <a:ext uri="{FF2B5EF4-FFF2-40B4-BE49-F238E27FC236}">
                <a16:creationId xmlns:a16="http://schemas.microsoft.com/office/drawing/2014/main" id="{0D3BA8F2-4F4F-E6EB-05D3-FF55F210FE83}"/>
              </a:ext>
            </a:extLst>
          </p:cNvPr>
          <p:cNvGrpSpPr>
            <a:grpSpLocks/>
          </p:cNvGrpSpPr>
          <p:nvPr/>
        </p:nvGrpSpPr>
        <p:grpSpPr bwMode="auto">
          <a:xfrm>
            <a:off x="6924675" y="4516438"/>
            <a:ext cx="992188" cy="306387"/>
            <a:chOff x="4300" y="2637"/>
            <a:chExt cx="625" cy="193"/>
          </a:xfrm>
        </p:grpSpPr>
        <p:sp>
          <p:nvSpPr>
            <p:cNvPr id="100445" name="Line 104">
              <a:extLst>
                <a:ext uri="{FF2B5EF4-FFF2-40B4-BE49-F238E27FC236}">
                  <a16:creationId xmlns:a16="http://schemas.microsoft.com/office/drawing/2014/main" id="{45510055-1DB2-2DD7-AE85-AEBECAB08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6" name="Text Box 105">
              <a:extLst>
                <a:ext uri="{FF2B5EF4-FFF2-40B4-BE49-F238E27FC236}">
                  <a16:creationId xmlns:a16="http://schemas.microsoft.com/office/drawing/2014/main" id="{AFC423F8-0101-AEB8-0253-5591992D03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CO</a:t>
              </a:r>
            </a:p>
          </p:txBody>
        </p:sp>
      </p:grpSp>
      <p:grpSp>
        <p:nvGrpSpPr>
          <p:cNvPr id="100416" name="Group 106">
            <a:extLst>
              <a:ext uri="{FF2B5EF4-FFF2-40B4-BE49-F238E27FC236}">
                <a16:creationId xmlns:a16="http://schemas.microsoft.com/office/drawing/2014/main" id="{9C547977-AA11-08E8-FC08-4D88F859FD3E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4513263"/>
            <a:ext cx="1927225" cy="306387"/>
            <a:chOff x="3090" y="2624"/>
            <a:chExt cx="1214" cy="193"/>
          </a:xfrm>
        </p:grpSpPr>
        <p:sp>
          <p:nvSpPr>
            <p:cNvPr id="100443" name="Line 107">
              <a:extLst>
                <a:ext uri="{FF2B5EF4-FFF2-40B4-BE49-F238E27FC236}">
                  <a16:creationId xmlns:a16="http://schemas.microsoft.com/office/drawing/2014/main" id="{7B52A145-B157-19F3-1D43-305A3EB40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4" name="Text Box 108">
              <a:extLst>
                <a:ext uri="{FF2B5EF4-FFF2-40B4-BE49-F238E27FC236}">
                  <a16:creationId xmlns:a16="http://schemas.microsoft.com/office/drawing/2014/main" id="{493069AE-E3CE-C24C-E181-5C32F4558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CI</a:t>
              </a:r>
            </a:p>
          </p:txBody>
        </p:sp>
      </p:grpSp>
      <p:grpSp>
        <p:nvGrpSpPr>
          <p:cNvPr id="100417" name="Group 109">
            <a:extLst>
              <a:ext uri="{FF2B5EF4-FFF2-40B4-BE49-F238E27FC236}">
                <a16:creationId xmlns:a16="http://schemas.microsoft.com/office/drawing/2014/main" id="{12015126-8B87-BB4B-B4F2-C731C6468DB3}"/>
              </a:ext>
            </a:extLst>
          </p:cNvPr>
          <p:cNvGrpSpPr>
            <a:grpSpLocks/>
          </p:cNvGrpSpPr>
          <p:nvPr/>
        </p:nvGrpSpPr>
        <p:grpSpPr bwMode="auto">
          <a:xfrm>
            <a:off x="2071688" y="4516438"/>
            <a:ext cx="2894012" cy="306387"/>
            <a:chOff x="1248" y="2637"/>
            <a:chExt cx="1823" cy="193"/>
          </a:xfrm>
        </p:grpSpPr>
        <p:sp>
          <p:nvSpPr>
            <p:cNvPr id="100441" name="Line 110">
              <a:extLst>
                <a:ext uri="{FF2B5EF4-FFF2-40B4-BE49-F238E27FC236}">
                  <a16:creationId xmlns:a16="http://schemas.microsoft.com/office/drawing/2014/main" id="{57945356-188B-F8A7-BDB8-EC5617CE7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2" name="Text Box 111">
              <a:extLst>
                <a:ext uri="{FF2B5EF4-FFF2-40B4-BE49-F238E27FC236}">
                  <a16:creationId xmlns:a16="http://schemas.microsoft.com/office/drawing/2014/main" id="{96075AAC-2BBD-F023-DCAF-9011565D10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CT</a:t>
              </a:r>
            </a:p>
          </p:txBody>
        </p:sp>
      </p:grpSp>
      <p:sp>
        <p:nvSpPr>
          <p:cNvPr id="100418" name="Text Box 113">
            <a:extLst>
              <a:ext uri="{FF2B5EF4-FFF2-40B4-BE49-F238E27FC236}">
                <a16:creationId xmlns:a16="http://schemas.microsoft.com/office/drawing/2014/main" id="{51F8EF41-2B32-D305-F58D-AC9B6F7D4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0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0419" name="Text Box 114">
            <a:extLst>
              <a:ext uri="{FF2B5EF4-FFF2-40B4-BE49-F238E27FC236}">
                <a16:creationId xmlns:a16="http://schemas.microsoft.com/office/drawing/2014/main" id="{D573A465-BFC8-15E8-E3A0-140EA7FE4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0420" name="Text Box 115">
            <a:extLst>
              <a:ext uri="{FF2B5EF4-FFF2-40B4-BE49-F238E27FC236}">
                <a16:creationId xmlns:a16="http://schemas.microsoft.com/office/drawing/2014/main" id="{3DFB40CD-6F46-8F0F-F827-7FF78055A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0421" name="Text Box 116">
            <a:extLst>
              <a:ext uri="{FF2B5EF4-FFF2-40B4-BE49-F238E27FC236}">
                <a16:creationId xmlns:a16="http://schemas.microsoft.com/office/drawing/2014/main" id="{9E390A6A-A652-D6DA-6CF9-F23606C28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0422" name="Text Box 117">
            <a:extLst>
              <a:ext uri="{FF2B5EF4-FFF2-40B4-BE49-F238E27FC236}">
                <a16:creationId xmlns:a16="http://schemas.microsoft.com/office/drawing/2014/main" id="{FE7B3632-1E33-D418-7E80-C7A940DC0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0423" name="Text Box 118">
            <a:extLst>
              <a:ext uri="{FF2B5EF4-FFF2-40B4-BE49-F238E27FC236}">
                <a16:creationId xmlns:a16="http://schemas.microsoft.com/office/drawing/2014/main" id="{73FD59AB-47B2-2D76-A15E-4B185862F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0424" name="Text Box 119">
            <a:extLst>
              <a:ext uri="{FF2B5EF4-FFF2-40B4-BE49-F238E27FC236}">
                <a16:creationId xmlns:a16="http://schemas.microsoft.com/office/drawing/2014/main" id="{D10E91D1-D4B5-B67C-9D28-3CDDDCEB0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0425" name="Text Box 120">
            <a:extLst>
              <a:ext uri="{FF2B5EF4-FFF2-40B4-BE49-F238E27FC236}">
                <a16:creationId xmlns:a16="http://schemas.microsoft.com/office/drawing/2014/main" id="{54B63A91-A46B-5533-F82B-0E6F797E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0426" name="Text Box 121">
            <a:extLst>
              <a:ext uri="{FF2B5EF4-FFF2-40B4-BE49-F238E27FC236}">
                <a16:creationId xmlns:a16="http://schemas.microsoft.com/office/drawing/2014/main" id="{E460910A-9813-BC05-A958-484062E41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0427" name="Text Box 122">
            <a:extLst>
              <a:ext uri="{FF2B5EF4-FFF2-40B4-BE49-F238E27FC236}">
                <a16:creationId xmlns:a16="http://schemas.microsoft.com/office/drawing/2014/main" id="{8397A852-235F-169D-A035-B111CCEF4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0428" name="Text Box 123">
            <a:extLst>
              <a:ext uri="{FF2B5EF4-FFF2-40B4-BE49-F238E27FC236}">
                <a16:creationId xmlns:a16="http://schemas.microsoft.com/office/drawing/2014/main" id="{0CB13ED8-60F0-9C32-EA27-EE393C022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0429" name="Text Box 124">
            <a:extLst>
              <a:ext uri="{FF2B5EF4-FFF2-40B4-BE49-F238E27FC236}">
                <a16:creationId xmlns:a16="http://schemas.microsoft.com/office/drawing/2014/main" id="{D48FF06D-8AF2-7C94-668E-0E12495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0430" name="Text Box 125">
            <a:extLst>
              <a:ext uri="{FF2B5EF4-FFF2-40B4-BE49-F238E27FC236}">
                <a16:creationId xmlns:a16="http://schemas.microsoft.com/office/drawing/2014/main" id="{27D383D2-F2D4-D711-116C-A80329AE2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0431" name="Text Box 126">
            <a:extLst>
              <a:ext uri="{FF2B5EF4-FFF2-40B4-BE49-F238E27FC236}">
                <a16:creationId xmlns:a16="http://schemas.microsoft.com/office/drawing/2014/main" id="{5EF8076F-9B94-8140-2AD7-1DCA38894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16" name="Text Box 128">
            <a:extLst>
              <a:ext uri="{FF2B5EF4-FFF2-40B4-BE49-F238E27FC236}">
                <a16:creationId xmlns:a16="http://schemas.microsoft.com/office/drawing/2014/main" id="{E94F7977-EA69-E8DD-6C99-631C7FC6A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3438525"/>
            <a:ext cx="4953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0x2E</a:t>
            </a:r>
          </a:p>
        </p:txBody>
      </p:sp>
      <p:sp>
        <p:nvSpPr>
          <p:cNvPr id="38017" name="Text Box 129">
            <a:extLst>
              <a:ext uri="{FF2B5EF4-FFF2-40B4-BE49-F238E27FC236}">
                <a16:creationId xmlns:a16="http://schemas.microsoft.com/office/drawing/2014/main" id="{3EAE3E3D-DCE8-961D-AEAE-47D226329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3438525"/>
            <a:ext cx="1952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endParaRPr lang="en-GB" altLang="en-US" sz="16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8018" name="Text Box 130">
            <a:extLst>
              <a:ext uri="{FF2B5EF4-FFF2-40B4-BE49-F238E27FC236}">
                <a16:creationId xmlns:a16="http://schemas.microsoft.com/office/drawing/2014/main" id="{A739232C-1ADB-6D47-B569-D577FC64E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3438525"/>
            <a:ext cx="5111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0x0B</a:t>
            </a:r>
          </a:p>
        </p:txBody>
      </p:sp>
      <p:sp>
        <p:nvSpPr>
          <p:cNvPr id="38019" name="Text Box 131">
            <a:extLst>
              <a:ext uri="{FF2B5EF4-FFF2-40B4-BE49-F238E27FC236}">
                <a16:creationId xmlns:a16="http://schemas.microsoft.com/office/drawing/2014/main" id="{1C65C450-7064-2B9E-41FE-90BD3FEB2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438525"/>
            <a:ext cx="2270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endParaRPr lang="en-GB" altLang="en-US" sz="16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8021" name="Text Box 133">
            <a:extLst>
              <a:ext uri="{FF2B5EF4-FFF2-40B4-BE49-F238E27FC236}">
                <a16:creationId xmlns:a16="http://schemas.microsoft.com/office/drawing/2014/main" id="{D7A50C3A-6386-B1BA-6305-53B7B1D60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3438525"/>
            <a:ext cx="200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Y</a:t>
            </a:r>
            <a:endParaRPr lang="en-GB" altLang="en-US" sz="16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8022" name="Text Box 134">
            <a:extLst>
              <a:ext uri="{FF2B5EF4-FFF2-40B4-BE49-F238E27FC236}">
                <a16:creationId xmlns:a16="http://schemas.microsoft.com/office/drawing/2014/main" id="{98282053-7682-DC6C-6122-763ACC999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0050" y="3438525"/>
            <a:ext cx="4381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TBD</a:t>
            </a:r>
          </a:p>
        </p:txBody>
      </p:sp>
      <p:sp>
        <p:nvSpPr>
          <p:cNvPr id="100438" name="Slide Number Placeholder 101">
            <a:extLst>
              <a:ext uri="{FF2B5EF4-FFF2-40B4-BE49-F238E27FC236}">
                <a16:creationId xmlns:a16="http://schemas.microsoft.com/office/drawing/2014/main" id="{7E9BC511-7684-FA0C-65D1-59DFDEFC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4A260BF-722C-44DE-9DB0-2A44F51A9B20}" type="slidenum">
              <a:rPr lang="en-US" altLang="en-US" smtClean="0">
                <a:latin typeface="Arial" panose="020B0604020202020204" pitchFamily="34" charset="0"/>
              </a:rPr>
              <a:pPr/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" name="Footer Placeholder 102">
            <a:extLst>
              <a:ext uri="{FF2B5EF4-FFF2-40B4-BE49-F238E27FC236}">
                <a16:creationId xmlns:a16="http://schemas.microsoft.com/office/drawing/2014/main" id="{A925F52D-C1F9-535C-9962-2D6907B0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00440" name="Date Placeholder 103">
            <a:extLst>
              <a:ext uri="{FF2B5EF4-FFF2-40B4-BE49-F238E27FC236}">
                <a16:creationId xmlns:a16="http://schemas.microsoft.com/office/drawing/2014/main" id="{24DBFB7C-0659-DED0-C080-87BD142281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>
            <a:extLst>
              <a:ext uri="{FF2B5EF4-FFF2-40B4-BE49-F238E27FC236}">
                <a16:creationId xmlns:a16="http://schemas.microsoft.com/office/drawing/2014/main" id="{7ADC4125-09D5-1111-01B7-FB3CCEDF2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Address Translation Example #3</a:t>
            </a:r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797EF7D6-04E1-1D3C-D4E3-7F8D11C58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5334000"/>
          </a:xfrm>
        </p:spPr>
        <p:txBody>
          <a:bodyPr/>
          <a:lstStyle/>
          <a:p>
            <a:pPr marL="222250" indent="-222250" eaLnBrk="1" hangingPunct="1">
              <a:lnSpc>
                <a:spcPct val="73000"/>
              </a:lnSpc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Virtual Address: </a:t>
            </a:r>
            <a:r>
              <a:rPr lang="en-GB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0x0020</a:t>
            </a:r>
          </a:p>
          <a:p>
            <a:pPr marL="222250" indent="-22225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222250" indent="-22225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58800" lvl="1" indent="-220663" eaLnBrk="1" hangingPunct="1">
              <a:lnSpc>
                <a:spcPct val="85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</a:endParaRPr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/>
              <a:t>VPN ___ TLBI ___ TLBT ____ TLB Hit? __ Page Fault? __ PPN: ____</a:t>
            </a:r>
            <a:endParaRPr lang="en-GB" altLang="en-US"/>
          </a:p>
          <a:p>
            <a:pPr marL="222250" indent="-222250" eaLnBrk="1" hangingPunct="1">
              <a:lnSpc>
                <a:spcPct val="73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222250" indent="-222250" eaLnBrk="1" hangingPunct="1">
              <a:lnSpc>
                <a:spcPct val="73000"/>
              </a:lnSpc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Physical Address</a:t>
            </a:r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/>
              <a:t>	CO___ CI___ CT ____ Hit? __ Byte: ____</a:t>
            </a:r>
          </a:p>
          <a:p>
            <a:pPr marL="558800" lvl="1" indent="-220663" eaLnBrk="1" hangingPunct="1">
              <a:lnSpc>
                <a:spcPct val="78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CE288986-3225-38F9-C62E-5DFF86DD0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04" name="Rectangle 7">
            <a:extLst>
              <a:ext uri="{FF2B5EF4-FFF2-40B4-BE49-F238E27FC236}">
                <a16:creationId xmlns:a16="http://schemas.microsoft.com/office/drawing/2014/main" id="{8E17C09F-7816-07B4-F6AC-55FEBD08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EDC8F4BB-7A9F-7EE3-082B-9E89233BD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06" name="Rectangle 10">
            <a:extLst>
              <a:ext uri="{FF2B5EF4-FFF2-40B4-BE49-F238E27FC236}">
                <a16:creationId xmlns:a16="http://schemas.microsoft.com/office/drawing/2014/main" id="{443B6227-3638-9528-7845-F6187F0BD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69D0A10D-C386-7373-3833-7C67B5A89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08" name="Rectangle 13">
            <a:extLst>
              <a:ext uri="{FF2B5EF4-FFF2-40B4-BE49-F238E27FC236}">
                <a16:creationId xmlns:a16="http://schemas.microsoft.com/office/drawing/2014/main" id="{BE431398-3F0E-433B-8E93-16E775D00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7903" name="Rectangle 15">
            <a:extLst>
              <a:ext uri="{FF2B5EF4-FFF2-40B4-BE49-F238E27FC236}">
                <a16:creationId xmlns:a16="http://schemas.microsoft.com/office/drawing/2014/main" id="{0234C2E5-69D7-1F34-C04D-780F0CC2B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10" name="Rectangle 16">
            <a:extLst>
              <a:ext uri="{FF2B5EF4-FFF2-40B4-BE49-F238E27FC236}">
                <a16:creationId xmlns:a16="http://schemas.microsoft.com/office/drawing/2014/main" id="{1016DDEE-D910-152D-8A24-D4F7EEE32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7906" name="Rectangle 18">
            <a:extLst>
              <a:ext uri="{FF2B5EF4-FFF2-40B4-BE49-F238E27FC236}">
                <a16:creationId xmlns:a16="http://schemas.microsoft.com/office/drawing/2014/main" id="{5F9CD3D3-EB84-E550-D10E-329CDE956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12" name="Rectangle 19">
            <a:extLst>
              <a:ext uri="{FF2B5EF4-FFF2-40B4-BE49-F238E27FC236}">
                <a16:creationId xmlns:a16="http://schemas.microsoft.com/office/drawing/2014/main" id="{B5C8EBD3-E756-133B-C6D6-897ADEB28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7909" name="Rectangle 21">
            <a:extLst>
              <a:ext uri="{FF2B5EF4-FFF2-40B4-BE49-F238E27FC236}">
                <a16:creationId xmlns:a16="http://schemas.microsoft.com/office/drawing/2014/main" id="{A2010600-664B-7F1E-0859-1F28015AF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14" name="Rectangle 22">
            <a:extLst>
              <a:ext uri="{FF2B5EF4-FFF2-40B4-BE49-F238E27FC236}">
                <a16:creationId xmlns:a16="http://schemas.microsoft.com/office/drawing/2014/main" id="{886B9C76-334E-285E-F00C-5723283F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53CB7B3F-29AF-183E-2590-8BF8C3598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45903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16" name="Rectangle 25">
            <a:extLst>
              <a:ext uri="{FF2B5EF4-FFF2-40B4-BE49-F238E27FC236}">
                <a16:creationId xmlns:a16="http://schemas.microsoft.com/office/drawing/2014/main" id="{8F7EDE62-BF30-F622-40F2-F669B20B7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7915" name="Rectangle 27">
            <a:extLst>
              <a:ext uri="{FF2B5EF4-FFF2-40B4-BE49-F238E27FC236}">
                <a16:creationId xmlns:a16="http://schemas.microsoft.com/office/drawing/2014/main" id="{3CDBB208-8CF3-FE43-1A2C-36FDAC30B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45903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18" name="Rectangle 28">
            <a:extLst>
              <a:ext uri="{FF2B5EF4-FFF2-40B4-BE49-F238E27FC236}">
                <a16:creationId xmlns:a16="http://schemas.microsoft.com/office/drawing/2014/main" id="{469A8ACF-F950-CEF8-B3D3-3EB619BB4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18" name="Rectangle 30">
            <a:extLst>
              <a:ext uri="{FF2B5EF4-FFF2-40B4-BE49-F238E27FC236}">
                <a16:creationId xmlns:a16="http://schemas.microsoft.com/office/drawing/2014/main" id="{954F95FA-A88F-6C2C-CA7E-C45194E41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20" name="Rectangle 31">
            <a:extLst>
              <a:ext uri="{FF2B5EF4-FFF2-40B4-BE49-F238E27FC236}">
                <a16:creationId xmlns:a16="http://schemas.microsoft.com/office/drawing/2014/main" id="{DE67B9AB-964A-6023-8993-7229C1CD8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21" name="Rectangle 33">
            <a:extLst>
              <a:ext uri="{FF2B5EF4-FFF2-40B4-BE49-F238E27FC236}">
                <a16:creationId xmlns:a16="http://schemas.microsoft.com/office/drawing/2014/main" id="{CAD5C640-15B8-F329-8167-2D8616228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22" name="Rectangle 34">
            <a:extLst>
              <a:ext uri="{FF2B5EF4-FFF2-40B4-BE49-F238E27FC236}">
                <a16:creationId xmlns:a16="http://schemas.microsoft.com/office/drawing/2014/main" id="{F3067776-BB11-78F0-B08A-08504253C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24" name="Rectangle 36">
            <a:extLst>
              <a:ext uri="{FF2B5EF4-FFF2-40B4-BE49-F238E27FC236}">
                <a16:creationId xmlns:a16="http://schemas.microsoft.com/office/drawing/2014/main" id="{A462DD4C-4694-CB9D-BA74-B535909A9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24" name="Rectangle 37">
            <a:extLst>
              <a:ext uri="{FF2B5EF4-FFF2-40B4-BE49-F238E27FC236}">
                <a16:creationId xmlns:a16="http://schemas.microsoft.com/office/drawing/2014/main" id="{C2093AB8-B77E-EEFB-F258-B694CEC57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27" name="Rectangle 39">
            <a:extLst>
              <a:ext uri="{FF2B5EF4-FFF2-40B4-BE49-F238E27FC236}">
                <a16:creationId xmlns:a16="http://schemas.microsoft.com/office/drawing/2014/main" id="{366BA20D-EA83-5E6C-EB3C-AE0A6B3EC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26" name="Rectangle 40">
            <a:extLst>
              <a:ext uri="{FF2B5EF4-FFF2-40B4-BE49-F238E27FC236}">
                <a16:creationId xmlns:a16="http://schemas.microsoft.com/office/drawing/2014/main" id="{F37BBE35-C5CF-7250-4BFA-93114953B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30" name="Rectangle 42">
            <a:extLst>
              <a:ext uri="{FF2B5EF4-FFF2-40B4-BE49-F238E27FC236}">
                <a16:creationId xmlns:a16="http://schemas.microsoft.com/office/drawing/2014/main" id="{0EB19C0D-19FF-1FAF-0137-1FD7F09E9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28" name="Rectangle 43">
            <a:extLst>
              <a:ext uri="{FF2B5EF4-FFF2-40B4-BE49-F238E27FC236}">
                <a16:creationId xmlns:a16="http://schemas.microsoft.com/office/drawing/2014/main" id="{B189F475-F4B9-741B-AD97-60FF0FD84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33" name="Rectangle 45">
            <a:extLst>
              <a:ext uri="{FF2B5EF4-FFF2-40B4-BE49-F238E27FC236}">
                <a16:creationId xmlns:a16="http://schemas.microsoft.com/office/drawing/2014/main" id="{FFF0E5E0-54FC-9A93-8D75-425C639ED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30" name="Rectangle 46">
            <a:extLst>
              <a:ext uri="{FF2B5EF4-FFF2-40B4-BE49-F238E27FC236}">
                <a16:creationId xmlns:a16="http://schemas.microsoft.com/office/drawing/2014/main" id="{6AE2E82D-2EB1-A266-7F22-1C2EE25A8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102431" name="Group 47">
            <a:extLst>
              <a:ext uri="{FF2B5EF4-FFF2-40B4-BE49-F238E27FC236}">
                <a16:creationId xmlns:a16="http://schemas.microsoft.com/office/drawing/2014/main" id="{83087F2B-A866-4877-6166-B94AFE5C0E7F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2924175"/>
            <a:ext cx="2924175" cy="333375"/>
            <a:chOff x="3085" y="1661"/>
            <a:chExt cx="1842" cy="210"/>
          </a:xfrm>
        </p:grpSpPr>
        <p:sp>
          <p:nvSpPr>
            <p:cNvPr id="102519" name="Line 48">
              <a:extLst>
                <a:ext uri="{FF2B5EF4-FFF2-40B4-BE49-F238E27FC236}">
                  <a16:creationId xmlns:a16="http://schemas.microsoft.com/office/drawing/2014/main" id="{8EC67CC0-E911-0347-3A0A-C7D5C79C6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0" name="Text Box 49">
              <a:extLst>
                <a:ext uri="{FF2B5EF4-FFF2-40B4-BE49-F238E27FC236}">
                  <a16:creationId xmlns:a16="http://schemas.microsoft.com/office/drawing/2014/main" id="{231C3443-B0F2-7DC2-2018-4E1E075CD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solidFill>
                    <a:srgbClr val="003300"/>
                  </a:solidFill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102432" name="Group 50">
            <a:extLst>
              <a:ext uri="{FF2B5EF4-FFF2-40B4-BE49-F238E27FC236}">
                <a16:creationId xmlns:a16="http://schemas.microsoft.com/office/drawing/2014/main" id="{8132B1DB-B334-8901-E254-68B1ADFCD2B1}"/>
              </a:ext>
            </a:extLst>
          </p:cNvPr>
          <p:cNvGrpSpPr>
            <a:grpSpLocks/>
          </p:cNvGrpSpPr>
          <p:nvPr/>
        </p:nvGrpSpPr>
        <p:grpSpPr bwMode="auto">
          <a:xfrm>
            <a:off x="1089025" y="2916238"/>
            <a:ext cx="3916363" cy="333375"/>
            <a:chOff x="629" y="1656"/>
            <a:chExt cx="2467" cy="210"/>
          </a:xfrm>
        </p:grpSpPr>
        <p:sp>
          <p:nvSpPr>
            <p:cNvPr id="102517" name="Line 51">
              <a:extLst>
                <a:ext uri="{FF2B5EF4-FFF2-40B4-BE49-F238E27FC236}">
                  <a16:creationId xmlns:a16="http://schemas.microsoft.com/office/drawing/2014/main" id="{C59958C6-2681-EDA9-FD8F-DAF4C7D000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8" name="Text Box 52">
              <a:extLst>
                <a:ext uri="{FF2B5EF4-FFF2-40B4-BE49-F238E27FC236}">
                  <a16:creationId xmlns:a16="http://schemas.microsoft.com/office/drawing/2014/main" id="{277F24C6-F6D5-1133-3BF2-98F8A39BF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solidFill>
                    <a:srgbClr val="003300"/>
                  </a:solidFill>
                  <a:latin typeface="Calibri" panose="020F0502020204030204" pitchFamily="34" charset="0"/>
                </a:rPr>
                <a:t>VPN</a:t>
              </a:r>
            </a:p>
          </p:txBody>
        </p:sp>
      </p:grpSp>
      <p:sp>
        <p:nvSpPr>
          <p:cNvPr id="102433" name="Line 54">
            <a:extLst>
              <a:ext uri="{FF2B5EF4-FFF2-40B4-BE49-F238E27FC236}">
                <a16:creationId xmlns:a16="http://schemas.microsoft.com/office/drawing/2014/main" id="{BB0C79DF-58BA-A20E-CE86-1D5B49960C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0025" y="2014538"/>
            <a:ext cx="992188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4" name="Text Box 55">
            <a:extLst>
              <a:ext uri="{FF2B5EF4-FFF2-40B4-BE49-F238E27FC236}">
                <a16:creationId xmlns:a16="http://schemas.microsoft.com/office/drawing/2014/main" id="{AD0B4A03-324D-EEB2-55E0-AF4281FD2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1890713"/>
            <a:ext cx="539750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 b="1">
                <a:solidFill>
                  <a:srgbClr val="003300"/>
                </a:solidFill>
                <a:latin typeface="Calibri" panose="020F0502020204030204" pitchFamily="34" charset="0"/>
              </a:rPr>
              <a:t>TLBI</a:t>
            </a:r>
          </a:p>
        </p:txBody>
      </p:sp>
      <p:sp>
        <p:nvSpPr>
          <p:cNvPr id="102435" name="Line 57">
            <a:extLst>
              <a:ext uri="{FF2B5EF4-FFF2-40B4-BE49-F238E27FC236}">
                <a16:creationId xmlns:a16="http://schemas.microsoft.com/office/drawing/2014/main" id="{5CFA6769-5B8B-4542-D172-B7465E3AE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9025" y="2011363"/>
            <a:ext cx="292735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6" name="Text Box 58">
            <a:extLst>
              <a:ext uri="{FF2B5EF4-FFF2-40B4-BE49-F238E27FC236}">
                <a16:creationId xmlns:a16="http://schemas.microsoft.com/office/drawing/2014/main" id="{BB4CDEB6-6F7C-C2C7-1E31-340F92780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1887538"/>
            <a:ext cx="582612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 b="1">
                <a:solidFill>
                  <a:srgbClr val="003300"/>
                </a:solidFill>
                <a:latin typeface="Calibri" panose="020F0502020204030204" pitchFamily="34" charset="0"/>
              </a:rPr>
              <a:t>TLBT</a:t>
            </a:r>
          </a:p>
        </p:txBody>
      </p:sp>
      <p:sp>
        <p:nvSpPr>
          <p:cNvPr id="102437" name="Rectangle 62">
            <a:extLst>
              <a:ext uri="{FF2B5EF4-FFF2-40B4-BE49-F238E27FC236}">
                <a16:creationId xmlns:a16="http://schemas.microsoft.com/office/drawing/2014/main" id="{813B304B-5663-AF3C-B678-2BAE3BAE3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38" name="Rectangle 63">
            <a:extLst>
              <a:ext uri="{FF2B5EF4-FFF2-40B4-BE49-F238E27FC236}">
                <a16:creationId xmlns:a16="http://schemas.microsoft.com/office/drawing/2014/main" id="{785251C9-444C-671A-7362-B5E155785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02439" name="Rectangle 65">
            <a:extLst>
              <a:ext uri="{FF2B5EF4-FFF2-40B4-BE49-F238E27FC236}">
                <a16:creationId xmlns:a16="http://schemas.microsoft.com/office/drawing/2014/main" id="{18908176-8209-B333-96A3-C9B5E413A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40" name="Rectangle 66">
            <a:extLst>
              <a:ext uri="{FF2B5EF4-FFF2-40B4-BE49-F238E27FC236}">
                <a16:creationId xmlns:a16="http://schemas.microsoft.com/office/drawing/2014/main" id="{E95D3F32-10D6-F8FB-A460-E337E7AEF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02441" name="Rectangle 68">
            <a:extLst>
              <a:ext uri="{FF2B5EF4-FFF2-40B4-BE49-F238E27FC236}">
                <a16:creationId xmlns:a16="http://schemas.microsoft.com/office/drawing/2014/main" id="{265E1D89-2C49-A3B7-EEAD-C0EF225F7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42" name="Rectangle 69">
            <a:extLst>
              <a:ext uri="{FF2B5EF4-FFF2-40B4-BE49-F238E27FC236}">
                <a16:creationId xmlns:a16="http://schemas.microsoft.com/office/drawing/2014/main" id="{EF65F099-AF72-5E00-C4AA-2B27C2EDA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02443" name="Rectangle 71">
            <a:extLst>
              <a:ext uri="{FF2B5EF4-FFF2-40B4-BE49-F238E27FC236}">
                <a16:creationId xmlns:a16="http://schemas.microsoft.com/office/drawing/2014/main" id="{4C6E9B2D-947E-4E39-405A-5931455D7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44" name="Rectangle 72">
            <a:extLst>
              <a:ext uri="{FF2B5EF4-FFF2-40B4-BE49-F238E27FC236}">
                <a16:creationId xmlns:a16="http://schemas.microsoft.com/office/drawing/2014/main" id="{F904943D-26E2-5D2E-FA83-F196B0748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02445" name="Rectangle 74">
            <a:extLst>
              <a:ext uri="{FF2B5EF4-FFF2-40B4-BE49-F238E27FC236}">
                <a16:creationId xmlns:a16="http://schemas.microsoft.com/office/drawing/2014/main" id="{94B66D68-0E17-6C68-4832-E138C351B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46" name="Rectangle 75">
            <a:extLst>
              <a:ext uri="{FF2B5EF4-FFF2-40B4-BE49-F238E27FC236}">
                <a16:creationId xmlns:a16="http://schemas.microsoft.com/office/drawing/2014/main" id="{442138BA-5040-4F70-9FD9-EA4806733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02447" name="Rectangle 77">
            <a:extLst>
              <a:ext uri="{FF2B5EF4-FFF2-40B4-BE49-F238E27FC236}">
                <a16:creationId xmlns:a16="http://schemas.microsoft.com/office/drawing/2014/main" id="{7BFF668E-F95D-BE58-FE81-92E510F7C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48" name="Rectangle 78">
            <a:extLst>
              <a:ext uri="{FF2B5EF4-FFF2-40B4-BE49-F238E27FC236}">
                <a16:creationId xmlns:a16="http://schemas.microsoft.com/office/drawing/2014/main" id="{58988DF7-C8E2-7311-001D-2ECC94A35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68" name="Rectangle 80">
            <a:extLst>
              <a:ext uri="{FF2B5EF4-FFF2-40B4-BE49-F238E27FC236}">
                <a16:creationId xmlns:a16="http://schemas.microsoft.com/office/drawing/2014/main" id="{06D04162-7480-24F2-F9F7-EF20D416C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50" name="Rectangle 81">
            <a:extLst>
              <a:ext uri="{FF2B5EF4-FFF2-40B4-BE49-F238E27FC236}">
                <a16:creationId xmlns:a16="http://schemas.microsoft.com/office/drawing/2014/main" id="{4FB02E9A-7DBE-3794-46EF-43AAAB9FF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71" name="Rectangle 83">
            <a:extLst>
              <a:ext uri="{FF2B5EF4-FFF2-40B4-BE49-F238E27FC236}">
                <a16:creationId xmlns:a16="http://schemas.microsoft.com/office/drawing/2014/main" id="{1C441F12-E5D7-EB9F-068B-8A9D3295E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52" name="Rectangle 84">
            <a:extLst>
              <a:ext uri="{FF2B5EF4-FFF2-40B4-BE49-F238E27FC236}">
                <a16:creationId xmlns:a16="http://schemas.microsoft.com/office/drawing/2014/main" id="{8730529F-69F7-642D-A5EB-5330E6527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74" name="Rectangle 86">
            <a:extLst>
              <a:ext uri="{FF2B5EF4-FFF2-40B4-BE49-F238E27FC236}">
                <a16:creationId xmlns:a16="http://schemas.microsoft.com/office/drawing/2014/main" id="{48E904BB-2F0F-4910-193E-5BAF8C0C7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54" name="Rectangle 87">
            <a:extLst>
              <a:ext uri="{FF2B5EF4-FFF2-40B4-BE49-F238E27FC236}">
                <a16:creationId xmlns:a16="http://schemas.microsoft.com/office/drawing/2014/main" id="{FADB8F82-71C0-C061-A334-3B0505FC9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77" name="Rectangle 89">
            <a:extLst>
              <a:ext uri="{FF2B5EF4-FFF2-40B4-BE49-F238E27FC236}">
                <a16:creationId xmlns:a16="http://schemas.microsoft.com/office/drawing/2014/main" id="{8E65FC8B-B239-5804-6DEB-2EBDDC426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56" name="Rectangle 90">
            <a:extLst>
              <a:ext uri="{FF2B5EF4-FFF2-40B4-BE49-F238E27FC236}">
                <a16:creationId xmlns:a16="http://schemas.microsoft.com/office/drawing/2014/main" id="{17AA4E7F-A23F-3F1A-F103-CE2BEE4A6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80" name="Rectangle 92">
            <a:extLst>
              <a:ext uri="{FF2B5EF4-FFF2-40B4-BE49-F238E27FC236}">
                <a16:creationId xmlns:a16="http://schemas.microsoft.com/office/drawing/2014/main" id="{1DF2259F-C986-7DE7-7EA5-E9C6176AD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58" name="Rectangle 93">
            <a:extLst>
              <a:ext uri="{FF2B5EF4-FFF2-40B4-BE49-F238E27FC236}">
                <a16:creationId xmlns:a16="http://schemas.microsoft.com/office/drawing/2014/main" id="{3CCA7A64-57B2-681F-8353-5B3DDCC08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83" name="Rectangle 95">
            <a:extLst>
              <a:ext uri="{FF2B5EF4-FFF2-40B4-BE49-F238E27FC236}">
                <a16:creationId xmlns:a16="http://schemas.microsoft.com/office/drawing/2014/main" id="{0E38738D-5D37-A6A9-1B8B-6E7DA6FD9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02460" name="Rectangle 96">
            <a:extLst>
              <a:ext uri="{FF2B5EF4-FFF2-40B4-BE49-F238E27FC236}">
                <a16:creationId xmlns:a16="http://schemas.microsoft.com/office/drawing/2014/main" id="{8B683D02-A96D-8B4B-949B-84674E45D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</a:pPr>
            <a:r>
              <a:rPr lang="en-GB" altLang="en-US" sz="1400" b="1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102461" name="Group 97">
            <a:extLst>
              <a:ext uri="{FF2B5EF4-FFF2-40B4-BE49-F238E27FC236}">
                <a16:creationId xmlns:a16="http://schemas.microsoft.com/office/drawing/2014/main" id="{D3204257-9CFC-E9E8-FBBE-9784784C86FB}"/>
              </a:ext>
            </a:extLst>
          </p:cNvPr>
          <p:cNvGrpSpPr>
            <a:grpSpLocks/>
          </p:cNvGrpSpPr>
          <p:nvPr/>
        </p:nvGrpSpPr>
        <p:grpSpPr bwMode="auto">
          <a:xfrm>
            <a:off x="5005388" y="5564188"/>
            <a:ext cx="2924175" cy="333375"/>
            <a:chOff x="3101" y="3292"/>
            <a:chExt cx="1842" cy="210"/>
          </a:xfrm>
        </p:grpSpPr>
        <p:sp>
          <p:nvSpPr>
            <p:cNvPr id="102515" name="Line 98">
              <a:extLst>
                <a:ext uri="{FF2B5EF4-FFF2-40B4-BE49-F238E27FC236}">
                  <a16:creationId xmlns:a16="http://schemas.microsoft.com/office/drawing/2014/main" id="{AFEE9AAD-BAC2-867D-37DD-FEC119D5B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6" name="Text Box 99">
              <a:extLst>
                <a:ext uri="{FF2B5EF4-FFF2-40B4-BE49-F238E27FC236}">
                  <a16:creationId xmlns:a16="http://schemas.microsoft.com/office/drawing/2014/main" id="{AF0CE875-85BE-EC39-FC1F-936B16778B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102462" name="Group 100">
            <a:extLst>
              <a:ext uri="{FF2B5EF4-FFF2-40B4-BE49-F238E27FC236}">
                <a16:creationId xmlns:a16="http://schemas.microsoft.com/office/drawing/2014/main" id="{3D75E45E-AC7F-2F0B-BF3D-57D896D87CBB}"/>
              </a:ext>
            </a:extLst>
          </p:cNvPr>
          <p:cNvGrpSpPr>
            <a:grpSpLocks/>
          </p:cNvGrpSpPr>
          <p:nvPr/>
        </p:nvGrpSpPr>
        <p:grpSpPr bwMode="auto">
          <a:xfrm>
            <a:off x="2092325" y="5556250"/>
            <a:ext cx="2924175" cy="333375"/>
            <a:chOff x="1277" y="3292"/>
            <a:chExt cx="1842" cy="210"/>
          </a:xfrm>
        </p:grpSpPr>
        <p:sp>
          <p:nvSpPr>
            <p:cNvPr id="102513" name="Line 101">
              <a:extLst>
                <a:ext uri="{FF2B5EF4-FFF2-40B4-BE49-F238E27FC236}">
                  <a16:creationId xmlns:a16="http://schemas.microsoft.com/office/drawing/2014/main" id="{7FC6E4C4-FFC4-78AA-7F0F-C78C662966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4" name="Text Box 102">
              <a:extLst>
                <a:ext uri="{FF2B5EF4-FFF2-40B4-BE49-F238E27FC236}">
                  <a16:creationId xmlns:a16="http://schemas.microsoft.com/office/drawing/2014/main" id="{BE9CB893-E60F-75E9-56CC-7AEF70F92D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b="1"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102463" name="Group 103">
            <a:extLst>
              <a:ext uri="{FF2B5EF4-FFF2-40B4-BE49-F238E27FC236}">
                <a16:creationId xmlns:a16="http://schemas.microsoft.com/office/drawing/2014/main" id="{592285B6-38A1-EC70-1651-9D82465BF145}"/>
              </a:ext>
            </a:extLst>
          </p:cNvPr>
          <p:cNvGrpSpPr>
            <a:grpSpLocks/>
          </p:cNvGrpSpPr>
          <p:nvPr/>
        </p:nvGrpSpPr>
        <p:grpSpPr bwMode="auto">
          <a:xfrm>
            <a:off x="6924675" y="4516438"/>
            <a:ext cx="992188" cy="306387"/>
            <a:chOff x="4300" y="2637"/>
            <a:chExt cx="625" cy="193"/>
          </a:xfrm>
        </p:grpSpPr>
        <p:sp>
          <p:nvSpPr>
            <p:cNvPr id="102511" name="Line 104">
              <a:extLst>
                <a:ext uri="{FF2B5EF4-FFF2-40B4-BE49-F238E27FC236}">
                  <a16:creationId xmlns:a16="http://schemas.microsoft.com/office/drawing/2014/main" id="{BA7B0DD2-B292-0F7E-D34E-FF45E807C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2" name="Text Box 105">
              <a:extLst>
                <a:ext uri="{FF2B5EF4-FFF2-40B4-BE49-F238E27FC236}">
                  <a16:creationId xmlns:a16="http://schemas.microsoft.com/office/drawing/2014/main" id="{2E173294-F8DD-65B7-76C1-91B0722B6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CO</a:t>
              </a:r>
            </a:p>
          </p:txBody>
        </p:sp>
      </p:grpSp>
      <p:grpSp>
        <p:nvGrpSpPr>
          <p:cNvPr id="102464" name="Group 106">
            <a:extLst>
              <a:ext uri="{FF2B5EF4-FFF2-40B4-BE49-F238E27FC236}">
                <a16:creationId xmlns:a16="http://schemas.microsoft.com/office/drawing/2014/main" id="{A6A48942-B94E-8C8F-1C6C-D5E4EC7303B6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4513263"/>
            <a:ext cx="1927225" cy="306387"/>
            <a:chOff x="3090" y="2624"/>
            <a:chExt cx="1214" cy="193"/>
          </a:xfrm>
        </p:grpSpPr>
        <p:sp>
          <p:nvSpPr>
            <p:cNvPr id="102509" name="Line 107">
              <a:extLst>
                <a:ext uri="{FF2B5EF4-FFF2-40B4-BE49-F238E27FC236}">
                  <a16:creationId xmlns:a16="http://schemas.microsoft.com/office/drawing/2014/main" id="{F2C873DE-2AE0-B5AA-5A7C-0DC90E7627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0" name="Text Box 108">
              <a:extLst>
                <a:ext uri="{FF2B5EF4-FFF2-40B4-BE49-F238E27FC236}">
                  <a16:creationId xmlns:a16="http://schemas.microsoft.com/office/drawing/2014/main" id="{45979821-8AB2-004D-AF50-5D991A37F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CI</a:t>
              </a:r>
            </a:p>
          </p:txBody>
        </p:sp>
      </p:grpSp>
      <p:grpSp>
        <p:nvGrpSpPr>
          <p:cNvPr id="102465" name="Group 109">
            <a:extLst>
              <a:ext uri="{FF2B5EF4-FFF2-40B4-BE49-F238E27FC236}">
                <a16:creationId xmlns:a16="http://schemas.microsoft.com/office/drawing/2014/main" id="{AFE97EB8-1575-E111-356E-77D06BDFDDC9}"/>
              </a:ext>
            </a:extLst>
          </p:cNvPr>
          <p:cNvGrpSpPr>
            <a:grpSpLocks/>
          </p:cNvGrpSpPr>
          <p:nvPr/>
        </p:nvGrpSpPr>
        <p:grpSpPr bwMode="auto">
          <a:xfrm>
            <a:off x="2071688" y="4516438"/>
            <a:ext cx="2894012" cy="306387"/>
            <a:chOff x="1248" y="2637"/>
            <a:chExt cx="1823" cy="193"/>
          </a:xfrm>
        </p:grpSpPr>
        <p:sp>
          <p:nvSpPr>
            <p:cNvPr id="102507" name="Line 110">
              <a:extLst>
                <a:ext uri="{FF2B5EF4-FFF2-40B4-BE49-F238E27FC236}">
                  <a16:creationId xmlns:a16="http://schemas.microsoft.com/office/drawing/2014/main" id="{5C7E83AB-F7DC-37CD-D56A-708AEA64F8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8" name="Text Box 111">
              <a:extLst>
                <a:ext uri="{FF2B5EF4-FFF2-40B4-BE49-F238E27FC236}">
                  <a16:creationId xmlns:a16="http://schemas.microsoft.com/office/drawing/2014/main" id="{738F82C9-CBAE-AB87-92F6-010A09E028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 b="1">
                  <a:latin typeface="Calibri" panose="020F0502020204030204" pitchFamily="34" charset="0"/>
                </a:rPr>
                <a:t>CT</a:t>
              </a:r>
            </a:p>
          </p:txBody>
        </p:sp>
      </p:grpSp>
      <p:sp>
        <p:nvSpPr>
          <p:cNvPr id="102466" name="Text Box 113">
            <a:extLst>
              <a:ext uri="{FF2B5EF4-FFF2-40B4-BE49-F238E27FC236}">
                <a16:creationId xmlns:a16="http://schemas.microsoft.com/office/drawing/2014/main" id="{4A61C202-5C9E-67A9-8CB1-E594140FB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0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2467" name="Text Box 114">
            <a:extLst>
              <a:ext uri="{FF2B5EF4-FFF2-40B4-BE49-F238E27FC236}">
                <a16:creationId xmlns:a16="http://schemas.microsoft.com/office/drawing/2014/main" id="{5E5E90F1-E808-5072-C4EC-930EAE51E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2468" name="Text Box 115">
            <a:extLst>
              <a:ext uri="{FF2B5EF4-FFF2-40B4-BE49-F238E27FC236}">
                <a16:creationId xmlns:a16="http://schemas.microsoft.com/office/drawing/2014/main" id="{33CD1844-A18F-20D6-0776-E0F2A7E53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2469" name="Text Box 116">
            <a:extLst>
              <a:ext uri="{FF2B5EF4-FFF2-40B4-BE49-F238E27FC236}">
                <a16:creationId xmlns:a16="http://schemas.microsoft.com/office/drawing/2014/main" id="{7516BCE4-3C73-E66E-543F-BD58D6067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2470" name="Text Box 117">
            <a:extLst>
              <a:ext uri="{FF2B5EF4-FFF2-40B4-BE49-F238E27FC236}">
                <a16:creationId xmlns:a16="http://schemas.microsoft.com/office/drawing/2014/main" id="{71D79339-AE83-9083-AD4D-FE340D60C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2471" name="Text Box 118">
            <a:extLst>
              <a:ext uri="{FF2B5EF4-FFF2-40B4-BE49-F238E27FC236}">
                <a16:creationId xmlns:a16="http://schemas.microsoft.com/office/drawing/2014/main" id="{CC038574-FAEB-D934-A320-67AE59F7E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2472" name="Text Box 119">
            <a:extLst>
              <a:ext uri="{FF2B5EF4-FFF2-40B4-BE49-F238E27FC236}">
                <a16:creationId xmlns:a16="http://schemas.microsoft.com/office/drawing/2014/main" id="{12E73813-2585-C788-D097-8100E9041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2473" name="Text Box 120">
            <a:extLst>
              <a:ext uri="{FF2B5EF4-FFF2-40B4-BE49-F238E27FC236}">
                <a16:creationId xmlns:a16="http://schemas.microsoft.com/office/drawing/2014/main" id="{CC3CD609-4214-F4A9-B82B-143864FB0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2474" name="Text Box 121">
            <a:extLst>
              <a:ext uri="{FF2B5EF4-FFF2-40B4-BE49-F238E27FC236}">
                <a16:creationId xmlns:a16="http://schemas.microsoft.com/office/drawing/2014/main" id="{DBF6A4B7-C081-5798-A7A2-05C20AA07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2475" name="Text Box 122">
            <a:extLst>
              <a:ext uri="{FF2B5EF4-FFF2-40B4-BE49-F238E27FC236}">
                <a16:creationId xmlns:a16="http://schemas.microsoft.com/office/drawing/2014/main" id="{49D997B6-CAF6-775B-E6DE-AB83C3420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endParaRPr lang="en-GB" alt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2476" name="Text Box 123">
            <a:extLst>
              <a:ext uri="{FF2B5EF4-FFF2-40B4-BE49-F238E27FC236}">
                <a16:creationId xmlns:a16="http://schemas.microsoft.com/office/drawing/2014/main" id="{22EFB854-84CC-E92D-2561-5E341628F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2477" name="Text Box 124">
            <a:extLst>
              <a:ext uri="{FF2B5EF4-FFF2-40B4-BE49-F238E27FC236}">
                <a16:creationId xmlns:a16="http://schemas.microsoft.com/office/drawing/2014/main" id="{12FE15C4-93EA-A344-5C0B-6F4F42365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2478" name="Text Box 125">
            <a:extLst>
              <a:ext uri="{FF2B5EF4-FFF2-40B4-BE49-F238E27FC236}">
                <a16:creationId xmlns:a16="http://schemas.microsoft.com/office/drawing/2014/main" id="{4AB37769-09ED-E7E7-7FA6-6EF272EB4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2479" name="Text Box 126">
            <a:extLst>
              <a:ext uri="{FF2B5EF4-FFF2-40B4-BE49-F238E27FC236}">
                <a16:creationId xmlns:a16="http://schemas.microsoft.com/office/drawing/2014/main" id="{07858726-46D7-CCAB-4165-8BF118616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16" name="Text Box 128">
            <a:extLst>
              <a:ext uri="{FF2B5EF4-FFF2-40B4-BE49-F238E27FC236}">
                <a16:creationId xmlns:a16="http://schemas.microsoft.com/office/drawing/2014/main" id="{E8919117-80A9-BC99-3C7C-89C44B877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8" y="3438525"/>
            <a:ext cx="5000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0x00</a:t>
            </a:r>
          </a:p>
        </p:txBody>
      </p:sp>
      <p:sp>
        <p:nvSpPr>
          <p:cNvPr id="38017" name="Text Box 129">
            <a:extLst>
              <a:ext uri="{FF2B5EF4-FFF2-40B4-BE49-F238E27FC236}">
                <a16:creationId xmlns:a16="http://schemas.microsoft.com/office/drawing/2014/main" id="{2DFDEB13-C918-A1DB-1A02-9203795BE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3438525"/>
            <a:ext cx="1952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endParaRPr lang="en-GB" altLang="en-US" sz="16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8018" name="Text Box 130">
            <a:extLst>
              <a:ext uri="{FF2B5EF4-FFF2-40B4-BE49-F238E27FC236}">
                <a16:creationId xmlns:a16="http://schemas.microsoft.com/office/drawing/2014/main" id="{BA5F9906-B574-5675-AF2E-0FF8BDA71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3438525"/>
            <a:ext cx="5000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0x00</a:t>
            </a:r>
          </a:p>
        </p:txBody>
      </p:sp>
      <p:sp>
        <p:nvSpPr>
          <p:cNvPr id="38019" name="Text Box 131">
            <a:extLst>
              <a:ext uri="{FF2B5EF4-FFF2-40B4-BE49-F238E27FC236}">
                <a16:creationId xmlns:a16="http://schemas.microsoft.com/office/drawing/2014/main" id="{BDF94561-8E6D-3618-F6FE-43A508034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388" y="3438525"/>
            <a:ext cx="2270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endParaRPr lang="en-GB" altLang="en-US" sz="16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8021" name="Text Box 133">
            <a:extLst>
              <a:ext uri="{FF2B5EF4-FFF2-40B4-BE49-F238E27FC236}">
                <a16:creationId xmlns:a16="http://schemas.microsoft.com/office/drawing/2014/main" id="{A42D6FF7-0677-D9B0-106B-BA495C5BD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3438525"/>
            <a:ext cx="2270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endParaRPr lang="en-GB" altLang="en-US" sz="16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8022" name="Text Box 134">
            <a:extLst>
              <a:ext uri="{FF2B5EF4-FFF2-40B4-BE49-F238E27FC236}">
                <a16:creationId xmlns:a16="http://schemas.microsoft.com/office/drawing/2014/main" id="{FBB84B2E-234C-A2F6-D093-E7349F8CB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338" y="3438525"/>
            <a:ext cx="5000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0x28</a:t>
            </a:r>
          </a:p>
        </p:txBody>
      </p:sp>
      <p:grpSp>
        <p:nvGrpSpPr>
          <p:cNvPr id="9" name="Group 135">
            <a:extLst>
              <a:ext uri="{FF2B5EF4-FFF2-40B4-BE49-F238E27FC236}">
                <a16:creationId xmlns:a16="http://schemas.microsoft.com/office/drawing/2014/main" id="{57159475-11A8-350D-8C50-79D7CA846FFE}"/>
              </a:ext>
            </a:extLst>
          </p:cNvPr>
          <p:cNvGrpSpPr>
            <a:grpSpLocks/>
          </p:cNvGrpSpPr>
          <p:nvPr/>
        </p:nvGrpSpPr>
        <p:grpSpPr bwMode="auto">
          <a:xfrm>
            <a:off x="2216150" y="5173663"/>
            <a:ext cx="5576888" cy="339725"/>
            <a:chOff x="1344" y="3030"/>
            <a:chExt cx="3513" cy="214"/>
          </a:xfrm>
        </p:grpSpPr>
        <p:sp>
          <p:nvSpPr>
            <p:cNvPr id="102495" name="Text Box 136">
              <a:extLst>
                <a:ext uri="{FF2B5EF4-FFF2-40B4-BE49-F238E27FC236}">
                  <a16:creationId xmlns:a16="http://schemas.microsoft.com/office/drawing/2014/main" id="{AC49645C-9949-E8D5-4C12-A2100FFA18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102496" name="Text Box 137">
              <a:extLst>
                <a:ext uri="{FF2B5EF4-FFF2-40B4-BE49-F238E27FC236}">
                  <a16:creationId xmlns:a16="http://schemas.microsoft.com/office/drawing/2014/main" id="{52053542-BC80-A56E-5A0F-A29FDF004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102497" name="Text Box 138">
              <a:extLst>
                <a:ext uri="{FF2B5EF4-FFF2-40B4-BE49-F238E27FC236}">
                  <a16:creationId xmlns:a16="http://schemas.microsoft.com/office/drawing/2014/main" id="{98566F94-115D-FE5A-14A3-F23B9AF1A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102498" name="Text Box 139">
              <a:extLst>
                <a:ext uri="{FF2B5EF4-FFF2-40B4-BE49-F238E27FC236}">
                  <a16:creationId xmlns:a16="http://schemas.microsoft.com/office/drawing/2014/main" id="{BC1AF4C0-6AFF-6E6B-5406-79692B893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  <a:endParaRPr lang="en-GB" altLang="en-US" b="1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2499" name="Text Box 140">
              <a:extLst>
                <a:ext uri="{FF2B5EF4-FFF2-40B4-BE49-F238E27FC236}">
                  <a16:creationId xmlns:a16="http://schemas.microsoft.com/office/drawing/2014/main" id="{0CF058F9-C0E6-8999-F824-281D8A95C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102500" name="Text Box 141">
              <a:extLst>
                <a:ext uri="{FF2B5EF4-FFF2-40B4-BE49-F238E27FC236}">
                  <a16:creationId xmlns:a16="http://schemas.microsoft.com/office/drawing/2014/main" id="{8C59037E-1BF1-0B8E-BB2A-D0DB82841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  <a:endParaRPr lang="en-GB" altLang="en-US" b="1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2501" name="Text Box 142">
              <a:extLst>
                <a:ext uri="{FF2B5EF4-FFF2-40B4-BE49-F238E27FC236}">
                  <a16:creationId xmlns:a16="http://schemas.microsoft.com/office/drawing/2014/main" id="{04D0839A-823B-8733-1707-A4ED2067F7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102502" name="Text Box 143">
              <a:extLst>
                <a:ext uri="{FF2B5EF4-FFF2-40B4-BE49-F238E27FC236}">
                  <a16:creationId xmlns:a16="http://schemas.microsoft.com/office/drawing/2014/main" id="{481A9DD7-6754-E3C2-1F9B-85D91D79F1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  <a:endParaRPr lang="en-GB" altLang="en-US" b="1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2503" name="Text Box 144">
              <a:extLst>
                <a:ext uri="{FF2B5EF4-FFF2-40B4-BE49-F238E27FC236}">
                  <a16:creationId xmlns:a16="http://schemas.microsoft.com/office/drawing/2014/main" id="{046D4997-257B-CCF5-811A-3C6B7C0EF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  <a:endParaRPr lang="en-GB" altLang="en-US" b="1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2504" name="Text Box 145">
              <a:extLst>
                <a:ext uri="{FF2B5EF4-FFF2-40B4-BE49-F238E27FC236}">
                  <a16:creationId xmlns:a16="http://schemas.microsoft.com/office/drawing/2014/main" id="{F3D304FE-C3E0-6E48-94E6-DA25B60A2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  <a:endParaRPr lang="en-GB" altLang="en-US" b="1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2505" name="Text Box 146">
              <a:extLst>
                <a:ext uri="{FF2B5EF4-FFF2-40B4-BE49-F238E27FC236}">
                  <a16:creationId xmlns:a16="http://schemas.microsoft.com/office/drawing/2014/main" id="{C9BA878D-FCE0-BE11-7B0C-AE5E709AF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 b="1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02506" name="Text Box 147">
              <a:extLst>
                <a:ext uri="{FF2B5EF4-FFF2-40B4-BE49-F238E27FC236}">
                  <a16:creationId xmlns:a16="http://schemas.microsoft.com/office/drawing/2014/main" id="{9DFE11C9-722F-8449-ADEF-F2ECC084A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</a:pPr>
              <a:r>
                <a:rPr lang="en-GB" altLang="en-US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  <a:endParaRPr lang="en-GB" altLang="en-US" b="1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8037" name="Text Box 149">
            <a:extLst>
              <a:ext uri="{FF2B5EF4-FFF2-40B4-BE49-F238E27FC236}">
                <a16:creationId xmlns:a16="http://schemas.microsoft.com/office/drawing/2014/main" id="{CCFA97B7-2FD6-CB79-A66C-D57D8AA6D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" y="5992813"/>
            <a:ext cx="1968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38" name="Text Box 150">
            <a:extLst>
              <a:ext uri="{FF2B5EF4-FFF2-40B4-BE49-F238E27FC236}">
                <a16:creationId xmlns:a16="http://schemas.microsoft.com/office/drawing/2014/main" id="{164B5FA3-2944-AB9A-F650-0DFEFE29D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992813"/>
            <a:ext cx="3952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0x8</a:t>
            </a:r>
          </a:p>
        </p:txBody>
      </p:sp>
      <p:sp>
        <p:nvSpPr>
          <p:cNvPr id="38039" name="Text Box 151">
            <a:extLst>
              <a:ext uri="{FF2B5EF4-FFF2-40B4-BE49-F238E27FC236}">
                <a16:creationId xmlns:a16="http://schemas.microsoft.com/office/drawing/2014/main" id="{982F1074-54CF-937A-D8FE-0A439AB29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992813"/>
            <a:ext cx="500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0x28</a:t>
            </a:r>
          </a:p>
        </p:txBody>
      </p:sp>
      <p:sp>
        <p:nvSpPr>
          <p:cNvPr id="38041" name="Text Box 153">
            <a:extLst>
              <a:ext uri="{FF2B5EF4-FFF2-40B4-BE49-F238E27FC236}">
                <a16:creationId xmlns:a16="http://schemas.microsoft.com/office/drawing/2014/main" id="{12B93FDB-C505-7B60-933F-8D4E851EB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992813"/>
            <a:ext cx="2270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8042" name="Text Box 154">
            <a:extLst>
              <a:ext uri="{FF2B5EF4-FFF2-40B4-BE49-F238E27FC236}">
                <a16:creationId xmlns:a16="http://schemas.microsoft.com/office/drawing/2014/main" id="{B6F52711-70C5-ED53-3431-57DAD69AC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925" y="5992813"/>
            <a:ext cx="242887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</a:pPr>
            <a:r>
              <a:rPr lang="en-GB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In DRAM, don’t know value</a:t>
            </a:r>
          </a:p>
        </p:txBody>
      </p:sp>
      <p:sp>
        <p:nvSpPr>
          <p:cNvPr id="102492" name="Slide Number Placeholder 119">
            <a:extLst>
              <a:ext uri="{FF2B5EF4-FFF2-40B4-BE49-F238E27FC236}">
                <a16:creationId xmlns:a16="http://schemas.microsoft.com/office/drawing/2014/main" id="{42164113-0B9D-7B8B-8614-73EE2B19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FD7D80B-0501-4CEA-95B3-75977FC53F82}" type="slidenum">
              <a:rPr lang="en-US" altLang="en-US" smtClean="0">
                <a:latin typeface="Arial" panose="020B0604020202020204" pitchFamily="34" charset="0"/>
              </a:rPr>
              <a:pPr/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1" name="Footer Placeholder 120">
            <a:extLst>
              <a:ext uri="{FF2B5EF4-FFF2-40B4-BE49-F238E27FC236}">
                <a16:creationId xmlns:a16="http://schemas.microsoft.com/office/drawing/2014/main" id="{EB1D857E-37D5-AC3E-611F-BC43E3DC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02494" name="Date Placeholder 121">
            <a:extLst>
              <a:ext uri="{FF2B5EF4-FFF2-40B4-BE49-F238E27FC236}">
                <a16:creationId xmlns:a16="http://schemas.microsoft.com/office/drawing/2014/main" id="{007D9C41-16E3-1BF7-02DB-C4586D8B56C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>
            <a:extLst>
              <a:ext uri="{FF2B5EF4-FFF2-40B4-BE49-F238E27FC236}">
                <a16:creationId xmlns:a16="http://schemas.microsoft.com/office/drawing/2014/main" id="{57D348A0-0CD7-F277-E66E-057CAB333A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Memory Mapping</a:t>
            </a:r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74505358-4032-701F-5BA3-A80C3AD88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7350" y="1220788"/>
            <a:ext cx="8307388" cy="5224462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Creation of new VM </a:t>
            </a:r>
            <a:r>
              <a:rPr lang="en-GB" altLang="en-US" sz="2000" i="1">
                <a:solidFill>
                  <a:srgbClr val="C00000"/>
                </a:solidFill>
                <a:ea typeface="ＭＳ Ｐゴシック" panose="020B0600070205080204" pitchFamily="34" charset="-128"/>
              </a:rPr>
              <a:t>area</a:t>
            </a:r>
            <a:r>
              <a:rPr lang="en-GB" altLang="en-US" sz="2000">
                <a:ea typeface="ＭＳ Ｐゴシック" panose="020B0600070205080204" pitchFamily="34" charset="-128"/>
              </a:rPr>
              <a:t> done via “memory mapping”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Create new vm_area_struct and page tables for area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Area can be backed by (i.e., get its initial values from) :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Regular file on disk (e.g., an executable object file)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Initial page bytes come from a section of a file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Nothing (e.g., .bss)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First fault will allocate a physical page full of 0's (demand-zero)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/>
              <a:t>Once the page is written to (dirtied), it is like any other page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Dirty pages are swapped back and forth between a special swap area of the disk.</a:t>
            </a:r>
            <a:endParaRPr lang="en-GB" altLang="en-US" sz="2000" i="1">
              <a:solidFill>
                <a:srgbClr val="99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i="1">
                <a:solidFill>
                  <a:srgbClr val="990000"/>
                </a:solidFill>
                <a:ea typeface="ＭＳ Ｐゴシック" panose="020B0600070205080204" pitchFamily="34" charset="-128"/>
              </a:rPr>
              <a:t>Key point: </a:t>
            </a:r>
            <a:r>
              <a:rPr lang="en-GB" altLang="en-US" sz="2000">
                <a:ea typeface="ＭＳ Ｐゴシック" panose="020B0600070205080204" pitchFamily="34" charset="-128"/>
              </a:rPr>
              <a:t>no virtual pages are copied into physical memory until they are referenced!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Known as “demand paging”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Crucial for time and space efficiency </a:t>
            </a:r>
          </a:p>
        </p:txBody>
      </p:sp>
      <p:sp>
        <p:nvSpPr>
          <p:cNvPr id="105475" name="Slide Number Placeholder 4">
            <a:extLst>
              <a:ext uri="{FF2B5EF4-FFF2-40B4-BE49-F238E27FC236}">
                <a16:creationId xmlns:a16="http://schemas.microsoft.com/office/drawing/2014/main" id="{6CC1425D-7693-9970-8A1D-C767D6B6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8D44041-CAEB-4C08-A752-E6AC15EFD85E}" type="slidenum">
              <a:rPr lang="en-US" altLang="en-US" smtClean="0">
                <a:latin typeface="Arial" panose="020B0604020202020204" pitchFamily="34" charset="0"/>
              </a:rPr>
              <a:pPr/>
              <a:t>44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9C7E9-BF4A-F922-A08D-9F9167FA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05477" name="Date Placeholder 6">
            <a:extLst>
              <a:ext uri="{FF2B5EF4-FFF2-40B4-BE49-F238E27FC236}">
                <a16:creationId xmlns:a16="http://schemas.microsoft.com/office/drawing/2014/main" id="{3FC12606-C56C-55EF-AA1B-CBF888407E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>
            <a:extLst>
              <a:ext uri="{FF2B5EF4-FFF2-40B4-BE49-F238E27FC236}">
                <a16:creationId xmlns:a16="http://schemas.microsoft.com/office/drawing/2014/main" id="{BA506564-EFFB-0D80-FC4E-F803C5C2ED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8" cy="573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User-Level Memory Mapping</a:t>
            </a: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B70297DE-E04C-1448-E2BB-36B8F5DDE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0200" y="1220788"/>
            <a:ext cx="8307388" cy="836612"/>
          </a:xfrm>
        </p:spPr>
        <p:txBody>
          <a:bodyPr/>
          <a:lstStyle/>
          <a:p>
            <a:pPr eaLnBrk="1" hangingPunct="1"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*mmap(void *start, size_t len,</a:t>
            </a:r>
          </a:p>
          <a:p>
            <a:pPr eaLnBrk="1" hangingPunct="1"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int prot, int flags, int fd, off_t offset</a:t>
            </a:r>
            <a:r>
              <a:rPr lang="en-GB" altLang="en-US" sz="200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1D1333-65CE-5EEE-D836-A46C7D4D3A8E}"/>
              </a:ext>
            </a:extLst>
          </p:cNvPr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>
              <a:latin typeface="Verdana" charset="0"/>
              <a:ea typeface="ＭＳ Ｐゴシック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1FB478-93E8-9334-F0A6-CC7FF5E8B842}"/>
              </a:ext>
            </a:extLst>
          </p:cNvPr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>
              <a:latin typeface="Verdana" charset="0"/>
              <a:ea typeface="ＭＳ Ｐゴシック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48013-A0A4-8756-571F-06BC067E3738}"/>
              </a:ext>
            </a:extLst>
          </p:cNvPr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>
              <a:latin typeface="Verdana" charset="0"/>
              <a:ea typeface="ＭＳ Ｐゴシック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78ECE5-5B11-39D4-D6B7-9592BE07DBEF}"/>
              </a:ext>
            </a:extLst>
          </p:cNvPr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>
              <a:latin typeface="Verdana" charset="0"/>
              <a:ea typeface="ＭＳ Ｐゴシック" charset="0"/>
            </a:endParaRPr>
          </a:p>
        </p:txBody>
      </p:sp>
      <p:cxnSp>
        <p:nvCxnSpPr>
          <p:cNvPr id="107527" name="Straight Connector 8">
            <a:extLst>
              <a:ext uri="{FF2B5EF4-FFF2-40B4-BE49-F238E27FC236}">
                <a16:creationId xmlns:a16="http://schemas.microsoft.com/office/drawing/2014/main" id="{93E21705-7939-C041-C340-306E8BAC0EE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528" name="Straight Connector 10">
            <a:extLst>
              <a:ext uri="{FF2B5EF4-FFF2-40B4-BE49-F238E27FC236}">
                <a16:creationId xmlns:a16="http://schemas.microsoft.com/office/drawing/2014/main" id="{60AC27BF-F250-7285-B93A-6C894A37ADB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29" name="AutoShape 51">
            <a:extLst>
              <a:ext uri="{FF2B5EF4-FFF2-40B4-BE49-F238E27FC236}">
                <a16:creationId xmlns:a16="http://schemas.microsoft.com/office/drawing/2014/main" id="{A05AE886-D303-73FE-5FCB-98526F7FF299}"/>
              </a:ext>
            </a:extLst>
          </p:cNvPr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30" name="Rectangle 12">
            <a:extLst>
              <a:ext uri="{FF2B5EF4-FFF2-40B4-BE49-F238E27FC236}">
                <a16:creationId xmlns:a16="http://schemas.microsoft.com/office/drawing/2014/main" id="{8234E866-40AC-64A4-9578-085B3BF98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963863"/>
            <a:ext cx="137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000">
                <a:latin typeface="Courier New" panose="02070309020205020404" pitchFamily="49" charset="0"/>
              </a:rPr>
              <a:t>len </a:t>
            </a:r>
            <a:r>
              <a:rPr lang="en-GB" altLang="en-US" sz="2000">
                <a:latin typeface="Verdana" panose="020B0604030504040204" pitchFamily="34" charset="0"/>
              </a:rPr>
              <a:t>bytes</a:t>
            </a:r>
            <a:endParaRPr lang="en-US" altLang="en-US" sz="2000">
              <a:latin typeface="Verdana" panose="020B0604030504040204" pitchFamily="34" charset="0"/>
            </a:endParaRPr>
          </a:p>
        </p:txBody>
      </p:sp>
      <p:cxnSp>
        <p:nvCxnSpPr>
          <p:cNvPr id="107531" name="Straight Arrow Connector 14">
            <a:extLst>
              <a:ext uri="{FF2B5EF4-FFF2-40B4-BE49-F238E27FC236}">
                <a16:creationId xmlns:a16="http://schemas.microsoft.com/office/drawing/2014/main" id="{C4FBB318-65D7-0F67-0268-0F5E9B3D78F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32" name="Rectangle 15">
            <a:extLst>
              <a:ext uri="{FF2B5EF4-FFF2-40B4-BE49-F238E27FC236}">
                <a16:creationId xmlns:a16="http://schemas.microsoft.com/office/drawing/2014/main" id="{79F4C621-772C-2199-B1B4-21C36DAE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36950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000">
                <a:latin typeface="Courier New" panose="02070309020205020404" pitchFamily="49" charset="0"/>
              </a:rPr>
              <a:t>start</a:t>
            </a:r>
            <a:endParaRPr lang="en-US" altLang="en-US" sz="2000"/>
          </a:p>
        </p:txBody>
      </p:sp>
      <p:sp>
        <p:nvSpPr>
          <p:cNvPr id="107533" name="TextBox 16">
            <a:extLst>
              <a:ext uri="{FF2B5EF4-FFF2-40B4-BE49-F238E27FC236}">
                <a16:creationId xmlns:a16="http://schemas.microsoft.com/office/drawing/2014/main" id="{0ECA759E-8ABE-BEEA-1D0A-4F70E3B43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857625"/>
            <a:ext cx="1863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(or address </a:t>
            </a:r>
          </a:p>
          <a:p>
            <a:pPr algn="ctr"/>
            <a:r>
              <a:rPr lang="en-US" altLang="en-US">
                <a:latin typeface="Calibri" panose="020F0502020204030204" pitchFamily="34" charset="0"/>
              </a:rPr>
              <a:t>chosen by kernel)</a:t>
            </a:r>
          </a:p>
        </p:txBody>
      </p:sp>
      <p:sp>
        <p:nvSpPr>
          <p:cNvPr id="107534" name="TextBox 17">
            <a:extLst>
              <a:ext uri="{FF2B5EF4-FFF2-40B4-BE49-F238E27FC236}">
                <a16:creationId xmlns:a16="http://schemas.microsoft.com/office/drawing/2014/main" id="{E03E168C-EB62-8A16-18D4-852574DEB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38" y="6030913"/>
            <a:ext cx="2673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 i="1">
                <a:solidFill>
                  <a:srgbClr val="006600"/>
                </a:solidFill>
                <a:latin typeface="Calibri" panose="020F0502020204030204" pitchFamily="34" charset="0"/>
              </a:rPr>
              <a:t>Process virtual memory</a:t>
            </a:r>
          </a:p>
        </p:txBody>
      </p:sp>
      <p:sp>
        <p:nvSpPr>
          <p:cNvPr id="107535" name="TextBox 18">
            <a:extLst>
              <a:ext uri="{FF2B5EF4-FFF2-40B4-BE49-F238E27FC236}">
                <a16:creationId xmlns:a16="http://schemas.microsoft.com/office/drawing/2014/main" id="{60178F33-A153-E198-AC5B-ADF969A1B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019800"/>
            <a:ext cx="238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 i="1">
                <a:solidFill>
                  <a:srgbClr val="006600"/>
                </a:solidFill>
                <a:latin typeface="Calibri" panose="020F0502020204030204" pitchFamily="34" charset="0"/>
              </a:rPr>
              <a:t>Disk file specified by </a:t>
            </a:r>
          </a:p>
          <a:p>
            <a:pPr algn="ctr"/>
            <a:r>
              <a:rPr lang="en-US" altLang="en-US" sz="2000" i="1">
                <a:solidFill>
                  <a:srgbClr val="006600"/>
                </a:solidFill>
                <a:latin typeface="Calibri" panose="020F0502020204030204" pitchFamily="34" charset="0"/>
              </a:rPr>
              <a:t>file descriptor </a:t>
            </a:r>
            <a:r>
              <a:rPr lang="en-US" altLang="en-US" sz="2000">
                <a:solidFill>
                  <a:srgbClr val="006600"/>
                </a:solidFill>
                <a:latin typeface="Courier New" panose="02070309020205020404" pitchFamily="49" charset="0"/>
              </a:rPr>
              <a:t>fd</a:t>
            </a:r>
          </a:p>
        </p:txBody>
      </p:sp>
      <p:sp>
        <p:nvSpPr>
          <p:cNvPr id="107536" name="AutoShape 51">
            <a:extLst>
              <a:ext uri="{FF2B5EF4-FFF2-40B4-BE49-F238E27FC236}">
                <a16:creationId xmlns:a16="http://schemas.microsoft.com/office/drawing/2014/main" id="{F1DDBC39-1CB9-0853-41A5-91C650079FEB}"/>
              </a:ext>
            </a:extLst>
          </p:cNvPr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37" name="Rectangle 20">
            <a:extLst>
              <a:ext uri="{FF2B5EF4-FFF2-40B4-BE49-F238E27FC236}">
                <a16:creationId xmlns:a16="http://schemas.microsoft.com/office/drawing/2014/main" id="{B8335E13-2085-38C3-DC59-BC1D8052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103688"/>
            <a:ext cx="137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000">
                <a:latin typeface="Courier New" panose="02070309020205020404" pitchFamily="49" charset="0"/>
              </a:rPr>
              <a:t>len </a:t>
            </a:r>
            <a:r>
              <a:rPr lang="en-GB" altLang="en-US" sz="2000">
                <a:latin typeface="Verdana" panose="020B0604030504040204" pitchFamily="34" charset="0"/>
              </a:rPr>
              <a:t>bytes</a:t>
            </a:r>
            <a:endParaRPr lang="en-US" altLang="en-US" sz="2000">
              <a:latin typeface="Verdana" panose="020B0604030504040204" pitchFamily="34" charset="0"/>
            </a:endParaRPr>
          </a:p>
        </p:txBody>
      </p:sp>
      <p:sp>
        <p:nvSpPr>
          <p:cNvPr id="107538" name="Rectangle 21">
            <a:extLst>
              <a:ext uri="{FF2B5EF4-FFF2-40B4-BE49-F238E27FC236}">
                <a16:creationId xmlns:a16="http://schemas.microsoft.com/office/drawing/2014/main" id="{36770CFD-8EF8-BE09-47BF-5C4EE1B04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676775"/>
            <a:ext cx="110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000">
                <a:latin typeface="Courier New" panose="02070309020205020404" pitchFamily="49" charset="0"/>
              </a:rPr>
              <a:t>offset</a:t>
            </a:r>
            <a:endParaRPr lang="en-US" altLang="en-US" sz="2000"/>
          </a:p>
        </p:txBody>
      </p:sp>
      <p:cxnSp>
        <p:nvCxnSpPr>
          <p:cNvPr id="107539" name="Straight Arrow Connector 23">
            <a:extLst>
              <a:ext uri="{FF2B5EF4-FFF2-40B4-BE49-F238E27FC236}">
                <a16:creationId xmlns:a16="http://schemas.microsoft.com/office/drawing/2014/main" id="{9C74514D-BABD-449B-2501-4F9B4855720E}"/>
              </a:ext>
            </a:extLst>
          </p:cNvPr>
          <p:cNvCxnSpPr>
            <a:cxnSpLocks noChangeShapeType="1"/>
            <a:stCxn id="107538" idx="3"/>
          </p:cNvCxnSpPr>
          <p:nvPr/>
        </p:nvCxnSpPr>
        <p:spPr bwMode="auto">
          <a:xfrm>
            <a:off x="1260475" y="4876800"/>
            <a:ext cx="7969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40" name="TextBox 24">
            <a:extLst>
              <a:ext uri="{FF2B5EF4-FFF2-40B4-BE49-F238E27FC236}">
                <a16:creationId xmlns:a16="http://schemas.microsoft.com/office/drawing/2014/main" id="{C72C370C-C480-A9F4-6269-F610AA288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5003800"/>
            <a:ext cx="846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(bytes)</a:t>
            </a:r>
          </a:p>
        </p:txBody>
      </p:sp>
      <p:sp>
        <p:nvSpPr>
          <p:cNvPr id="107541" name="Slide Number Placeholder 25">
            <a:extLst>
              <a:ext uri="{FF2B5EF4-FFF2-40B4-BE49-F238E27FC236}">
                <a16:creationId xmlns:a16="http://schemas.microsoft.com/office/drawing/2014/main" id="{56B33D3A-5788-9013-6117-B68F02A0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1831F4-1650-4322-9953-DE777FF42934}" type="slidenum">
              <a:rPr lang="en-US" altLang="en-US" smtClean="0">
                <a:latin typeface="Arial" panose="020B0604020202020204" pitchFamily="34" charset="0"/>
              </a:rPr>
              <a:pPr/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DB6B64DB-14C1-EF10-C049-6E50B3470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07543" name="Date Placeholder 27">
            <a:extLst>
              <a:ext uri="{FF2B5EF4-FFF2-40B4-BE49-F238E27FC236}">
                <a16:creationId xmlns:a16="http://schemas.microsoft.com/office/drawing/2014/main" id="{0F79A0F8-5104-912D-E926-43D32551EF7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>
            <a:extLst>
              <a:ext uri="{FF2B5EF4-FFF2-40B4-BE49-F238E27FC236}">
                <a16:creationId xmlns:a16="http://schemas.microsoft.com/office/drawing/2014/main" id="{538B6E78-4DCE-EE8B-5639-1C09A86D2D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434975"/>
            <a:ext cx="7259638" cy="57308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User-Level Memory Mapping</a:t>
            </a:r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792A5B70-C8A7-D880-D2E3-45E6C82B9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20788"/>
            <a:ext cx="8610600" cy="4471987"/>
          </a:xfrm>
        </p:spPr>
        <p:txBody>
          <a:bodyPr/>
          <a:lstStyle/>
          <a:p>
            <a:pPr eaLnBrk="1" hangingPunct="1"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*mmap(void *start, size_t len,</a:t>
            </a:r>
          </a:p>
          <a:p>
            <a:pPr eaLnBrk="1" hangingPunct="1"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int prot, int flags, int fd, off_t offset</a:t>
            </a:r>
            <a:r>
              <a:rPr lang="en-GB" altLang="en-US" sz="1800">
                <a:ea typeface="ＭＳ Ｐゴシック" panose="020B0600070205080204" pitchFamily="34" charset="-128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1800"/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Map </a:t>
            </a:r>
            <a:r>
              <a:rPr lang="en-GB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len</a:t>
            </a:r>
            <a:r>
              <a:rPr lang="en-GB" altLang="en-US" sz="2000">
                <a:ea typeface="ＭＳ Ｐゴシック" panose="020B0600070205080204" pitchFamily="34" charset="-128"/>
              </a:rPr>
              <a:t> bytes starting at offset </a:t>
            </a:r>
            <a:r>
              <a:rPr lang="en-GB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offset </a:t>
            </a:r>
            <a:r>
              <a:rPr lang="en-GB" altLang="en-US" sz="2000">
                <a:ea typeface="ＭＳ Ｐゴシック" panose="020B0600070205080204" pitchFamily="34" charset="-128"/>
              </a:rPr>
              <a:t>of the file specified by file descriptor </a:t>
            </a:r>
            <a:r>
              <a:rPr lang="en-GB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fd</a:t>
            </a:r>
            <a:r>
              <a:rPr lang="en-GB" altLang="en-US" sz="2000">
                <a:ea typeface="ＭＳ Ｐゴシック" panose="020B0600070205080204" pitchFamily="34" charset="-128"/>
              </a:rPr>
              <a:t>, preferably at address </a:t>
            </a:r>
            <a:r>
              <a:rPr lang="en-GB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start</a:t>
            </a:r>
            <a:r>
              <a:rPr lang="en-GB" altLang="en-US" sz="2000">
                <a:ea typeface="ＭＳ Ｐゴシック" panose="020B0600070205080204" pitchFamily="34" charset="-128"/>
              </a:rPr>
              <a:t> </a:t>
            </a:r>
          </a:p>
          <a:p>
            <a:pPr lvl="1" eaLnBrk="1" hangingPunct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latin typeface="Courier New" panose="02070309020205020404" pitchFamily="49" charset="0"/>
              </a:rPr>
              <a:t>start:</a:t>
            </a:r>
            <a:r>
              <a:rPr lang="en-GB" altLang="en-US" sz="1800"/>
              <a:t> may be 0 for “pick an address”</a:t>
            </a:r>
          </a:p>
          <a:p>
            <a:pPr lvl="1" eaLnBrk="1" hangingPunct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latin typeface="Courier New" panose="02070309020205020404" pitchFamily="49" charset="0"/>
              </a:rPr>
              <a:t>prot</a:t>
            </a:r>
            <a:r>
              <a:rPr lang="en-GB" altLang="en-US" sz="1800"/>
              <a:t>: PROT_READ, PROT_WRITE, ...</a:t>
            </a:r>
          </a:p>
          <a:p>
            <a:pPr lvl="1" eaLnBrk="1" hangingPunct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latin typeface="Courier New" panose="02070309020205020404" pitchFamily="49" charset="0"/>
              </a:rPr>
              <a:t>flags</a:t>
            </a:r>
            <a:r>
              <a:rPr lang="en-GB" altLang="en-US" sz="1800"/>
              <a:t>: MAP_PRIVATE, MAP_SHARED, ...</a:t>
            </a:r>
            <a:endParaRPr lang="en-GB" altLang="en-US"/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Return a pointer to start of mapped area (may not be </a:t>
            </a:r>
            <a:r>
              <a:rPr lang="en-GB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start</a:t>
            </a:r>
            <a:r>
              <a:rPr lang="en-GB" altLang="en-US" sz="2000"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Example: fast file-copy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/>
              <a:t>Useful for applications like Web servers that need to quickly copy files.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latin typeface="Courier New" panose="02070309020205020404" pitchFamily="49" charset="0"/>
              </a:rPr>
              <a:t>mmap()</a:t>
            </a:r>
            <a:r>
              <a:rPr lang="en-GB" altLang="en-US" sz="1800"/>
              <a:t>allows file transfers without copying into user space.</a:t>
            </a:r>
            <a:r>
              <a:rPr lang="en-GB" altLang="en-US" sz="18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09571" name="Slide Number Placeholder 4">
            <a:extLst>
              <a:ext uri="{FF2B5EF4-FFF2-40B4-BE49-F238E27FC236}">
                <a16:creationId xmlns:a16="http://schemas.microsoft.com/office/drawing/2014/main" id="{D2DCFB81-0B7E-D58C-B1B1-2E6B18F9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66BFCC6-E736-4A12-B32C-4D6370331744}" type="slidenum">
              <a:rPr lang="en-US" altLang="en-US" smtClean="0">
                <a:latin typeface="Arial" panose="020B0604020202020204" pitchFamily="34" charset="0"/>
              </a:rPr>
              <a:pPr/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1FDEF-8B0A-3E93-0678-FA1472ED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09573" name="Date Placeholder 6">
            <a:extLst>
              <a:ext uri="{FF2B5EF4-FFF2-40B4-BE49-F238E27FC236}">
                <a16:creationId xmlns:a16="http://schemas.microsoft.com/office/drawing/2014/main" id="{78FC75C2-76E2-1930-EC37-91A8C14FB3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Oval 10">
            <a:extLst>
              <a:ext uri="{FF2B5EF4-FFF2-40B4-BE49-F238E27FC236}">
                <a16:creationId xmlns:a16="http://schemas.microsoft.com/office/drawing/2014/main" id="{4BC681F5-6B6E-3392-728D-688B846D1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763" y="6019800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18" name="Rectangle 12">
            <a:extLst>
              <a:ext uri="{FF2B5EF4-FFF2-40B4-BE49-F238E27FC236}">
                <a16:creationId xmlns:a16="http://schemas.microsoft.com/office/drawing/2014/main" id="{03610521-8ED9-CD7D-DC72-F25115336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763" y="5638800"/>
            <a:ext cx="596900" cy="444500"/>
          </a:xfrm>
          <a:prstGeom prst="rect">
            <a:avLst/>
          </a:prstGeom>
          <a:solidFill>
            <a:srgbClr val="C4C4C4"/>
          </a:solidFill>
          <a:ln>
            <a:noFill/>
          </a:ln>
          <a:extLs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19" name="Oval 13">
            <a:extLst>
              <a:ext uri="{FF2B5EF4-FFF2-40B4-BE49-F238E27FC236}">
                <a16:creationId xmlns:a16="http://schemas.microsoft.com/office/drawing/2014/main" id="{968046FC-F919-15A2-2EE9-2D5723021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763" y="5562600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0" name="Rectangle 15">
            <a:extLst>
              <a:ext uri="{FF2B5EF4-FFF2-40B4-BE49-F238E27FC236}">
                <a16:creationId xmlns:a16="http://schemas.microsoft.com/office/drawing/2014/main" id="{313C9BC0-4653-F413-2572-2C37CD81D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350" y="5740400"/>
            <a:ext cx="5857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>
                <a:solidFill>
                  <a:srgbClr val="000066"/>
                </a:solidFill>
                <a:latin typeface="Calibri" panose="020F0502020204030204" pitchFamily="34" charset="0"/>
              </a:rPr>
              <a:t>Disk</a:t>
            </a:r>
          </a:p>
        </p:txBody>
      </p:sp>
      <p:sp>
        <p:nvSpPr>
          <p:cNvPr id="111621" name="Rectangle 1">
            <a:extLst>
              <a:ext uri="{FF2B5EF4-FFF2-40B4-BE49-F238E27FC236}">
                <a16:creationId xmlns:a16="http://schemas.microsoft.com/office/drawing/2014/main" id="{4C244216-0463-41A9-0B98-85FA27034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6142038" cy="573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Servicing a Page Fault</a:t>
            </a:r>
          </a:p>
        </p:txBody>
      </p:sp>
      <p:sp>
        <p:nvSpPr>
          <p:cNvPr id="111622" name="Rectangle 2">
            <a:extLst>
              <a:ext uri="{FF2B5EF4-FFF2-40B4-BE49-F238E27FC236}">
                <a16:creationId xmlns:a16="http://schemas.microsoft.com/office/drawing/2014/main" id="{FB6D0F57-7BDE-9977-AB8B-8BE1DCE34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4648200" cy="5224462"/>
          </a:xfrm>
        </p:spPr>
        <p:txBody>
          <a:bodyPr/>
          <a:lstStyle/>
          <a:p>
            <a:pPr eaLnBrk="1" hangingPunct="1">
              <a:lnSpc>
                <a:spcPct val="83000"/>
              </a:lnSpc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(1) Processor signals disk controller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Read block of length P starting at disk address X and store starting at memory address Y</a:t>
            </a:r>
          </a:p>
          <a:p>
            <a:pPr eaLnBrk="1" hangingPunct="1">
              <a:lnSpc>
                <a:spcPct val="83000"/>
              </a:lnSpc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(2) Read occurs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Direct Memory Access (DMA)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Under control of I/O controller</a:t>
            </a:r>
          </a:p>
          <a:p>
            <a:pPr eaLnBrk="1" hangingPunct="1">
              <a:lnSpc>
                <a:spcPct val="83000"/>
              </a:lnSpc>
              <a:buFont typeface="Wingdings" panose="05000000000000000000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(3) Controller signals completion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Interrupts processor</a:t>
            </a:r>
          </a:p>
          <a:p>
            <a:pPr lvl="1" eaLnBrk="1" hangingPunct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/>
              <a:t>OS resumes suspended process </a:t>
            </a:r>
          </a:p>
        </p:txBody>
      </p:sp>
      <p:sp>
        <p:nvSpPr>
          <p:cNvPr id="111623" name="Oval 10">
            <a:extLst>
              <a:ext uri="{FF2B5EF4-FFF2-40B4-BE49-F238E27FC236}">
                <a16:creationId xmlns:a16="http://schemas.microsoft.com/office/drawing/2014/main" id="{C3D34E9B-1505-81E3-3688-A6BF91F9F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6032500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4" name="Rectangle 12">
            <a:extLst>
              <a:ext uri="{FF2B5EF4-FFF2-40B4-BE49-F238E27FC236}">
                <a16:creationId xmlns:a16="http://schemas.microsoft.com/office/drawing/2014/main" id="{AFB12333-2341-6C15-153A-8C022D407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5651500"/>
            <a:ext cx="596900" cy="444500"/>
          </a:xfrm>
          <a:prstGeom prst="rect">
            <a:avLst/>
          </a:prstGeom>
          <a:solidFill>
            <a:srgbClr val="C4C4C4"/>
          </a:solidFill>
          <a:ln>
            <a:noFill/>
          </a:ln>
          <a:extLs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5" name="Oval 13">
            <a:extLst>
              <a:ext uri="{FF2B5EF4-FFF2-40B4-BE49-F238E27FC236}">
                <a16:creationId xmlns:a16="http://schemas.microsoft.com/office/drawing/2014/main" id="{35ECB4E4-7F54-9FBD-2E6D-4347EB3E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5575300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6" name="Rectangle 15">
            <a:extLst>
              <a:ext uri="{FF2B5EF4-FFF2-40B4-BE49-F238E27FC236}">
                <a16:creationId xmlns:a16="http://schemas.microsoft.com/office/drawing/2014/main" id="{1533D770-D39D-BCAD-3570-68DE64103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413" y="5753100"/>
            <a:ext cx="5857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>
                <a:solidFill>
                  <a:srgbClr val="000066"/>
                </a:solidFill>
                <a:latin typeface="Calibri" panose="020F0502020204030204" pitchFamily="34" charset="0"/>
              </a:rPr>
              <a:t>Disk</a:t>
            </a:r>
          </a:p>
        </p:txBody>
      </p:sp>
      <p:sp>
        <p:nvSpPr>
          <p:cNvPr id="111627" name="Line 16">
            <a:extLst>
              <a:ext uri="{FF2B5EF4-FFF2-40B4-BE49-F238E27FC236}">
                <a16:creationId xmlns:a16="http://schemas.microsoft.com/office/drawing/2014/main" id="{2DC20CD1-C637-7D79-15E6-A62DB6B50C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8700" y="5016500"/>
            <a:ext cx="1588" cy="6223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8" name="Line 17">
            <a:extLst>
              <a:ext uri="{FF2B5EF4-FFF2-40B4-BE49-F238E27FC236}">
                <a16:creationId xmlns:a16="http://schemas.microsoft.com/office/drawing/2014/main" id="{1C28F5A4-7B4D-C804-A346-9C90F9543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5016500"/>
            <a:ext cx="1588" cy="6350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9" name="Line 18">
            <a:extLst>
              <a:ext uri="{FF2B5EF4-FFF2-40B4-BE49-F238E27FC236}">
                <a16:creationId xmlns:a16="http://schemas.microsoft.com/office/drawing/2014/main" id="{3BEB8958-632B-4B16-3EC2-AA361D3D5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3500" y="3975100"/>
            <a:ext cx="1588" cy="8001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0" name="Line 19">
            <a:extLst>
              <a:ext uri="{FF2B5EF4-FFF2-40B4-BE49-F238E27FC236}">
                <a16:creationId xmlns:a16="http://schemas.microsoft.com/office/drawing/2014/main" id="{EA65C08E-1D14-87B3-7784-E1B245ACE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1700" y="2565400"/>
            <a:ext cx="1588" cy="23749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Rectangle 20">
            <a:extLst>
              <a:ext uri="{FF2B5EF4-FFF2-40B4-BE49-F238E27FC236}">
                <a16:creationId xmlns:a16="http://schemas.microsoft.com/office/drawing/2014/main" id="{862C8005-5A46-10B7-F672-197AF217F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3886200"/>
            <a:ext cx="3048000" cy="2921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blurRad="63500" dist="107933" dir="2700000" algn="ctr" rotWithShape="0">
              <a:srgbClr val="00FF99">
                <a:alpha val="74998"/>
              </a:srgbClr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000066"/>
                </a:solidFill>
                <a:latin typeface="Calibri" charset="0"/>
                <a:ea typeface="ＭＳ Ｐゴシック" charset="0"/>
              </a:rPr>
              <a:t>Memory-I/O bus</a:t>
            </a:r>
          </a:p>
        </p:txBody>
      </p:sp>
      <p:sp>
        <p:nvSpPr>
          <p:cNvPr id="27665" name="Rectangle 21">
            <a:extLst>
              <a:ext uri="{FF2B5EF4-FFF2-40B4-BE49-F238E27FC236}">
                <a16:creationId xmlns:a16="http://schemas.microsoft.com/office/drawing/2014/main" id="{BDD56799-9CD4-C24E-89E7-0ADAD2068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1663700"/>
            <a:ext cx="1231900" cy="8890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blurRad="63500" dist="107933" dir="2700000" algn="ctr" rotWithShape="0">
              <a:srgbClr val="00FF99">
                <a:alpha val="74998"/>
              </a:srgbClr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000066"/>
                </a:solidFill>
                <a:latin typeface="Calibri" charset="0"/>
                <a:ea typeface="ＭＳ Ｐゴシック" charset="0"/>
              </a:rPr>
              <a:t>Processor</a:t>
            </a:r>
          </a:p>
        </p:txBody>
      </p:sp>
      <p:sp>
        <p:nvSpPr>
          <p:cNvPr id="27666" name="Rectangle 22">
            <a:extLst>
              <a:ext uri="{FF2B5EF4-FFF2-40B4-BE49-F238E27FC236}">
                <a16:creationId xmlns:a16="http://schemas.microsoft.com/office/drawing/2014/main" id="{EED8F6C3-F7BD-6277-495C-9F2ED4B36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2921000"/>
            <a:ext cx="1231900" cy="495300"/>
          </a:xfrm>
          <a:prstGeom prst="rect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blurRad="63500" dist="107933" dir="2700000" algn="ctr" rotWithShape="0">
              <a:srgbClr val="00FF99">
                <a:alpha val="74998"/>
              </a:srgbClr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000066"/>
                </a:solidFill>
                <a:latin typeface="Calibri" charset="0"/>
                <a:ea typeface="ＭＳ Ｐゴシック" charset="0"/>
              </a:rPr>
              <a:t>Cache</a:t>
            </a:r>
          </a:p>
        </p:txBody>
      </p:sp>
      <p:sp>
        <p:nvSpPr>
          <p:cNvPr id="27667" name="Rectangle 23">
            <a:extLst>
              <a:ext uri="{FF2B5EF4-FFF2-40B4-BE49-F238E27FC236}">
                <a16:creationId xmlns:a16="http://schemas.microsoft.com/office/drawing/2014/main" id="{C389B26A-C699-EEB1-7F7F-D5CEC1135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4813300"/>
            <a:ext cx="1231900" cy="495300"/>
          </a:xfrm>
          <a:prstGeom prst="rect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blurRad="63500" dist="107933" dir="2700000" algn="ctr" rotWithShape="0">
              <a:srgbClr val="00FF99">
                <a:alpha val="74998"/>
              </a:srgbClr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000066"/>
                </a:solidFill>
                <a:latin typeface="Calibri" charset="0"/>
                <a:ea typeface="ＭＳ Ｐゴシック" charset="0"/>
              </a:rPr>
              <a:t>Memory</a:t>
            </a:r>
          </a:p>
        </p:txBody>
      </p:sp>
      <p:sp>
        <p:nvSpPr>
          <p:cNvPr id="27668" name="Rectangle 24">
            <a:extLst>
              <a:ext uri="{FF2B5EF4-FFF2-40B4-BE49-F238E27FC236}">
                <a16:creationId xmlns:a16="http://schemas.microsoft.com/office/drawing/2014/main" id="{62C392EF-8D6C-7682-E5EA-E7002BB9F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650" y="4584700"/>
            <a:ext cx="1231900" cy="4953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blurRad="63500" dist="107933" dir="2700000" algn="ctr" rotWithShape="0">
              <a:srgbClr val="00FF99">
                <a:alpha val="74998"/>
              </a:srgbClr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000066"/>
                </a:solidFill>
                <a:latin typeface="Calibri" charset="0"/>
                <a:ea typeface="ＭＳ Ｐゴシック" charset="0"/>
              </a:rPr>
              <a:t>I/O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000066"/>
                </a:solidFill>
                <a:latin typeface="Calibri" charset="0"/>
                <a:ea typeface="ＭＳ Ｐゴシック" charset="0"/>
              </a:rPr>
              <a:t>controller</a:t>
            </a:r>
          </a:p>
        </p:txBody>
      </p:sp>
      <p:sp>
        <p:nvSpPr>
          <p:cNvPr id="111636" name="Rectangle 25">
            <a:extLst>
              <a:ext uri="{FF2B5EF4-FFF2-40B4-BE49-F238E27FC236}">
                <a16:creationId xmlns:a16="http://schemas.microsoft.com/office/drawing/2014/main" id="{8B717F88-1EE3-0C7D-952E-88D25A13B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450" y="2273300"/>
            <a:ext cx="749300" cy="215900"/>
          </a:xfrm>
          <a:prstGeom prst="rect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 b="1">
                <a:solidFill>
                  <a:srgbClr val="000066"/>
                </a:solidFill>
                <a:latin typeface="Calibri" panose="020F0502020204030204" pitchFamily="34" charset="0"/>
              </a:rPr>
              <a:t>Reg</a:t>
            </a:r>
          </a:p>
        </p:txBody>
      </p:sp>
      <p:sp>
        <p:nvSpPr>
          <p:cNvPr id="111637" name="Freeform 26">
            <a:extLst>
              <a:ext uri="{FF2B5EF4-FFF2-40B4-BE49-F238E27FC236}">
                <a16:creationId xmlns:a16="http://schemas.microsoft.com/office/drawing/2014/main" id="{DB3D92A9-3A0B-EB87-A1E7-7F61529494D7}"/>
              </a:ext>
            </a:extLst>
          </p:cNvPr>
          <p:cNvSpPr>
            <a:spLocks/>
          </p:cNvSpPr>
          <p:nvPr/>
        </p:nvSpPr>
        <p:spPr bwMode="auto">
          <a:xfrm>
            <a:off x="6000750" y="3975100"/>
            <a:ext cx="1739900" cy="1651000"/>
          </a:xfrm>
          <a:custGeom>
            <a:avLst/>
            <a:gdLst>
              <a:gd name="T0" fmla="*/ 2147483646 w 1096"/>
              <a:gd name="T1" fmla="*/ 2147483646 h 1040"/>
              <a:gd name="T2" fmla="*/ 2147483646 w 1096"/>
              <a:gd name="T3" fmla="*/ 2147483646 h 1040"/>
              <a:gd name="T4" fmla="*/ 2147483646 w 1096"/>
              <a:gd name="T5" fmla="*/ 2147483646 h 1040"/>
              <a:gd name="T6" fmla="*/ 2147483646 w 1096"/>
              <a:gd name="T7" fmla="*/ 2147483646 h 1040"/>
              <a:gd name="T8" fmla="*/ 2147483646 w 1096"/>
              <a:gd name="T9" fmla="*/ 2147483646 h 1040"/>
              <a:gd name="T10" fmla="*/ 2147483646 w 1096"/>
              <a:gd name="T11" fmla="*/ 2147483646 h 1040"/>
              <a:gd name="T12" fmla="*/ 2147483646 w 1096"/>
              <a:gd name="T13" fmla="*/ 2147483646 h 1040"/>
              <a:gd name="T14" fmla="*/ 2147483646 w 1096"/>
              <a:gd name="T15" fmla="*/ 2147483646 h 10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96"/>
              <a:gd name="T25" fmla="*/ 0 h 1040"/>
              <a:gd name="T26" fmla="*/ 1096 w 1096"/>
              <a:gd name="T27" fmla="*/ 1040 h 10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96" h="1040">
                <a:moveTo>
                  <a:pt x="936" y="1040"/>
                </a:moveTo>
                <a:cubicBezTo>
                  <a:pt x="924" y="895"/>
                  <a:pt x="912" y="751"/>
                  <a:pt x="936" y="656"/>
                </a:cubicBezTo>
                <a:cubicBezTo>
                  <a:pt x="959" y="560"/>
                  <a:pt x="1064" y="552"/>
                  <a:pt x="1080" y="464"/>
                </a:cubicBezTo>
                <a:cubicBezTo>
                  <a:pt x="1096" y="376"/>
                  <a:pt x="1096" y="200"/>
                  <a:pt x="1032" y="128"/>
                </a:cubicBezTo>
                <a:cubicBezTo>
                  <a:pt x="967" y="55"/>
                  <a:pt x="839" y="47"/>
                  <a:pt x="696" y="32"/>
                </a:cubicBezTo>
                <a:cubicBezTo>
                  <a:pt x="552" y="16"/>
                  <a:pt x="280" y="0"/>
                  <a:pt x="168" y="32"/>
                </a:cubicBezTo>
                <a:cubicBezTo>
                  <a:pt x="56" y="64"/>
                  <a:pt x="47" y="144"/>
                  <a:pt x="24" y="224"/>
                </a:cubicBezTo>
                <a:cubicBezTo>
                  <a:pt x="0" y="303"/>
                  <a:pt x="12" y="407"/>
                  <a:pt x="24" y="512"/>
                </a:cubicBezTo>
              </a:path>
            </a:pathLst>
          </a:custGeom>
          <a:noFill/>
          <a:ln w="5724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8" name="Text Box 27">
            <a:extLst>
              <a:ext uri="{FF2B5EF4-FFF2-40B4-BE49-F238E27FC236}">
                <a16:creationId xmlns:a16="http://schemas.microsoft.com/office/drawing/2014/main" id="{034A7B5E-A0FB-0CA8-BC4E-3495054D8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4222750"/>
            <a:ext cx="137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>
                <a:solidFill>
                  <a:srgbClr val="000066"/>
                </a:solidFill>
                <a:latin typeface="Calibri" panose="020F0502020204030204" pitchFamily="34" charset="0"/>
              </a:rPr>
              <a:t>(2) DMA Transfer</a:t>
            </a:r>
          </a:p>
        </p:txBody>
      </p:sp>
      <p:sp>
        <p:nvSpPr>
          <p:cNvPr id="111639" name="Freeform 28">
            <a:extLst>
              <a:ext uri="{FF2B5EF4-FFF2-40B4-BE49-F238E27FC236}">
                <a16:creationId xmlns:a16="http://schemas.microsoft.com/office/drawing/2014/main" id="{270C25CF-CC91-D736-595B-AA97023E7E35}"/>
              </a:ext>
            </a:extLst>
          </p:cNvPr>
          <p:cNvSpPr>
            <a:spLocks/>
          </p:cNvSpPr>
          <p:nvPr/>
        </p:nvSpPr>
        <p:spPr bwMode="auto">
          <a:xfrm>
            <a:off x="6572250" y="2197100"/>
            <a:ext cx="1219200" cy="2362200"/>
          </a:xfrm>
          <a:custGeom>
            <a:avLst/>
            <a:gdLst>
              <a:gd name="T0" fmla="*/ 2147483646 w 720"/>
              <a:gd name="T1" fmla="*/ 2147483646 h 1056"/>
              <a:gd name="T2" fmla="*/ 2147483646 w 720"/>
              <a:gd name="T3" fmla="*/ 0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908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0" name="Freeform 29">
            <a:extLst>
              <a:ext uri="{FF2B5EF4-FFF2-40B4-BE49-F238E27FC236}">
                <a16:creationId xmlns:a16="http://schemas.microsoft.com/office/drawing/2014/main" id="{7FC43B88-AA18-633D-7995-9C33DD04DFA8}"/>
              </a:ext>
            </a:extLst>
          </p:cNvPr>
          <p:cNvSpPr>
            <a:spLocks/>
          </p:cNvSpPr>
          <p:nvPr/>
        </p:nvSpPr>
        <p:spPr bwMode="auto">
          <a:xfrm>
            <a:off x="6572250" y="1892300"/>
            <a:ext cx="1600200" cy="2667000"/>
          </a:xfrm>
          <a:custGeom>
            <a:avLst/>
            <a:gdLst>
              <a:gd name="T0" fmla="*/ 2147483646 w 720"/>
              <a:gd name="T1" fmla="*/ 2147483646 h 1056"/>
              <a:gd name="T2" fmla="*/ 2147483646 w 720"/>
              <a:gd name="T3" fmla="*/ 0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9080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1" name="Text Box 30">
            <a:extLst>
              <a:ext uri="{FF2B5EF4-FFF2-40B4-BE49-F238E27FC236}">
                <a16:creationId xmlns:a16="http://schemas.microsoft.com/office/drawing/2014/main" id="{837A9122-206A-3118-05EF-E275DF3A8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4938" y="1435100"/>
            <a:ext cx="227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>
                <a:solidFill>
                  <a:srgbClr val="000066"/>
                </a:solidFill>
                <a:latin typeface="Calibri" panose="020F0502020204030204" pitchFamily="34" charset="0"/>
              </a:rPr>
              <a:t>(1) Initiate Block Read</a:t>
            </a:r>
          </a:p>
        </p:txBody>
      </p:sp>
      <p:sp>
        <p:nvSpPr>
          <p:cNvPr id="111642" name="Text Box 31">
            <a:extLst>
              <a:ext uri="{FF2B5EF4-FFF2-40B4-BE49-F238E27FC236}">
                <a16:creationId xmlns:a16="http://schemas.microsoft.com/office/drawing/2014/main" id="{4DD5DD2D-AE83-35F4-3255-6DA870B0B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450" y="2273300"/>
            <a:ext cx="1219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>
                <a:solidFill>
                  <a:srgbClr val="000066"/>
                </a:solidFill>
                <a:latin typeface="Calibri" panose="020F0502020204030204" pitchFamily="34" charset="0"/>
              </a:rPr>
              <a:t>(3) Read Done</a:t>
            </a:r>
          </a:p>
        </p:txBody>
      </p:sp>
      <p:sp>
        <p:nvSpPr>
          <p:cNvPr id="111643" name="Slide Number Placeholder 28">
            <a:extLst>
              <a:ext uri="{FF2B5EF4-FFF2-40B4-BE49-F238E27FC236}">
                <a16:creationId xmlns:a16="http://schemas.microsoft.com/office/drawing/2014/main" id="{3EEF15E5-9ED4-2030-2A04-EAFA10EA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13554F-B42A-4F94-9DC6-81611204875C}" type="slidenum">
              <a:rPr lang="en-US" altLang="en-US" smtClean="0">
                <a:latin typeface="Arial" panose="020B0604020202020204" pitchFamily="34" charset="0"/>
              </a:rPr>
              <a:pPr/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" name="Footer Placeholder 29">
            <a:extLst>
              <a:ext uri="{FF2B5EF4-FFF2-40B4-BE49-F238E27FC236}">
                <a16:creationId xmlns:a16="http://schemas.microsoft.com/office/drawing/2014/main" id="{4F16AFA2-BD61-974D-99FE-B9AE49B9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1645" name="Date Placeholder 30">
            <a:extLst>
              <a:ext uri="{FF2B5EF4-FFF2-40B4-BE49-F238E27FC236}">
                <a16:creationId xmlns:a16="http://schemas.microsoft.com/office/drawing/2014/main" id="{25E67FB3-FE97-4F6A-3320-3D3433FE8D1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>
            <a:extLst>
              <a:ext uri="{FF2B5EF4-FFF2-40B4-BE49-F238E27FC236}">
                <a16:creationId xmlns:a16="http://schemas.microsoft.com/office/drawing/2014/main" id="{72F1211B-1266-7A4D-B88A-0FC9E1299E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7163" y="319088"/>
            <a:ext cx="7462837" cy="604837"/>
          </a:xfrm>
        </p:spPr>
        <p:txBody>
          <a:bodyPr/>
          <a:lstStyle/>
          <a:p>
            <a:pPr eaLnBrk="1" hangingPunct="1"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mmap</a:t>
            </a:r>
            <a:r>
              <a:rPr lang="en-GB" altLang="en-US">
                <a:ea typeface="ＭＳ Ｐゴシック" panose="020B0600070205080204" pitchFamily="34" charset="-128"/>
              </a:rPr>
              <a:t>() Example: Fast File Copy</a:t>
            </a:r>
          </a:p>
        </p:txBody>
      </p:sp>
      <p:sp>
        <p:nvSpPr>
          <p:cNvPr id="113666" name="Rectangle 3">
            <a:extLst>
              <a:ext uri="{FF2B5EF4-FFF2-40B4-BE49-F238E27FC236}">
                <a16:creationId xmlns:a16="http://schemas.microsoft.com/office/drawing/2014/main" id="{AFC2CFB6-A295-622E-AFDE-F28DE97BF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382000" cy="52244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23838" indent="-223838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/* mmap.c - a program that uses mmap to copy itself to stdout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/* include &lt;unistd.h&gt;, &lt;sys/mman.h&gt;, &lt;sys/stat.h&gt;, and &lt;fcntl.h&gt;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int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main(void)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struct stat stat;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int fd;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char *bufp;</a:t>
            </a:r>
          </a:p>
          <a:p>
            <a:pPr eaLnBrk="1" hangingPunct="1"/>
            <a:endParaRPr lang="en-US" altLang="en-US" sz="16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/* Open the file &amp; get its size.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fd = open("./mmap.c", O_RDONLY);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fstat(fd, &amp;stat);</a:t>
            </a:r>
          </a:p>
          <a:p>
            <a:pPr eaLnBrk="1" hangingPunct="1"/>
            <a:endParaRPr lang="en-US" altLang="en-US" sz="16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/* Map the file to a new VM area.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bufp = mmap(NULL, stat.st_size, PROT_READ, MAP_PRIVATE, fd, 0);</a:t>
            </a:r>
          </a:p>
          <a:p>
            <a:pPr eaLnBrk="1" hangingPunct="1"/>
            <a:endParaRPr lang="en-US" altLang="en-US" sz="16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/* Write the VM area to stdout.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write(STDOUT_FILENO, bufp, stat.st_size);</a:t>
            </a:r>
          </a:p>
          <a:p>
            <a:pPr eaLnBrk="1" hangingPunct="1"/>
            <a:endParaRPr lang="en-US" altLang="en-US" sz="16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return (0);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3667" name="Slide Number Placeholder 7">
            <a:extLst>
              <a:ext uri="{FF2B5EF4-FFF2-40B4-BE49-F238E27FC236}">
                <a16:creationId xmlns:a16="http://schemas.microsoft.com/office/drawing/2014/main" id="{842E2F0C-EDA1-9BF0-A812-D7487567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4B7175-D598-4D0A-9253-41EBBD3EB148}" type="slidenum">
              <a:rPr lang="en-US" altLang="en-US" smtClean="0">
                <a:latin typeface="Arial" panose="020B0604020202020204" pitchFamily="34" charset="0"/>
              </a:rPr>
              <a:pPr/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30EE7F8-08AE-A7DF-8E1C-680BCC6A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3669" name="Date Placeholder 9">
            <a:extLst>
              <a:ext uri="{FF2B5EF4-FFF2-40B4-BE49-F238E27FC236}">
                <a16:creationId xmlns:a16="http://schemas.microsoft.com/office/drawing/2014/main" id="{7BB49914-E9F6-138E-C985-758F9AA4AA3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Date Placeholder 3">
            <a:extLst>
              <a:ext uri="{FF2B5EF4-FFF2-40B4-BE49-F238E27FC236}">
                <a16:creationId xmlns:a16="http://schemas.microsoft.com/office/drawing/2014/main" id="{906CE17B-5CC1-07A6-63E2-BFEB822660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10581-6EEF-92A5-C264-B8F05215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5715" name="Slide Number Placeholder 5">
            <a:extLst>
              <a:ext uri="{FF2B5EF4-FFF2-40B4-BE49-F238E27FC236}">
                <a16:creationId xmlns:a16="http://schemas.microsoft.com/office/drawing/2014/main" id="{2B58471B-1EB3-A83E-06A5-310A4B13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D06A66-1DF5-4A66-8D54-C171678307B6}" type="slidenum">
              <a:rPr lang="en-US" altLang="en-US" smtClean="0">
                <a:latin typeface="Arial" panose="020B0604020202020204" pitchFamily="34" charset="0"/>
              </a:rPr>
              <a:pPr/>
              <a:t>49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EE30AEE1-F171-4A0B-6310-EC7FAABD0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fork</a:t>
            </a:r>
            <a:r>
              <a:rPr lang="en-US" altLang="en-US">
                <a:ea typeface="ＭＳ Ｐゴシック" panose="020B0600070205080204" pitchFamily="34" charset="-128"/>
              </a:rPr>
              <a:t>() Revisited</a:t>
            </a:r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B664D826-0E27-AD5A-3B7C-B3251C8BE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 create a new process using fork():</a:t>
            </a:r>
          </a:p>
          <a:p>
            <a:pPr lvl="1" eaLnBrk="1" hangingPunct="1"/>
            <a:r>
              <a:rPr lang="en-US" altLang="en-US"/>
              <a:t>Make copies of the old process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page table, etc.</a:t>
            </a:r>
          </a:p>
          <a:p>
            <a:pPr lvl="2" eaLnBrk="1" hangingPunct="1"/>
            <a:r>
              <a:rPr lang="en-US" altLang="en-US"/>
              <a:t>The two processes now share all of their pages</a:t>
            </a:r>
          </a:p>
          <a:p>
            <a:pPr lvl="1" eaLnBrk="1" hangingPunct="1"/>
            <a:r>
              <a:rPr lang="en-US" altLang="en-US"/>
              <a:t>Copy-on-write</a:t>
            </a:r>
          </a:p>
          <a:p>
            <a:pPr lvl="2" eaLnBrk="1" hangingPunct="1"/>
            <a:r>
              <a:rPr lang="en-US" altLang="en-US"/>
              <a:t>Allows each process to have a separate address space without copying all of the virtual pages</a:t>
            </a:r>
          </a:p>
          <a:p>
            <a:pPr lvl="2" eaLnBrk="1" hangingPunct="1"/>
            <a:r>
              <a:rPr lang="en-US" altLang="en-US"/>
              <a:t>Make pages of writeable areas read-only</a:t>
            </a:r>
          </a:p>
          <a:p>
            <a:pPr lvl="2" eaLnBrk="1" hangingPunct="1"/>
            <a:r>
              <a:rPr lang="en-US" altLang="en-US"/>
              <a:t>Flag these areas as private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copy-on-write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in OS</a:t>
            </a:r>
          </a:p>
          <a:p>
            <a:pPr lvl="2" eaLnBrk="1" hangingPunct="1"/>
            <a:r>
              <a:rPr lang="en-US" altLang="en-US"/>
              <a:t>Writes to these pages will cause protection faults</a:t>
            </a:r>
          </a:p>
          <a:p>
            <a:pPr lvl="3" eaLnBrk="1" hangingPunct="1"/>
            <a:r>
              <a:rPr lang="en-US" altLang="en-US"/>
              <a:t>Fault handler recognizes copy-on-write, makes a copy of the page, and restores write permissions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Net result:</a:t>
            </a:r>
          </a:p>
          <a:p>
            <a:pPr lvl="1" eaLnBrk="1" hangingPunct="1"/>
            <a:r>
              <a:rPr lang="en-US" altLang="en-US"/>
              <a:t>Processes have identical address spaces</a:t>
            </a:r>
          </a:p>
          <a:p>
            <a:pPr lvl="1" eaLnBrk="1" hangingPunct="1"/>
            <a:r>
              <a:rPr lang="en-US" altLang="en-US"/>
              <a:t>Copies are deferred until absolutely necessary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EFBAC8E3-6A78-409F-8622-41A8B4B9C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Problem 2: Memory Management</a:t>
            </a:r>
          </a:p>
        </p:txBody>
      </p:sp>
      <p:sp>
        <p:nvSpPr>
          <p:cNvPr id="22530" name="TextBox 4">
            <a:extLst>
              <a:ext uri="{FF2B5EF4-FFF2-40B4-BE49-F238E27FC236}">
                <a16:creationId xmlns:a16="http://schemas.microsoft.com/office/drawing/2014/main" id="{C24B0E83-3346-0A28-EDCE-000EBD6A5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1600200"/>
            <a:ext cx="240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Physical main memory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0EE5D2BB-399C-EF95-07EB-4B67B845F3D0}"/>
              </a:ext>
            </a:extLst>
          </p:cNvPr>
          <p:cNvSpPr/>
          <p:nvPr/>
        </p:nvSpPr>
        <p:spPr bwMode="auto">
          <a:xfrm>
            <a:off x="4378325" y="31242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rgbClr val="990000"/>
                </a:solidFill>
                <a:latin typeface="+mn-lt"/>
                <a:ea typeface="+mn-ea"/>
              </a:rPr>
              <a:t>What goes where?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B1B3B1-8B3A-1E37-32A7-0E479CDE003B}"/>
              </a:ext>
            </a:extLst>
          </p:cNvPr>
          <p:cNvSpPr/>
          <p:nvPr/>
        </p:nvSpPr>
        <p:spPr bwMode="auto">
          <a:xfrm>
            <a:off x="6511925" y="2057400"/>
            <a:ext cx="10668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22533" name="TextBox 9">
            <a:extLst>
              <a:ext uri="{FF2B5EF4-FFF2-40B4-BE49-F238E27FC236}">
                <a16:creationId xmlns:a16="http://schemas.microsoft.com/office/drawing/2014/main" id="{2E072FFE-0266-8CAA-D708-94195AF15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850" y="3001963"/>
            <a:ext cx="9715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>
                <a:latin typeface="Calibri" panose="020F0502020204030204" pitchFamily="34" charset="0"/>
              </a:rPr>
              <a:t>stack</a:t>
            </a:r>
          </a:p>
          <a:p>
            <a:pPr algn="r"/>
            <a:r>
              <a:rPr lang="en-US" altLang="en-US">
                <a:latin typeface="Calibri" panose="020F0502020204030204" pitchFamily="34" charset="0"/>
              </a:rPr>
              <a:t>heap</a:t>
            </a:r>
          </a:p>
          <a:p>
            <a:pPr algn="r"/>
            <a:r>
              <a:rPr lang="en-US" altLang="en-US" sz="2000">
                <a:latin typeface="Courier New" panose="02070309020205020404" pitchFamily="49" charset="0"/>
              </a:rPr>
              <a:t>.text</a:t>
            </a:r>
          </a:p>
          <a:p>
            <a:pPr algn="r"/>
            <a:r>
              <a:rPr lang="en-US" altLang="en-US" sz="2000">
                <a:latin typeface="Courier New" panose="02070309020205020404" pitchFamily="49" charset="0"/>
              </a:rPr>
              <a:t>.data</a:t>
            </a:r>
          </a:p>
          <a:p>
            <a:pPr algn="r"/>
            <a:r>
              <a:rPr lang="en-US" altLang="en-US"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22534" name="TextBox 10">
            <a:extLst>
              <a:ext uri="{FF2B5EF4-FFF2-40B4-BE49-F238E27FC236}">
                <a16:creationId xmlns:a16="http://schemas.microsoft.com/office/drawing/2014/main" id="{B6F9586A-5E9B-E8A9-802F-0FD67D564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19400"/>
            <a:ext cx="13827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Process 1</a:t>
            </a:r>
          </a:p>
          <a:p>
            <a:pPr algn="ctr"/>
            <a:r>
              <a:rPr lang="en-US" altLang="en-US">
                <a:latin typeface="Calibri" panose="020F0502020204030204" pitchFamily="34" charset="0"/>
              </a:rPr>
              <a:t>Process 2</a:t>
            </a:r>
          </a:p>
          <a:p>
            <a:pPr algn="ctr"/>
            <a:r>
              <a:rPr lang="en-US" altLang="en-US">
                <a:latin typeface="Calibri" panose="020F0502020204030204" pitchFamily="34" charset="0"/>
              </a:rPr>
              <a:t>Process 3</a:t>
            </a:r>
          </a:p>
          <a:p>
            <a:pPr algn="ctr"/>
            <a:r>
              <a:rPr lang="en-US" altLang="en-US">
                <a:latin typeface="Calibri" panose="020F0502020204030204" pitchFamily="34" charset="0"/>
              </a:rPr>
              <a:t>…</a:t>
            </a:r>
          </a:p>
          <a:p>
            <a:pPr algn="ctr"/>
            <a:r>
              <a:rPr lang="en-US" altLang="en-US">
                <a:latin typeface="Calibri" panose="020F0502020204030204" pitchFamily="34" charset="0"/>
              </a:rPr>
              <a:t>Process n</a:t>
            </a:r>
          </a:p>
        </p:txBody>
      </p:sp>
      <p:sp>
        <p:nvSpPr>
          <p:cNvPr id="22535" name="TextBox 11">
            <a:extLst>
              <a:ext uri="{FF2B5EF4-FFF2-40B4-BE49-F238E27FC236}">
                <a16:creationId xmlns:a16="http://schemas.microsoft.com/office/drawing/2014/main" id="{C66362B2-4D7D-EA8B-225E-E551A3760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3192463"/>
            <a:ext cx="5175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>
                <a:latin typeface="Calibri" panose="020F0502020204030204" pitchFamily="34" charset="0"/>
              </a:rPr>
              <a:t>x</a:t>
            </a:r>
          </a:p>
        </p:txBody>
      </p:sp>
      <p:sp>
        <p:nvSpPr>
          <p:cNvPr id="22536" name="Slide Number Placeholder 14">
            <a:extLst>
              <a:ext uri="{FF2B5EF4-FFF2-40B4-BE49-F238E27FC236}">
                <a16:creationId xmlns:a16="http://schemas.microsoft.com/office/drawing/2014/main" id="{703E57C2-4323-73EA-5E3B-37D6AF23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7594F2-28F5-4A42-86F3-E693B9A1F08D}" type="slidenum">
              <a:rPr lang="en-US" altLang="en-US" smtClean="0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370894D-D707-BA56-3911-E2E65D84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22538" name="Date Placeholder 16">
            <a:extLst>
              <a:ext uri="{FF2B5EF4-FFF2-40B4-BE49-F238E27FC236}">
                <a16:creationId xmlns:a16="http://schemas.microsoft.com/office/drawing/2014/main" id="{65AD8473-07CC-82D2-8101-F4773451A0C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Date Placeholder 4">
            <a:extLst>
              <a:ext uri="{FF2B5EF4-FFF2-40B4-BE49-F238E27FC236}">
                <a16:creationId xmlns:a16="http://schemas.microsoft.com/office/drawing/2014/main" id="{7CBFA1B5-8580-9A2F-A198-1FBF5C8B49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9" name="Footer Placeholder 5">
            <a:extLst>
              <a:ext uri="{FF2B5EF4-FFF2-40B4-BE49-F238E27FC236}">
                <a16:creationId xmlns:a16="http://schemas.microsoft.com/office/drawing/2014/main" id="{47CB1CEF-7ABC-4031-ED46-DAA1EA6C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6739" name="Slide Number Placeholder 6">
            <a:extLst>
              <a:ext uri="{FF2B5EF4-FFF2-40B4-BE49-F238E27FC236}">
                <a16:creationId xmlns:a16="http://schemas.microsoft.com/office/drawing/2014/main" id="{82A17891-FF2B-0527-7AD9-30033899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B101A1A-DA43-4382-AD88-033988331C73}" type="slidenum">
              <a:rPr lang="en-US" altLang="en-US" smtClean="0">
                <a:latin typeface="Arial" panose="020B0604020202020204" pitchFamily="34" charset="0"/>
              </a:rPr>
              <a:pPr/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6740" name="Rectangle 48">
            <a:extLst>
              <a:ext uri="{FF2B5EF4-FFF2-40B4-BE49-F238E27FC236}">
                <a16:creationId xmlns:a16="http://schemas.microsoft.com/office/drawing/2014/main" id="{FB2DDFD7-CE4B-1C67-1CCA-3BBFD5F89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exec</a:t>
            </a:r>
            <a:r>
              <a:rPr lang="en-US" altLang="en-US">
                <a:ea typeface="ＭＳ Ｐゴシック" panose="020B0600070205080204" pitchFamily="34" charset="-128"/>
              </a:rPr>
              <a:t>() Revisited</a:t>
            </a:r>
          </a:p>
        </p:txBody>
      </p:sp>
      <p:sp>
        <p:nvSpPr>
          <p:cNvPr id="116741" name="Rectangle 52">
            <a:extLst>
              <a:ext uri="{FF2B5EF4-FFF2-40B4-BE49-F238E27FC236}">
                <a16:creationId xmlns:a16="http://schemas.microsoft.com/office/drawing/2014/main" id="{A001356C-5D45-D10E-0F80-B55A8B93272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1295400"/>
            <a:ext cx="4191000" cy="48307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To load 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using 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exec</a:t>
            </a:r>
            <a:r>
              <a:rPr lang="en-US" altLang="en-US" sz="200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Delete existing page tables,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Create new page tables, etc.: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Stack/heap/.bss are anonymous, demand-zero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Code and data is mapped to ELF executable file </a:t>
            </a:r>
            <a:r>
              <a:rPr lang="en-US" altLang="en-US" sz="1600">
                <a:latin typeface="Courier New" panose="02070309020205020404" pitchFamily="49" charset="0"/>
              </a:rPr>
              <a:t>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Shared libraries are dynamically linked and mapped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Set program counter to entry point in .text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OS will swap in pages from disk as they are used</a:t>
            </a:r>
          </a:p>
        </p:txBody>
      </p:sp>
      <p:sp>
        <p:nvSpPr>
          <p:cNvPr id="116742" name="Rectangle 50">
            <a:extLst>
              <a:ext uri="{FF2B5EF4-FFF2-40B4-BE49-F238E27FC236}">
                <a16:creationId xmlns:a16="http://schemas.microsoft.com/office/drawing/2014/main" id="{337C7D9D-5963-6C67-7823-A1A7505D1EA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</a:p>
        </p:txBody>
      </p:sp>
      <p:grpSp>
        <p:nvGrpSpPr>
          <p:cNvPr id="116743" name="Group 43">
            <a:extLst>
              <a:ext uri="{FF2B5EF4-FFF2-40B4-BE49-F238E27FC236}">
                <a16:creationId xmlns:a16="http://schemas.microsoft.com/office/drawing/2014/main" id="{8B1CB830-718A-EB6F-D143-37014C10452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257300"/>
            <a:ext cx="2362200" cy="4953000"/>
            <a:chOff x="864" y="792"/>
            <a:chExt cx="2112" cy="3120"/>
          </a:xfrm>
        </p:grpSpPr>
        <p:sp>
          <p:nvSpPr>
            <p:cNvPr id="116762" name="Rectangle 6">
              <a:extLst>
                <a:ext uri="{FF2B5EF4-FFF2-40B4-BE49-F238E27FC236}">
                  <a16:creationId xmlns:a16="http://schemas.microsoft.com/office/drawing/2014/main" id="{04FE5699-6191-6387-9363-F304C2D04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792"/>
              <a:ext cx="2112" cy="312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16763" name="Rectangle 7">
              <a:extLst>
                <a:ext uri="{FF2B5EF4-FFF2-40B4-BE49-F238E27FC236}">
                  <a16:creationId xmlns:a16="http://schemas.microsoft.com/office/drawing/2014/main" id="{C143AF7C-8503-0E6A-EFD1-86EECB2D2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080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User Stack</a:t>
              </a:r>
            </a:p>
          </p:txBody>
        </p:sp>
        <p:sp>
          <p:nvSpPr>
            <p:cNvPr id="116764" name="Rectangle 8">
              <a:extLst>
                <a:ext uri="{FF2B5EF4-FFF2-40B4-BE49-F238E27FC236}">
                  <a16:creationId xmlns:a16="http://schemas.microsoft.com/office/drawing/2014/main" id="{6C2B7420-B916-227D-1861-96BBB37DE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944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Shared Libraries</a:t>
              </a:r>
            </a:p>
          </p:txBody>
        </p:sp>
        <p:sp>
          <p:nvSpPr>
            <p:cNvPr id="116765" name="Rectangle 9">
              <a:extLst>
                <a:ext uri="{FF2B5EF4-FFF2-40B4-BE49-F238E27FC236}">
                  <a16:creationId xmlns:a16="http://schemas.microsoft.com/office/drawing/2014/main" id="{14E5BF47-B5AC-5DC7-3EAF-D3AAB6664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760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Heap</a:t>
              </a:r>
            </a:p>
          </p:txBody>
        </p:sp>
        <p:sp>
          <p:nvSpPr>
            <p:cNvPr id="116766" name="Rectangle 10">
              <a:extLst>
                <a:ext uri="{FF2B5EF4-FFF2-40B4-BE49-F238E27FC236}">
                  <a16:creationId xmlns:a16="http://schemas.microsoft.com/office/drawing/2014/main" id="{D9024D9F-DBB8-382E-55E8-1BFAD9567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48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Read/Write Data</a:t>
              </a:r>
            </a:p>
          </p:txBody>
        </p:sp>
        <p:sp>
          <p:nvSpPr>
            <p:cNvPr id="116767" name="Rectangle 11">
              <a:extLst>
                <a:ext uri="{FF2B5EF4-FFF2-40B4-BE49-F238E27FC236}">
                  <a16:creationId xmlns:a16="http://schemas.microsoft.com/office/drawing/2014/main" id="{AE7E79E4-AF77-5864-070A-F45A27AD0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336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Read-only Code and Data</a:t>
              </a:r>
            </a:p>
          </p:txBody>
        </p:sp>
        <p:sp>
          <p:nvSpPr>
            <p:cNvPr id="116768" name="Rectangle 12">
              <a:extLst>
                <a:ext uri="{FF2B5EF4-FFF2-40B4-BE49-F238E27FC236}">
                  <a16:creationId xmlns:a16="http://schemas.microsoft.com/office/drawing/2014/main" id="{EF0C5B71-049E-ABB6-9BBE-69BEE0890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624"/>
              <a:ext cx="211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Arial" panose="020B0604020202020204" pitchFamily="34" charset="0"/>
                </a:rPr>
                <a:t>Unused</a:t>
              </a:r>
            </a:p>
          </p:txBody>
        </p:sp>
        <p:sp>
          <p:nvSpPr>
            <p:cNvPr id="116769" name="Line 13">
              <a:extLst>
                <a:ext uri="{FF2B5EF4-FFF2-40B4-BE49-F238E27FC236}">
                  <a16:creationId xmlns:a16="http://schemas.microsoft.com/office/drawing/2014/main" id="{3A70692B-CF4C-8618-BB7C-269CA5693E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5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70" name="Line 14">
              <a:extLst>
                <a:ext uri="{FF2B5EF4-FFF2-40B4-BE49-F238E27FC236}">
                  <a16:creationId xmlns:a16="http://schemas.microsoft.com/office/drawing/2014/main" id="{B459283D-F532-9618-21A1-7118CF671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3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44" name="Text Box 16">
            <a:extLst>
              <a:ext uri="{FF2B5EF4-FFF2-40B4-BE49-F238E27FC236}">
                <a16:creationId xmlns:a16="http://schemas.microsoft.com/office/drawing/2014/main" id="{96B09504-1B41-E08C-2296-2C67035CF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677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%rsp</a:t>
            </a:r>
          </a:p>
        </p:txBody>
      </p:sp>
      <p:sp>
        <p:nvSpPr>
          <p:cNvPr id="116745" name="Text Box 21">
            <a:extLst>
              <a:ext uri="{FF2B5EF4-FFF2-40B4-BE49-F238E27FC236}">
                <a16:creationId xmlns:a16="http://schemas.microsoft.com/office/drawing/2014/main" id="{6986B708-A259-113F-F2EE-B8F6DB0C2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59250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brk</a:t>
            </a:r>
          </a:p>
        </p:txBody>
      </p:sp>
      <p:sp>
        <p:nvSpPr>
          <p:cNvPr id="116746" name="Rectangle 24">
            <a:extLst>
              <a:ext uri="{FF2B5EF4-FFF2-40B4-BE49-F238E27FC236}">
                <a16:creationId xmlns:a16="http://schemas.microsoft.com/office/drawing/2014/main" id="{C976B763-B923-D3A2-9718-E4424D784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52578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.rodata</a:t>
            </a:r>
          </a:p>
        </p:txBody>
      </p:sp>
      <p:sp>
        <p:nvSpPr>
          <p:cNvPr id="116747" name="Rectangle 25">
            <a:extLst>
              <a:ext uri="{FF2B5EF4-FFF2-40B4-BE49-F238E27FC236}">
                <a16:creationId xmlns:a16="http://schemas.microsoft.com/office/drawing/2014/main" id="{D912282D-7537-0755-1673-D8ED5B928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54864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116748" name="Text Box 26">
            <a:extLst>
              <a:ext uri="{FF2B5EF4-FFF2-40B4-BE49-F238E27FC236}">
                <a16:creationId xmlns:a16="http://schemas.microsoft.com/office/drawing/2014/main" id="{9926DF2C-D84B-25C6-D091-2F67807CA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5715000"/>
            <a:ext cx="320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b="1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116749" name="Line 27">
            <a:extLst>
              <a:ext uri="{FF2B5EF4-FFF2-40B4-BE49-F238E27FC236}">
                <a16:creationId xmlns:a16="http://schemas.microsoft.com/office/drawing/2014/main" id="{BE970025-8AB1-6497-AAC2-4212AA76D1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29013" y="5410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0" name="Line 28">
            <a:extLst>
              <a:ext uri="{FF2B5EF4-FFF2-40B4-BE49-F238E27FC236}">
                <a16:creationId xmlns:a16="http://schemas.microsoft.com/office/drawing/2014/main" id="{EA4835EF-A557-1543-BF63-4F8A5AF32B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9013" y="56388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1" name="Text Box 29">
            <a:extLst>
              <a:ext uri="{FF2B5EF4-FFF2-40B4-BE49-F238E27FC236}">
                <a16:creationId xmlns:a16="http://schemas.microsoft.com/office/drawing/2014/main" id="{E2D5BE56-BD27-F057-C731-697893CE3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19600"/>
            <a:ext cx="13335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demand-zero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       (.bss)</a:t>
            </a:r>
          </a:p>
        </p:txBody>
      </p:sp>
      <p:sp>
        <p:nvSpPr>
          <p:cNvPr id="116752" name="Line 30">
            <a:extLst>
              <a:ext uri="{FF2B5EF4-FFF2-40B4-BE49-F238E27FC236}">
                <a16:creationId xmlns:a16="http://schemas.microsoft.com/office/drawing/2014/main" id="{AEAA51F1-083C-BF26-3511-5D284E6658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9013" y="4724400"/>
            <a:ext cx="585787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3" name="Text Box 31">
            <a:extLst>
              <a:ext uri="{FF2B5EF4-FFF2-40B4-BE49-F238E27FC236}">
                <a16:creationId xmlns:a16="http://schemas.microsoft.com/office/drawing/2014/main" id="{D3B9CDDD-9733-0E9A-B8E7-16970D46F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13" y="1776413"/>
            <a:ext cx="1284287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demand-zero</a:t>
            </a:r>
          </a:p>
        </p:txBody>
      </p:sp>
      <p:sp>
        <p:nvSpPr>
          <p:cNvPr id="116754" name="Line 32">
            <a:extLst>
              <a:ext uri="{FF2B5EF4-FFF2-40B4-BE49-F238E27FC236}">
                <a16:creationId xmlns:a16="http://schemas.microsoft.com/office/drawing/2014/main" id="{F413DD47-84FC-8A84-17C7-A2383954A8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9013" y="192881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5" name="Text Box 33">
            <a:extLst>
              <a:ext uri="{FF2B5EF4-FFF2-40B4-BE49-F238E27FC236}">
                <a16:creationId xmlns:a16="http://schemas.microsoft.com/office/drawing/2014/main" id="{B4DE6BC3-20E7-E2AD-BE3D-C33C92B25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3" y="3625850"/>
            <a:ext cx="904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116756" name="Rectangle 34">
            <a:extLst>
              <a:ext uri="{FF2B5EF4-FFF2-40B4-BE49-F238E27FC236}">
                <a16:creationId xmlns:a16="http://schemas.microsoft.com/office/drawing/2014/main" id="{2C0DFB85-CFA3-5E4F-93F7-1D67DEE85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31242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116757" name="Rectangle 35">
            <a:extLst>
              <a:ext uri="{FF2B5EF4-FFF2-40B4-BE49-F238E27FC236}">
                <a16:creationId xmlns:a16="http://schemas.microsoft.com/office/drawing/2014/main" id="{E09C0728-5C62-D8B8-74AD-8DCDB8982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33528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116758" name="Line 36">
            <a:extLst>
              <a:ext uri="{FF2B5EF4-FFF2-40B4-BE49-F238E27FC236}">
                <a16:creationId xmlns:a16="http://schemas.microsoft.com/office/drawing/2014/main" id="{5F0343CA-E369-0547-4094-FE928C6FE8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29013" y="32004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9" name="Line 37">
            <a:extLst>
              <a:ext uri="{FF2B5EF4-FFF2-40B4-BE49-F238E27FC236}">
                <a16:creationId xmlns:a16="http://schemas.microsoft.com/office/drawing/2014/main" id="{C04ED274-A9CE-802C-ECCA-2FC362AA45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29013" y="3429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60" name="Rectangle 39">
            <a:extLst>
              <a:ext uri="{FF2B5EF4-FFF2-40B4-BE49-F238E27FC236}">
                <a16:creationId xmlns:a16="http://schemas.microsoft.com/office/drawing/2014/main" id="{804AF5A8-81C7-D921-D650-73F20701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503555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116761" name="Line 42">
            <a:extLst>
              <a:ext uri="{FF2B5EF4-FFF2-40B4-BE49-F238E27FC236}">
                <a16:creationId xmlns:a16="http://schemas.microsoft.com/office/drawing/2014/main" id="{70EACD9C-4333-D354-FED8-DB561B6D3D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9013" y="518795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Date Placeholder 3">
            <a:extLst>
              <a:ext uri="{FF2B5EF4-FFF2-40B4-BE49-F238E27FC236}">
                <a16:creationId xmlns:a16="http://schemas.microsoft.com/office/drawing/2014/main" id="{0B50312B-07EC-EAFB-5797-DF8ABE3235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0ED4F-C702-2A68-4FCC-93AE0A38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7763" name="Slide Number Placeholder 5">
            <a:extLst>
              <a:ext uri="{FF2B5EF4-FFF2-40B4-BE49-F238E27FC236}">
                <a16:creationId xmlns:a16="http://schemas.microsoft.com/office/drawing/2014/main" id="{528DC036-BFC7-6ACB-3C09-7E0908D0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BF3FA8C-8CF2-42AA-89A6-37CB272F8034}" type="slidenum">
              <a:rPr lang="en-US" altLang="en-US" smtClean="0">
                <a:latin typeface="Arial" panose="020B0604020202020204" pitchFamily="34" charset="0"/>
              </a:rPr>
              <a:pPr/>
              <a:t>51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404F47F0-DAFE-78FE-DABD-58D307B3D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Virtual Memory</a:t>
            </a:r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CB4EF0F0-450C-2362-56C4-8F0684DE2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Supports many OS-related functions</a:t>
            </a:r>
          </a:p>
          <a:p>
            <a:pPr lvl="1" eaLnBrk="1" hangingPunct="1"/>
            <a:r>
              <a:rPr lang="en-US" altLang="en-US"/>
              <a:t>Process creation</a:t>
            </a:r>
          </a:p>
          <a:p>
            <a:pPr lvl="2" eaLnBrk="1" hangingPunct="1"/>
            <a:r>
              <a:rPr lang="en-US" altLang="en-US"/>
              <a:t>Initial</a:t>
            </a:r>
          </a:p>
          <a:p>
            <a:pPr lvl="2" eaLnBrk="1" hangingPunct="1"/>
            <a:r>
              <a:rPr lang="en-US" altLang="en-US"/>
              <a:t>Forking children</a:t>
            </a:r>
          </a:p>
          <a:p>
            <a:pPr lvl="1" eaLnBrk="1" hangingPunct="1"/>
            <a:r>
              <a:rPr lang="en-US" altLang="en-US"/>
              <a:t>Task switching</a:t>
            </a:r>
          </a:p>
          <a:p>
            <a:pPr lvl="1" eaLnBrk="1" hangingPunct="1"/>
            <a:r>
              <a:rPr lang="en-US" altLang="en-US"/>
              <a:t>Protection/sharing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Combination of hardware &amp; software implementation</a:t>
            </a:r>
          </a:p>
          <a:p>
            <a:pPr lvl="1" eaLnBrk="1" hangingPunct="1"/>
            <a:r>
              <a:rPr lang="en-US" altLang="en-US"/>
              <a:t>Software manages page tables, page allocations</a:t>
            </a:r>
          </a:p>
          <a:p>
            <a:pPr lvl="1" eaLnBrk="1" hangingPunct="1"/>
            <a:r>
              <a:rPr lang="en-US" altLang="en-US"/>
              <a:t>Hardware reads page tables</a:t>
            </a:r>
          </a:p>
          <a:p>
            <a:pPr lvl="2" eaLnBrk="1" hangingPunct="1"/>
            <a:r>
              <a:rPr lang="en-US" altLang="en-US"/>
              <a:t>Page fault when no entry</a:t>
            </a:r>
          </a:p>
          <a:p>
            <a:pPr lvl="1" eaLnBrk="1" hangingPunct="1"/>
            <a:r>
              <a:rPr lang="en-US" altLang="en-US"/>
              <a:t>Hardware enforcement of protection</a:t>
            </a:r>
          </a:p>
          <a:p>
            <a:pPr lvl="2" eaLnBrk="1" hangingPunct="1"/>
            <a:r>
              <a:rPr lang="en-US" altLang="en-US"/>
              <a:t>Protection fault when invalid access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>
            <a:extLst>
              <a:ext uri="{FF2B5EF4-FFF2-40B4-BE49-F238E27FC236}">
                <a16:creationId xmlns:a16="http://schemas.microsoft.com/office/drawing/2014/main" id="{18FF87D9-DBCE-5F46-B4FB-69FF503D2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Next Time</a:t>
            </a:r>
          </a:p>
        </p:txBody>
      </p:sp>
      <p:sp>
        <p:nvSpPr>
          <p:cNvPr id="118786" name="Rectangle 3">
            <a:extLst>
              <a:ext uri="{FF2B5EF4-FFF2-40B4-BE49-F238E27FC236}">
                <a16:creationId xmlns:a16="http://schemas.microsoft.com/office/drawing/2014/main" id="{697A687E-17EF-AF1F-6AE8-73E5E88F1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System-Level I/O</a:t>
            </a:r>
          </a:p>
        </p:txBody>
      </p:sp>
      <p:sp>
        <p:nvSpPr>
          <p:cNvPr id="118787" name="Slide Number Placeholder 6">
            <a:extLst>
              <a:ext uri="{FF2B5EF4-FFF2-40B4-BE49-F238E27FC236}">
                <a16:creationId xmlns:a16="http://schemas.microsoft.com/office/drawing/2014/main" id="{1325E50E-6764-2A78-A56D-5E6A8572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241C307-8DBC-4341-94FC-6906CF7E5287}" type="slidenum">
              <a:rPr lang="en-US" altLang="en-US" smtClean="0">
                <a:latin typeface="Arial" panose="020B0604020202020204" pitchFamily="34" charset="0"/>
              </a:rPr>
              <a:pPr/>
              <a:t>52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D87BD-5E14-68D9-81E4-C373B8D3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8789" name="Date Placeholder 8">
            <a:extLst>
              <a:ext uri="{FF2B5EF4-FFF2-40B4-BE49-F238E27FC236}">
                <a16:creationId xmlns:a16="http://schemas.microsoft.com/office/drawing/2014/main" id="{2FA7DE2B-29CF-326D-2C28-0606BC2B9E4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3C767B63-D3EF-C4AB-5D9A-A89A37D9F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Problem 3: How To Protect?</a:t>
            </a:r>
          </a:p>
        </p:txBody>
      </p:sp>
      <p:sp>
        <p:nvSpPr>
          <p:cNvPr id="24578" name="TextBox 4">
            <a:extLst>
              <a:ext uri="{FF2B5EF4-FFF2-40B4-BE49-F238E27FC236}">
                <a16:creationId xmlns:a16="http://schemas.microsoft.com/office/drawing/2014/main" id="{2D750C3A-2851-8591-E3D9-568A2337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295400"/>
            <a:ext cx="240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Physical main memory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1376ED-15D4-921B-D741-121A50E20175}"/>
              </a:ext>
            </a:extLst>
          </p:cNvPr>
          <p:cNvSpPr/>
          <p:nvPr/>
        </p:nvSpPr>
        <p:spPr bwMode="auto">
          <a:xfrm>
            <a:off x="5334000" y="17526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24580" name="TextBox 9">
            <a:extLst>
              <a:ext uri="{FF2B5EF4-FFF2-40B4-BE49-F238E27FC236}">
                <a16:creationId xmlns:a16="http://schemas.microsoft.com/office/drawing/2014/main" id="{44581517-E03A-4C2F-2A98-BF0AADD2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22438"/>
            <a:ext cx="1293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Process i</a:t>
            </a:r>
          </a:p>
        </p:txBody>
      </p:sp>
      <p:sp>
        <p:nvSpPr>
          <p:cNvPr id="24581" name="TextBox 6">
            <a:extLst>
              <a:ext uri="{FF2B5EF4-FFF2-40B4-BE49-F238E27FC236}">
                <a16:creationId xmlns:a16="http://schemas.microsoft.com/office/drawing/2014/main" id="{8B92E922-3D21-2C3E-B45C-E35EE5A38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625725"/>
            <a:ext cx="1296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Process j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714555-9755-8D33-EF06-ECE09B4A5BB6}"/>
              </a:ext>
            </a:extLst>
          </p:cNvPr>
          <p:cNvSpPr/>
          <p:nvPr/>
        </p:nvSpPr>
        <p:spPr bwMode="auto">
          <a:xfrm>
            <a:off x="5334000" y="22098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cxnSp>
        <p:nvCxnSpPr>
          <p:cNvPr id="24583" name="Straight Arrow Connector 12">
            <a:extLst>
              <a:ext uri="{FF2B5EF4-FFF2-40B4-BE49-F238E27FC236}">
                <a16:creationId xmlns:a16="http://schemas.microsoft.com/office/drawing/2014/main" id="{443B8EF9-FADF-7324-DE47-5D8A284EF7DA}"/>
              </a:ext>
            </a:extLst>
          </p:cNvPr>
          <p:cNvCxnSpPr>
            <a:cxnSpLocks noChangeShapeType="1"/>
            <a:stCxn id="24580" idx="3"/>
          </p:cNvCxnSpPr>
          <p:nvPr/>
        </p:nvCxnSpPr>
        <p:spPr bwMode="auto">
          <a:xfrm>
            <a:off x="3503613" y="1954213"/>
            <a:ext cx="1830387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4" name="Straight Arrow Connector 14">
            <a:extLst>
              <a:ext uri="{FF2B5EF4-FFF2-40B4-BE49-F238E27FC236}">
                <a16:creationId xmlns:a16="http://schemas.microsoft.com/office/drawing/2014/main" id="{E73C9A8F-223B-9E70-7368-505F574C41A6}"/>
              </a:ext>
            </a:extLst>
          </p:cNvPr>
          <p:cNvCxnSpPr>
            <a:cxnSpLocks noChangeShapeType="1"/>
            <a:stCxn id="24581" idx="3"/>
          </p:cNvCxnSpPr>
          <p:nvPr/>
        </p:nvCxnSpPr>
        <p:spPr bwMode="auto">
          <a:xfrm flipV="1">
            <a:off x="3506788" y="2359025"/>
            <a:ext cx="1827212" cy="498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CA63D5AF-9121-EFFE-D7AA-DC5C69C8288A}"/>
              </a:ext>
            </a:extLst>
          </p:cNvPr>
          <p:cNvSpPr txBox="1">
            <a:spLocks/>
          </p:cNvSpPr>
          <p:nvPr/>
        </p:nvSpPr>
        <p:spPr bwMode="auto">
          <a:xfrm>
            <a:off x="485775" y="3505200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19063" indent="-119063" eaLnBrk="1" hangingPunct="1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 4: How To Share?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6E199E-655E-7D33-1B17-EAE5FB57B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4114800"/>
            <a:ext cx="240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Physical main memory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8877F6-9474-6E11-244C-07CFDF9932AC}"/>
              </a:ext>
            </a:extLst>
          </p:cNvPr>
          <p:cNvSpPr/>
          <p:nvPr/>
        </p:nvSpPr>
        <p:spPr bwMode="auto">
          <a:xfrm>
            <a:off x="5334000" y="45720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0FA6AD-C81D-E07B-3593-8E629B835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41838"/>
            <a:ext cx="1293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Process 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1E46E6-94BC-0969-31F6-3D37915C4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45125"/>
            <a:ext cx="1296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Process j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1DFF0C-3259-9E18-CD55-81AC7426DF45}"/>
              </a:ext>
            </a:extLst>
          </p:cNvPr>
          <p:cNvSpPr/>
          <p:nvPr/>
        </p:nvSpPr>
        <p:spPr bwMode="auto">
          <a:xfrm>
            <a:off x="5334000" y="50292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BFF2C76-D192-C8DA-AD53-F95F17AF6E0C}"/>
              </a:ext>
            </a:extLst>
          </p:cNvPr>
          <p:cNvCxnSpPr>
            <a:cxnSpLocks noChangeShapeType="1"/>
            <a:stCxn id="20" idx="3"/>
          </p:cNvCxnSpPr>
          <p:nvPr/>
        </p:nvCxnSpPr>
        <p:spPr bwMode="auto">
          <a:xfrm>
            <a:off x="3503613" y="4773613"/>
            <a:ext cx="1830387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141E340-9814-CD5C-957F-B9CECF8C0368}"/>
              </a:ext>
            </a:extLst>
          </p:cNvPr>
          <p:cNvCxnSpPr>
            <a:cxnSpLocks noChangeShapeType="1"/>
            <a:stCxn id="21" idx="3"/>
          </p:cNvCxnSpPr>
          <p:nvPr/>
        </p:nvCxnSpPr>
        <p:spPr bwMode="auto">
          <a:xfrm flipV="1">
            <a:off x="3506788" y="5178425"/>
            <a:ext cx="1827212" cy="498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3" name="Slide Number Placeholder 25">
            <a:extLst>
              <a:ext uri="{FF2B5EF4-FFF2-40B4-BE49-F238E27FC236}">
                <a16:creationId xmlns:a16="http://schemas.microsoft.com/office/drawing/2014/main" id="{2CEABE1F-E77B-7552-8697-036000878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DAB0BF-08D1-4FB4-9F0D-6A7F91EB892C}" type="slidenum">
              <a:rPr lang="en-US" altLang="en-US" smtClean="0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53AE133-51A3-A979-212F-00197CBC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24595" name="Date Placeholder 27">
            <a:extLst>
              <a:ext uri="{FF2B5EF4-FFF2-40B4-BE49-F238E27FC236}">
                <a16:creationId xmlns:a16="http://schemas.microsoft.com/office/drawing/2014/main" id="{253E981F-DACB-037E-1876-9A97FD417CE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20" grpId="0"/>
      <p:bldP spid="2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EFC3C704-1005-BD6E-3894-01FDB251D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338" y="131763"/>
            <a:ext cx="9440862" cy="7826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Solution: Indirection</a:t>
            </a:r>
            <a:br>
              <a:rPr lang="en-GB" altLang="en-US">
                <a:ea typeface="ＭＳ Ｐゴシック" panose="020B0600070205080204" pitchFamily="34" charset="-128"/>
              </a:rPr>
            </a:br>
            <a:r>
              <a:rPr lang="ja-JP" altLang="en-US" sz="1500">
                <a:ea typeface="ＭＳ Ｐゴシック" panose="020B0600070205080204" pitchFamily="34" charset="-128"/>
              </a:rPr>
              <a:t>“</a:t>
            </a:r>
            <a:r>
              <a:rPr lang="en-US" altLang="ja-JP" sz="1500">
                <a:ea typeface="ＭＳ Ｐゴシック" panose="020B0600070205080204" pitchFamily="34" charset="-128"/>
              </a:rPr>
              <a:t>All problems in computer science can be solved by another level of indirection... Except for the problem of too many layers of indirection.</a:t>
            </a:r>
            <a:r>
              <a:rPr lang="ja-JP" altLang="en-US" sz="1500">
                <a:ea typeface="ＭＳ Ｐゴシック" panose="020B0600070205080204" pitchFamily="34" charset="-128"/>
              </a:rPr>
              <a:t>”</a:t>
            </a:r>
            <a:r>
              <a:rPr lang="en-US" altLang="ja-JP" sz="1500">
                <a:ea typeface="ＭＳ Ｐゴシック" panose="020B0600070205080204" pitchFamily="34" charset="-128"/>
              </a:rPr>
              <a:t> – David Wheeler</a:t>
            </a:r>
            <a:endParaRPr lang="en-GB" altLang="en-US" sz="1500">
              <a:ea typeface="ＭＳ Ｐゴシック" panose="020B0600070205080204" pitchFamily="34" charset="-128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A65D35E-3D88-2282-6101-0BFEFE594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5486400"/>
            <a:ext cx="8624887" cy="990600"/>
          </a:xfrm>
        </p:spPr>
        <p:txBody>
          <a:bodyPr lIns="0" tIns="0" rIns="0" bIns="0"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Mapping solves the previous problems</a:t>
            </a:r>
          </a:p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Each process gets its own private memory space</a:t>
            </a:r>
          </a:p>
        </p:txBody>
      </p:sp>
      <p:sp>
        <p:nvSpPr>
          <p:cNvPr id="26627" name="TextBox 6">
            <a:extLst>
              <a:ext uri="{FF2B5EF4-FFF2-40B4-BE49-F238E27FC236}">
                <a16:creationId xmlns:a16="http://schemas.microsoft.com/office/drawing/2014/main" id="{21D9AF2B-0628-FC58-1457-07237C264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313" y="2435225"/>
            <a:ext cx="1450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latin typeface="Calibri" panose="020F0502020204030204" pitchFamily="34" charset="0"/>
              </a:rPr>
              <a:t>Physical memory</a:t>
            </a:r>
          </a:p>
        </p:txBody>
      </p:sp>
      <p:sp>
        <p:nvSpPr>
          <p:cNvPr id="26628" name="TextBox 7">
            <a:extLst>
              <a:ext uri="{FF2B5EF4-FFF2-40B4-BE49-F238E27FC236}">
                <a16:creationId xmlns:a16="http://schemas.microsoft.com/office/drawing/2014/main" id="{F3F4202F-14A4-96D7-C4C7-6FC1759B1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204913"/>
            <a:ext cx="1358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latin typeface="Calibri" panose="020F0502020204030204" pitchFamily="34" charset="0"/>
              </a:rPr>
              <a:t>Virtual memory</a:t>
            </a:r>
          </a:p>
        </p:txBody>
      </p:sp>
      <p:sp>
        <p:nvSpPr>
          <p:cNvPr id="26629" name="TextBox 8">
            <a:extLst>
              <a:ext uri="{FF2B5EF4-FFF2-40B4-BE49-F238E27FC236}">
                <a16:creationId xmlns:a16="http://schemas.microsoft.com/office/drawing/2014/main" id="{7A2ABA71-4EAB-DF82-CEBE-587D3AD06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30625"/>
            <a:ext cx="1358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latin typeface="Calibri" panose="020F0502020204030204" pitchFamily="34" charset="0"/>
              </a:rPr>
              <a:t>Virtual memory</a:t>
            </a:r>
          </a:p>
        </p:txBody>
      </p:sp>
      <p:sp>
        <p:nvSpPr>
          <p:cNvPr id="26630" name="TextBox 9">
            <a:extLst>
              <a:ext uri="{FF2B5EF4-FFF2-40B4-BE49-F238E27FC236}">
                <a16:creationId xmlns:a16="http://schemas.microsoft.com/office/drawing/2014/main" id="{8875372E-665E-1302-DC88-523914CB6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0238"/>
            <a:ext cx="1065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Process 1</a:t>
            </a:r>
          </a:p>
        </p:txBody>
      </p:sp>
      <p:sp>
        <p:nvSpPr>
          <p:cNvPr id="26631" name="TextBox 10">
            <a:extLst>
              <a:ext uri="{FF2B5EF4-FFF2-40B4-BE49-F238E27FC236}">
                <a16:creationId xmlns:a16="http://schemas.microsoft.com/office/drawing/2014/main" id="{6A01986F-3591-0CB9-D468-95F5AB99F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4491038"/>
            <a:ext cx="1068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Process 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0150C4-5B24-8F01-714B-F2D1D0891EE9}"/>
              </a:ext>
            </a:extLst>
          </p:cNvPr>
          <p:cNvSpPr/>
          <p:nvPr/>
        </p:nvSpPr>
        <p:spPr bwMode="auto">
          <a:xfrm>
            <a:off x="3352800" y="1752600"/>
            <a:ext cx="2514600" cy="32004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i="1" dirty="0">
                <a:solidFill>
                  <a:srgbClr val="990000"/>
                </a:solidFill>
                <a:latin typeface="+mn-lt"/>
                <a:ea typeface="+mn-ea"/>
              </a:rPr>
              <a:t>mapping</a:t>
            </a:r>
          </a:p>
        </p:txBody>
      </p:sp>
      <p:sp>
        <p:nvSpPr>
          <p:cNvPr id="13" name="Left-Right Arrow 12">
            <a:extLst>
              <a:ext uri="{FF2B5EF4-FFF2-40B4-BE49-F238E27FC236}">
                <a16:creationId xmlns:a16="http://schemas.microsoft.com/office/drawing/2014/main" id="{8B04DB07-31DB-49E6-3B27-9ADCA64D9D4C}"/>
              </a:ext>
            </a:extLst>
          </p:cNvPr>
          <p:cNvSpPr/>
          <p:nvPr/>
        </p:nvSpPr>
        <p:spPr bwMode="auto">
          <a:xfrm>
            <a:off x="2133600" y="2057400"/>
            <a:ext cx="1219200" cy="369888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4" name="Left-Right Arrow 13">
            <a:extLst>
              <a:ext uri="{FF2B5EF4-FFF2-40B4-BE49-F238E27FC236}">
                <a16:creationId xmlns:a16="http://schemas.microsoft.com/office/drawing/2014/main" id="{895AF287-0201-231F-2F76-D3862E217DAA}"/>
              </a:ext>
            </a:extLst>
          </p:cNvPr>
          <p:cNvSpPr/>
          <p:nvPr/>
        </p:nvSpPr>
        <p:spPr bwMode="auto">
          <a:xfrm>
            <a:off x="2133600" y="4430713"/>
            <a:ext cx="1219200" cy="369887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5" name="Left-Right Arrow 14">
            <a:extLst>
              <a:ext uri="{FF2B5EF4-FFF2-40B4-BE49-F238E27FC236}">
                <a16:creationId xmlns:a16="http://schemas.microsoft.com/office/drawing/2014/main" id="{47A634E5-CCAF-2942-4A4E-6D385FC0CC3D}"/>
              </a:ext>
            </a:extLst>
          </p:cNvPr>
          <p:cNvSpPr/>
          <p:nvPr/>
        </p:nvSpPr>
        <p:spPr bwMode="auto">
          <a:xfrm>
            <a:off x="2133600" y="3200400"/>
            <a:ext cx="1219200" cy="369888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16" name="Left-Right Arrow 15">
            <a:extLst>
              <a:ext uri="{FF2B5EF4-FFF2-40B4-BE49-F238E27FC236}">
                <a16:creationId xmlns:a16="http://schemas.microsoft.com/office/drawing/2014/main" id="{3A320D5E-07C7-CC16-0CBF-A8810177335A}"/>
              </a:ext>
            </a:extLst>
          </p:cNvPr>
          <p:cNvSpPr/>
          <p:nvPr/>
        </p:nvSpPr>
        <p:spPr bwMode="auto">
          <a:xfrm>
            <a:off x="5867400" y="3200400"/>
            <a:ext cx="1219200" cy="369888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E42628-3B86-E798-5F40-EF9DAC6BE9D7}"/>
              </a:ext>
            </a:extLst>
          </p:cNvPr>
          <p:cNvSpPr/>
          <p:nvPr/>
        </p:nvSpPr>
        <p:spPr bwMode="auto">
          <a:xfrm>
            <a:off x="1676400" y="15240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0F2706-A1C0-5893-1A6D-68865AA5326C}"/>
              </a:ext>
            </a:extLst>
          </p:cNvPr>
          <p:cNvSpPr/>
          <p:nvPr/>
        </p:nvSpPr>
        <p:spPr bwMode="auto">
          <a:xfrm>
            <a:off x="1676400" y="40386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A8586B-0614-C63C-1080-BAAF42D05267}"/>
              </a:ext>
            </a:extLst>
          </p:cNvPr>
          <p:cNvSpPr/>
          <p:nvPr/>
        </p:nvSpPr>
        <p:spPr bwMode="auto">
          <a:xfrm>
            <a:off x="7075488" y="2736850"/>
            <a:ext cx="4572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cxnSp>
        <p:nvCxnSpPr>
          <p:cNvPr id="26640" name="Straight Connector 17">
            <a:extLst>
              <a:ext uri="{FF2B5EF4-FFF2-40B4-BE49-F238E27FC236}">
                <a16:creationId xmlns:a16="http://schemas.microsoft.com/office/drawing/2014/main" id="{5451D5FF-A035-4A40-260C-A4D9954260F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529557" y="3310731"/>
            <a:ext cx="750888" cy="3175"/>
          </a:xfrm>
          <a:prstGeom prst="line">
            <a:avLst/>
          </a:prstGeom>
          <a:noFill/>
          <a:ln w="698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1" name="Slide Number Placeholder 19">
            <a:extLst>
              <a:ext uri="{FF2B5EF4-FFF2-40B4-BE49-F238E27FC236}">
                <a16:creationId xmlns:a16="http://schemas.microsoft.com/office/drawing/2014/main" id="{BA1043C1-653E-5579-C3F5-3A8EF290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54D73F8-246D-44C2-8814-8650675A1ACA}" type="slidenum">
              <a:rPr lang="en-US" altLang="en-US" smtClean="0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2128D77-BDEA-DA22-F6E4-38F36F91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26643" name="Date Placeholder 21">
            <a:extLst>
              <a:ext uri="{FF2B5EF4-FFF2-40B4-BE49-F238E27FC236}">
                <a16:creationId xmlns:a16="http://schemas.microsoft.com/office/drawing/2014/main" id="{385D0B2D-49E1-3239-4F17-F0827E0BE9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27F6CECF-2335-5600-5F33-367C05781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Address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BBF99-679C-17F3-98D3-9CADE21A3D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pPr eaLnBrk="1" hangingPunct="1"/>
            <a:r>
              <a:rPr lang="en-US" altLang="en-US" sz="2000">
                <a:solidFill>
                  <a:srgbClr val="990000"/>
                </a:solidFill>
                <a:ea typeface="ＭＳ Ｐゴシック" panose="020B0600070205080204" pitchFamily="34" charset="-128"/>
              </a:rPr>
              <a:t>Virtual address space: </a:t>
            </a:r>
            <a:r>
              <a:rPr lang="en-US" altLang="en-US" sz="2000" b="0">
                <a:ea typeface="ＭＳ Ｐゴシック" panose="020B0600070205080204" pitchFamily="34" charset="-128"/>
              </a:rPr>
              <a:t>Set of N = 2</a:t>
            </a:r>
            <a:r>
              <a:rPr lang="en-US" altLang="en-US" sz="2000" b="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000" b="0">
                <a:ea typeface="ＭＳ Ｐゴシック" panose="020B0600070205080204" pitchFamily="34" charset="-128"/>
              </a:rPr>
              <a:t> virtual addresses</a:t>
            </a:r>
            <a:br>
              <a:rPr lang="en-US" altLang="en-US" sz="2000" b="0">
                <a:ea typeface="ＭＳ Ｐゴシック" panose="020B0600070205080204" pitchFamily="34" charset="-128"/>
              </a:rPr>
            </a:br>
            <a:r>
              <a:rPr lang="en-US" altLang="en-US" sz="2000" b="0">
                <a:ea typeface="ＭＳ Ｐゴシック" panose="020B0600070205080204" pitchFamily="34" charset="-128"/>
              </a:rPr>
              <a:t>		{0, 1, 2, 3, …, N-1}</a:t>
            </a:r>
          </a:p>
          <a:p>
            <a:pPr eaLnBrk="1" hangingPunct="1"/>
            <a:endParaRPr lang="en-US" altLang="en-US" sz="2000">
              <a:solidFill>
                <a:srgbClr val="99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>
                <a:solidFill>
                  <a:srgbClr val="990000"/>
                </a:solidFill>
                <a:ea typeface="ＭＳ Ｐゴシック" panose="020B0600070205080204" pitchFamily="34" charset="-128"/>
              </a:rPr>
              <a:t>Physical address space: </a:t>
            </a:r>
            <a:r>
              <a:rPr lang="en-US" altLang="en-US" sz="2000" b="0">
                <a:ea typeface="ＭＳ Ｐゴシック" panose="020B0600070205080204" pitchFamily="34" charset="-128"/>
              </a:rPr>
              <a:t>Set of M = 2</a:t>
            </a:r>
            <a:r>
              <a:rPr lang="en-US" altLang="en-US" sz="2000" b="0" baseline="30000">
                <a:ea typeface="ＭＳ Ｐゴシック" panose="020B0600070205080204" pitchFamily="34" charset="-128"/>
              </a:rPr>
              <a:t>m</a:t>
            </a:r>
            <a:r>
              <a:rPr lang="en-US" altLang="en-US" sz="2000" b="0">
                <a:ea typeface="ＭＳ Ｐゴシック" panose="020B0600070205080204" pitchFamily="34" charset="-128"/>
              </a:rPr>
              <a:t> physical addresses</a:t>
            </a:r>
            <a:br>
              <a:rPr lang="en-US" altLang="en-US" sz="2000" b="0">
                <a:ea typeface="ＭＳ Ｐゴシック" panose="020B0600070205080204" pitchFamily="34" charset="-128"/>
              </a:rPr>
            </a:br>
            <a:r>
              <a:rPr lang="en-US" altLang="en-US" sz="2000" b="0">
                <a:ea typeface="ＭＳ Ｐゴシック" panose="020B0600070205080204" pitchFamily="34" charset="-128"/>
              </a:rPr>
              <a:t>		{0, 1, 2, 3, …, M-1}</a:t>
            </a:r>
          </a:p>
          <a:p>
            <a:pPr eaLnBrk="1" hangingPunct="1"/>
            <a:endParaRPr lang="en-US" altLang="en-US" sz="2000" b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Clear distinction between data (bytes) and their attributes (addresses)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Each data object can have multiple addresses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Every byte in main memory: 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r>
              <a:rPr lang="en-US" altLang="en-US" sz="2000">
                <a:ea typeface="ＭＳ Ｐゴシック" panose="020B0600070205080204" pitchFamily="34" charset="-128"/>
              </a:rPr>
              <a:t>one physical address, one (or more) virtual addresses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CB7BD821-B989-5AA7-C656-A487512F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2604E7-4F28-44C5-992D-4829030B8895}" type="slidenum">
              <a:rPr lang="en-US" altLang="en-US" smtClean="0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8FD1B-F5B3-12FA-6D66-ED63CC4C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28677" name="Date Placeholder 6">
            <a:extLst>
              <a:ext uri="{FF2B5EF4-FFF2-40B4-BE49-F238E27FC236}">
                <a16:creationId xmlns:a16="http://schemas.microsoft.com/office/drawing/2014/main" id="{3492AA0F-B806-E7F2-9716-FFED523B3FE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F43C3BC4-3264-9EA5-ECC6-02F2FEB03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838" y="38100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 System Using Physical Addressing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C0AD776-F8FE-1B75-C76B-4C55EC6B2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5138738"/>
            <a:ext cx="8307387" cy="881062"/>
          </a:xfrm>
        </p:spPr>
        <p:txBody>
          <a:bodyPr/>
          <a:lstStyle/>
          <a:p>
            <a:pPr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830F379-8380-61A2-2C7D-AB950E86F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471AB8D1-5111-FF07-3D9B-6BC455A43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1665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0: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97777EC7-6DE2-42C0-B3C3-F2D83EAD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1893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1: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A0B445E9-C304-2EDE-2DA9-BF0F831C2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4186238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M-1:</a:t>
            </a: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177EF194-E513-7414-D5E5-23B0FECFB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9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Main memory</a:t>
            </a:r>
          </a:p>
        </p:txBody>
      </p:sp>
      <p:sp>
        <p:nvSpPr>
          <p:cNvPr id="30728" name="Rectangle 10">
            <a:extLst>
              <a:ext uri="{FF2B5EF4-FFF2-40B4-BE49-F238E27FC236}">
                <a16:creationId xmlns:a16="http://schemas.microsoft.com/office/drawing/2014/main" id="{3C69AD4F-5615-2C80-C583-A185772F6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panose="020F0502020204030204" pitchFamily="34" charset="0"/>
              </a:rPr>
              <a:t>CPU</a:t>
            </a:r>
          </a:p>
        </p:txBody>
      </p:sp>
      <p:sp>
        <p:nvSpPr>
          <p:cNvPr id="30729" name="Text Box 15">
            <a:extLst>
              <a:ext uri="{FF2B5EF4-FFF2-40B4-BE49-F238E27FC236}">
                <a16:creationId xmlns:a16="http://schemas.microsoft.com/office/drawing/2014/main" id="{696CC513-6EA3-311C-3C94-CCB898081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122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2:</a:t>
            </a:r>
          </a:p>
        </p:txBody>
      </p:sp>
      <p:sp>
        <p:nvSpPr>
          <p:cNvPr id="30730" name="Text Box 16">
            <a:extLst>
              <a:ext uri="{FF2B5EF4-FFF2-40B4-BE49-F238E27FC236}">
                <a16:creationId xmlns:a16="http://schemas.microsoft.com/office/drawing/2014/main" id="{EBCED00B-BCE0-0000-930C-A9D402E3F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2351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3: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6CC858D3-25EE-759D-EA55-EB0225F31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id="{13866D04-3730-DE9E-08DD-8B09C30A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id="{600EF8D6-7892-4B6C-6DED-9D7FF1DCE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id="{69C08202-63F1-A8AE-18A6-DA7F1F4B4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0735" name="Rectangle 21">
            <a:extLst>
              <a:ext uri="{FF2B5EF4-FFF2-40B4-BE49-F238E27FC236}">
                <a16:creationId xmlns:a16="http://schemas.microsoft.com/office/drawing/2014/main" id="{8E634723-3159-CBFB-ACAD-FFD1CCC8F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36" name="Rectangle 22">
            <a:extLst>
              <a:ext uri="{FF2B5EF4-FFF2-40B4-BE49-F238E27FC236}">
                <a16:creationId xmlns:a16="http://schemas.microsoft.com/office/drawing/2014/main" id="{75A6A11F-4887-750C-94ED-2D6538430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37" name="Text Box 23">
            <a:extLst>
              <a:ext uri="{FF2B5EF4-FFF2-40B4-BE49-F238E27FC236}">
                <a16:creationId xmlns:a16="http://schemas.microsoft.com/office/drawing/2014/main" id="{684F2676-D241-0E90-93C5-AFA1D4913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2579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4:</a:t>
            </a:r>
          </a:p>
        </p:txBody>
      </p:sp>
      <p:sp>
        <p:nvSpPr>
          <p:cNvPr id="30738" name="Text Box 24">
            <a:extLst>
              <a:ext uri="{FF2B5EF4-FFF2-40B4-BE49-F238E27FC236}">
                <a16:creationId xmlns:a16="http://schemas.microsoft.com/office/drawing/2014/main" id="{4A9E5069-5C96-4B06-3134-5B4F6BBCC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2808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5:</a:t>
            </a:r>
          </a:p>
        </p:txBody>
      </p:sp>
      <p:sp>
        <p:nvSpPr>
          <p:cNvPr id="30739" name="Rectangle 25">
            <a:extLst>
              <a:ext uri="{FF2B5EF4-FFF2-40B4-BE49-F238E27FC236}">
                <a16:creationId xmlns:a16="http://schemas.microsoft.com/office/drawing/2014/main" id="{DC13BBA4-7E5E-9DF6-4346-4FBBF7D9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40" name="Rectangle 26">
            <a:extLst>
              <a:ext uri="{FF2B5EF4-FFF2-40B4-BE49-F238E27FC236}">
                <a16:creationId xmlns:a16="http://schemas.microsoft.com/office/drawing/2014/main" id="{E89C341D-D4BB-364C-97B1-65BF2E483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41" name="Text Box 27">
            <a:extLst>
              <a:ext uri="{FF2B5EF4-FFF2-40B4-BE49-F238E27FC236}">
                <a16:creationId xmlns:a16="http://schemas.microsoft.com/office/drawing/2014/main" id="{C929720E-328C-0345-8DB4-99E509277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3036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6:</a:t>
            </a:r>
          </a:p>
        </p:txBody>
      </p:sp>
      <p:sp>
        <p:nvSpPr>
          <p:cNvPr id="30742" name="Text Box 28">
            <a:extLst>
              <a:ext uri="{FF2B5EF4-FFF2-40B4-BE49-F238E27FC236}">
                <a16:creationId xmlns:a16="http://schemas.microsoft.com/office/drawing/2014/main" id="{E93113EC-919C-1B04-7979-7D71F07A6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65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7:</a:t>
            </a:r>
          </a:p>
        </p:txBody>
      </p:sp>
      <p:sp>
        <p:nvSpPr>
          <p:cNvPr id="9245" name="Rectangle 29">
            <a:extLst>
              <a:ext uri="{FF2B5EF4-FFF2-40B4-BE49-F238E27FC236}">
                <a16:creationId xmlns:a16="http://schemas.microsoft.com/office/drawing/2014/main" id="{40714F22-C332-10B1-32B3-D7E40D047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0744" name="Text Box 9">
            <a:extLst>
              <a:ext uri="{FF2B5EF4-FFF2-40B4-BE49-F238E27FC236}">
                <a16:creationId xmlns:a16="http://schemas.microsoft.com/office/drawing/2014/main" id="{C20D0135-52DF-8349-E2C1-B90D77428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25675"/>
            <a:ext cx="13954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(PA)</a:t>
            </a:r>
          </a:p>
        </p:txBody>
      </p:sp>
      <p:sp>
        <p:nvSpPr>
          <p:cNvPr id="30745" name="AutoShape 31">
            <a:extLst>
              <a:ext uri="{FF2B5EF4-FFF2-40B4-BE49-F238E27FC236}">
                <a16:creationId xmlns:a16="http://schemas.microsoft.com/office/drawing/2014/main" id="{615C8FCA-A4B6-EABA-D734-DFD1A594BC9C}"/>
              </a:ext>
            </a:extLst>
          </p:cNvPr>
          <p:cNvSpPr>
            <a:spLocks/>
          </p:cNvSpPr>
          <p:nvPr/>
        </p:nvSpPr>
        <p:spPr bwMode="auto">
          <a:xfrm>
            <a:off x="5638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46" name="Text Box 32">
            <a:extLst>
              <a:ext uri="{FF2B5EF4-FFF2-40B4-BE49-F238E27FC236}">
                <a16:creationId xmlns:a16="http://schemas.microsoft.com/office/drawing/2014/main" id="{5CF8182C-86D0-7991-5C91-3325DD856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48482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panose="020F0502020204030204" pitchFamily="34" charset="0"/>
              </a:rPr>
              <a:t>Data word</a:t>
            </a:r>
          </a:p>
        </p:txBody>
      </p:sp>
      <p:sp>
        <p:nvSpPr>
          <p:cNvPr id="9249" name="Rectangle 33">
            <a:extLst>
              <a:ext uri="{FF2B5EF4-FFF2-40B4-BE49-F238E27FC236}">
                <a16:creationId xmlns:a16="http://schemas.microsoft.com/office/drawing/2014/main" id="{9E68890F-1D49-A217-0FD7-211C4E11A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Helvetica" charset="0"/>
              <a:ea typeface="ＭＳ Ｐゴシック" charset="0"/>
            </a:endParaRPr>
          </a:p>
        </p:txBody>
      </p:sp>
      <p:sp>
        <p:nvSpPr>
          <p:cNvPr id="30748" name="Text Box 34">
            <a:extLst>
              <a:ext uri="{FF2B5EF4-FFF2-40B4-BE49-F238E27FC236}">
                <a16:creationId xmlns:a16="http://schemas.microsoft.com/office/drawing/2014/main" id="{452E1A75-6417-EE42-48C6-E4A8C99B2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350043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8:</a:t>
            </a:r>
          </a:p>
        </p:txBody>
      </p:sp>
      <p:sp>
        <p:nvSpPr>
          <p:cNvPr id="30749" name="Rectangle 35">
            <a:extLst>
              <a:ext uri="{FF2B5EF4-FFF2-40B4-BE49-F238E27FC236}">
                <a16:creationId xmlns:a16="http://schemas.microsoft.com/office/drawing/2014/main" id="{D9CEAF6C-BF93-1752-9585-737DF05F2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1">
              <a:lnSpc>
                <a:spcPct val="98000"/>
              </a:lnSpc>
            </a:pPr>
            <a:r>
              <a:rPr lang="en-GB" altLang="en-US">
                <a:latin typeface="Calibri" panose="020F0502020204030204" pitchFamily="34" charset="0"/>
              </a:rPr>
              <a:t>...</a:t>
            </a:r>
          </a:p>
        </p:txBody>
      </p:sp>
      <p:cxnSp>
        <p:nvCxnSpPr>
          <p:cNvPr id="30750" name="Straight Arrow Connector 39">
            <a:extLst>
              <a:ext uri="{FF2B5EF4-FFF2-40B4-BE49-F238E27FC236}">
                <a16:creationId xmlns:a16="http://schemas.microsoft.com/office/drawing/2014/main" id="{B6F87287-D024-874E-1815-BC30EFF2E384}"/>
              </a:ext>
            </a:extLst>
          </p:cNvPr>
          <p:cNvCxnSpPr>
            <a:cxnSpLocks noChangeShapeType="1"/>
            <a:stCxn id="30728" idx="3"/>
            <a:endCxn id="30737" idx="1"/>
          </p:cNvCxnSpPr>
          <p:nvPr/>
        </p:nvCxnSpPr>
        <p:spPr bwMode="auto">
          <a:xfrm flipV="1">
            <a:off x="2667000" y="2732088"/>
            <a:ext cx="1674813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1" name="Straight Connector 54">
            <a:extLst>
              <a:ext uri="{FF2B5EF4-FFF2-40B4-BE49-F238E27FC236}">
                <a16:creationId xmlns:a16="http://schemas.microsoft.com/office/drawing/2014/main" id="{1577654D-48A5-AE24-66FC-DEBF4DC6578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>
            <a:off x="5791200" y="3041650"/>
            <a:ext cx="533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2" name="Straight Connector 58">
            <a:extLst>
              <a:ext uri="{FF2B5EF4-FFF2-40B4-BE49-F238E27FC236}">
                <a16:creationId xmlns:a16="http://schemas.microsoft.com/office/drawing/2014/main" id="{B1A25EAC-0B93-BB04-4DC5-304A6C0204E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403850" y="3957638"/>
            <a:ext cx="18399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3" name="Shape 60">
            <a:extLst>
              <a:ext uri="{FF2B5EF4-FFF2-40B4-BE49-F238E27FC236}">
                <a16:creationId xmlns:a16="http://schemas.microsoft.com/office/drawing/2014/main" id="{9F49F16E-165F-B44A-1F1C-E855AE58ABA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2133600" y="3000375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4" name="Slide Number Placeholder 35">
            <a:extLst>
              <a:ext uri="{FF2B5EF4-FFF2-40B4-BE49-F238E27FC236}">
                <a16:creationId xmlns:a16="http://schemas.microsoft.com/office/drawing/2014/main" id="{BCC87168-1600-542F-76F6-72C0A0CEF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19ED096-1E32-4B94-A101-838C307A27E5}" type="slidenum">
              <a:rPr lang="en-US" altLang="en-US" smtClean="0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A9B43C48-5831-E52D-A4F6-3AF4C6BA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30756" name="Date Placeholder 37">
            <a:extLst>
              <a:ext uri="{FF2B5EF4-FFF2-40B4-BE49-F238E27FC236}">
                <a16:creationId xmlns:a16="http://schemas.microsoft.com/office/drawing/2014/main" id="{DADC3714-5924-53CB-F420-F97EC5A5ED6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/>
          </a:outerShdw>
        </a:effectLst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/>
          </a:outerShdw>
        </a:effectLst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4493</Words>
  <Application>Microsoft Office PowerPoint</Application>
  <PresentationFormat>On-screen Show (4:3)</PresentationFormat>
  <Paragraphs>1743</Paragraphs>
  <Slides>52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Default Design</vt:lpstr>
      <vt:lpstr>Virtual Memory</vt:lpstr>
      <vt:lpstr>Objectives</vt:lpstr>
      <vt:lpstr>Virtual Memory</vt:lpstr>
      <vt:lpstr>Problem 1: How Does Everything Fit?</vt:lpstr>
      <vt:lpstr>Problem 2: Memory Management</vt:lpstr>
      <vt:lpstr>Problem 3: How To Protect?</vt:lpstr>
      <vt:lpstr>Solution: Indirection “All problems in computer science can be solved by another level of indirection... Except for the problem of too many layers of indirection.” – David Wheeler</vt:lpstr>
      <vt:lpstr>Address Spaces</vt:lpstr>
      <vt:lpstr>A System Using Physical Addressing</vt:lpstr>
      <vt:lpstr>A System Using Virtual Addressing</vt:lpstr>
      <vt:lpstr>Why Virtual Memory (VM)?</vt:lpstr>
      <vt:lpstr>VM as a Tool for Caching</vt:lpstr>
      <vt:lpstr>An Example Memory Hierarchy</vt:lpstr>
      <vt:lpstr>DRAM Cache Organization</vt:lpstr>
      <vt:lpstr>A System Using Virtual Addressing</vt:lpstr>
      <vt:lpstr>Address Translation: Page Tables</vt:lpstr>
      <vt:lpstr>Address Translation With a Page Table</vt:lpstr>
      <vt:lpstr>Page Hit</vt:lpstr>
      <vt:lpstr>Page Miss</vt:lpstr>
      <vt:lpstr>Handling Page Fault</vt:lpstr>
      <vt:lpstr>Handling Page Fault</vt:lpstr>
      <vt:lpstr>Handling Page Fault</vt:lpstr>
      <vt:lpstr>Handling Page Fault</vt:lpstr>
      <vt:lpstr>Why does it work?  Locality</vt:lpstr>
      <vt:lpstr>VM as a Tool for Memory Management</vt:lpstr>
      <vt:lpstr>Simplifying Linking and Loading</vt:lpstr>
      <vt:lpstr>VM as a Tool for Memory Protection</vt:lpstr>
      <vt:lpstr>Address Translation: Page Hit</vt:lpstr>
      <vt:lpstr>Address Translation: Page Fault</vt:lpstr>
      <vt:lpstr>Page Tables are often Multi-level in reality; accessing them is slow</vt:lpstr>
      <vt:lpstr>A Two-Level Page Table Hierarchy</vt:lpstr>
      <vt:lpstr>Translating with a k-level Page Table</vt:lpstr>
      <vt:lpstr>Speeding up Translation with a TLB</vt:lpstr>
      <vt:lpstr>Without TLB</vt:lpstr>
      <vt:lpstr>TLB Hit</vt:lpstr>
      <vt:lpstr>TLB Miss</vt:lpstr>
      <vt:lpstr>Simple Memory System Example</vt:lpstr>
      <vt:lpstr>Simple Memory System Page Table</vt:lpstr>
      <vt:lpstr>Simple Memory System TLB</vt:lpstr>
      <vt:lpstr>Simple Memory System Cache</vt:lpstr>
      <vt:lpstr>Address Translation Example #1</vt:lpstr>
      <vt:lpstr>Address Translation Example #2</vt:lpstr>
      <vt:lpstr>Address Translation Example #3</vt:lpstr>
      <vt:lpstr>Memory Mapping</vt:lpstr>
      <vt:lpstr>User-Level Memory Mapping</vt:lpstr>
      <vt:lpstr>User-Level Memory Mapping</vt:lpstr>
      <vt:lpstr>Servicing a Page Fault</vt:lpstr>
      <vt:lpstr>mmap() Example: Fast File Copy</vt:lpstr>
      <vt:lpstr>fork() Revisited</vt:lpstr>
      <vt:lpstr>exec() Revisited</vt:lpstr>
      <vt:lpstr>Virtual Memory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creator/>
  <cp:lastModifiedBy/>
  <cp:revision>85</cp:revision>
  <cp:lastPrinted>2010-10-14T18:57:09Z</cp:lastPrinted>
  <dcterms:created xsi:type="dcterms:W3CDTF">1901-01-01T05:00:00Z</dcterms:created>
  <dcterms:modified xsi:type="dcterms:W3CDTF">2024-03-19T17:41:46Z</dcterms:modified>
</cp:coreProperties>
</file>