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ppt/diagrams/data6.xml" ContentType="application/vnd.openxmlformats-officedocument.drawingml.diagramData+xml"/>
  <Override PartName="/ppt/diagrams/data36.xml" ContentType="application/vnd.openxmlformats-officedocument.drawingml.diagramData+xml"/>
  <Override PartName="/ppt/diagrams/data38.xml" ContentType="application/vnd.openxmlformats-officedocument.drawingml.diagramData+xml"/>
  <Override PartName="/ppt/diagrams/data37.xml" ContentType="application/vnd.openxmlformats-officedocument.drawingml.diagramData+xml"/>
  <Override PartName="/ppt/diagrams/data34.xml" ContentType="application/vnd.openxmlformats-officedocument.drawingml.diagramData+xml"/>
  <Override PartName="/ppt/diagrams/data39.xml" ContentType="application/vnd.openxmlformats-officedocument.drawingml.diagramData+xml"/>
  <Override PartName="/ppt/diagrams/data33.xml" ContentType="application/vnd.openxmlformats-officedocument.drawingml.diagramData+xml"/>
  <Override PartName="/ppt/diagrams/data32.xml" ContentType="application/vnd.openxmlformats-officedocument.drawingml.diagramData+xml"/>
  <Override PartName="/ppt/diagrams/data31.xml" ContentType="application/vnd.openxmlformats-officedocument.drawingml.diagramData+xml"/>
  <Override PartName="/ppt/diagrams/data35.xml" ContentType="application/vnd.openxmlformats-officedocument.drawingml.diagramData+xml"/>
  <Override PartName="/ppt/diagrams/data41.xml" ContentType="application/vnd.openxmlformats-officedocument.drawingml.diagramData+xml"/>
  <Override PartName="/ppt/diagrams/data30.xml" ContentType="application/vnd.openxmlformats-officedocument.drawingml.diagramData+xml"/>
  <Override PartName="/ppt/diagrams/data44.xml" ContentType="application/vnd.openxmlformats-officedocument.drawingml.diagramData+xml"/>
  <Override PartName="/ppt/diagrams/data43.xml" ContentType="application/vnd.openxmlformats-officedocument.drawingml.diagramData+xml"/>
  <Override PartName="/ppt/diagrams/data42.xml" ContentType="application/vnd.openxmlformats-officedocument.drawingml.diagramData+xml"/>
  <Override PartName="/ppt/diagrams/data40.xml" ContentType="application/vnd.openxmlformats-officedocument.drawingml.diagramData+xml"/>
  <Override PartName="/ppt/diagrams/data28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7.xml" ContentType="application/vnd.openxmlformats-officedocument.drawingml.diagramData+xml"/>
  <Override PartName="/ppt/diagrams/data26.xml" ContentType="application/vnd.openxmlformats-officedocument.drawingml.diagramData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29.xml" ContentType="application/vnd.openxmlformats-officedocument.drawingml.diagramData+xml"/>
  <Override PartName="/ppt/diagrams/data7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iagrams/data3.xml" ContentType="application/vnd.openxmlformats-officedocument.drawingml.diagramData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diagrams/data2.xml" ContentType="application/vnd.openxmlformats-officedocument.drawingml.diagramData+xml"/>
  <Override PartName="/ppt/diagrams/data5.xml" ContentType="application/vnd.openxmlformats-officedocument.drawingml.diagramData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diagrams/data4.xml" ContentType="application/vnd.openxmlformats-officedocument.drawingml.diagramData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colors33.xml" ContentType="application/vnd.openxmlformats-officedocument.drawingml.diagramColors+xml"/>
  <Override PartName="/ppt/diagrams/colors32.xml" ContentType="application/vnd.openxmlformats-officedocument.drawingml.diagramColors+xml"/>
  <Override PartName="/ppt/diagrams/drawing36.xml" ContentType="application/vnd.ms-office.drawingml.diagramDrawing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layout36.xml" ContentType="application/vnd.openxmlformats-officedocument.drawingml.diagramLayout+xml"/>
  <Override PartName="/ppt/diagrams/quickStyle37.xml" ContentType="application/vnd.openxmlformats-officedocument.drawingml.diagramStyle+xml"/>
  <Override PartName="/ppt/diagrams/layout5.xml" ContentType="application/vnd.openxmlformats-officedocument.drawingml.diagramLayout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layout37.xml" ContentType="application/vnd.openxmlformats-officedocument.drawingml.diagramLayout+xml"/>
  <Override PartName="/ppt/diagrams/drawing35.xml" ContentType="application/vnd.ms-office.drawingml.diagramDrawing+xml"/>
  <Override PartName="/ppt/diagrams/drawing33.xml" ContentType="application/vnd.ms-office.drawingml.diagramDrawing+xml"/>
  <Override PartName="/ppt/diagrams/quickStyle33.xml" ContentType="application/vnd.openxmlformats-officedocument.drawingml.diagramStyle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layout33.xml" ContentType="application/vnd.openxmlformats-officedocument.drawingml.diagramLayout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2.xml" ContentType="application/vnd.ms-office.drawingml.diagramDrawing+xml"/>
  <Override PartName="/ppt/notesMasters/notesMaster1.xml" ContentType="application/vnd.openxmlformats-officedocument.presentationml.notesMaster+xml"/>
  <Override PartName="/ppt/diagrams/quickStyle38.xml" ContentType="application/vnd.openxmlformats-officedocument.drawingml.diagramStyle+xml"/>
  <Override PartName="/ppt/diagrams/drawing43.xml" ContentType="application/vnd.ms-office.drawingml.diagramDrawing+xml"/>
  <Override PartName="/ppt/diagrams/colors43.xml" ContentType="application/vnd.openxmlformats-officedocument.drawingml.diagramColors+xml"/>
  <Override PartName="/ppt/diagrams/quickStyle43.xml" ContentType="application/vnd.openxmlformats-officedocument.drawingml.diagramStyle+xml"/>
  <Override PartName="/ppt/diagrams/layout43.xml" ContentType="application/vnd.openxmlformats-officedocument.drawingml.diagramLayout+xml"/>
  <Override PartName="/ppt/diagrams/drawing42.xml" ContentType="application/vnd.ms-office.drawingml.diagramDrawing+xml"/>
  <Override PartName="/ppt/diagrams/colors42.xml" ContentType="application/vnd.openxmlformats-officedocument.drawingml.diagramColors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quickStyle3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44.xml" ContentType="application/vnd.ms-office.drawingml.diagramDrawing+xml"/>
  <Override PartName="/ppt/diagrams/quickStyle42.xml" ContentType="application/vnd.openxmlformats-officedocument.drawingml.diagramStyle+xml"/>
  <Override PartName="/ppt/diagrams/layout42.xml" ContentType="application/vnd.openxmlformats-officedocument.drawingml.diagramLayout+xml"/>
  <Override PartName="/ppt/diagrams/drawing41.xml" ContentType="application/vnd.ms-office.drawingml.diagramDrawing+xml"/>
  <Override PartName="/ppt/diagrams/drawing39.xml" ContentType="application/vnd.ms-office.drawingml.diagramDrawing+xml"/>
  <Override PartName="/ppt/diagrams/colors39.xml" ContentType="application/vnd.openxmlformats-officedocument.drawingml.diagramColors+xml"/>
  <Override PartName="/ppt/diagrams/quickStyle39.xml" ContentType="application/vnd.openxmlformats-officedocument.drawingml.diagramStyle+xml"/>
  <Override PartName="/ppt/diagrams/layout39.xml" ContentType="application/vnd.openxmlformats-officedocument.drawingml.diagramLayout+xml"/>
  <Override PartName="/ppt/diagrams/drawing38.xml" ContentType="application/vnd.ms-office.drawingml.diagramDrawing+xml"/>
  <Override PartName="/ppt/diagrams/colors38.xml" ContentType="application/vnd.openxmlformats-officedocument.drawingml.diagramColors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colors41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1.xml" ContentType="application/vnd.openxmlformats-officedocument.drawingml.diagramLayout+xml"/>
  <Override PartName="/ppt/theme/theme1.xml" ContentType="application/vnd.openxmlformats-officedocument.theme+xml"/>
  <Override PartName="/ppt/diagrams/drawing40.xml" ContentType="application/vnd.ms-office.drawingml.diagramDrawing+xml"/>
  <Override PartName="/ppt/diagrams/layout38.xml" ContentType="application/vnd.openxmlformats-officedocument.drawingml.diagramLayout+xml"/>
  <Override PartName="/ppt/diagrams/drawing31.xml" ContentType="application/vnd.ms-office.drawingml.diagramDrawing+xml"/>
  <Override PartName="/ppt/diagrams/colors31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3.xml" ContentType="application/vnd.openxmlformats-officedocument.drawingml.diagramLayout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3.xml" ContentType="application/vnd.openxmlformats-officedocument.drawingml.diagramColors+xml"/>
  <Override PartName="/ppt/diagrams/layout13.xml" ContentType="application/vnd.openxmlformats-officedocument.drawingml.diagramLayout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colors2.xml" ContentType="application/vnd.openxmlformats-officedocument.drawingml.diagramColors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diagrams/drawing2.xml" ContentType="application/vnd.ms-office.drawingml.diagramDrawing+xml"/>
  <Override PartName="/ppt/diagrams/drawing15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2.xml" ContentType="application/vnd.openxmlformats-officedocument.drawingml.diagramLayout+xml"/>
  <Override PartName="/ppt/diagrams/drawing3.xml" ContentType="application/vnd.ms-office.drawingml.diagramDrawing+xml"/>
  <Override PartName="/ppt/diagrams/drawing11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4.xml" ContentType="application/vnd.openxmlformats-officedocument.drawingml.diagramColors+xml"/>
  <Override PartName="/ppt/diagrams/layout8.xml" ContentType="application/vnd.openxmlformats-officedocument.drawingml.diagramLayout+xml"/>
  <Override PartName="/ppt/diagrams/drawing4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quickStyle31.xml" ContentType="application/vnd.openxmlformats-officedocument.drawingml.diagramStyle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heme/theme3.xml" ContentType="application/vnd.openxmlformats-officedocument.theme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layout26.xml" ContentType="application/vnd.openxmlformats-officedocument.drawingml.diagramLayout+xml"/>
  <Override PartName="/ppt/diagrams/drawing25.xml" ContentType="application/vnd.ms-office.drawingml.diagramDrawing+xml"/>
  <Override PartName="/ppt/diagrams/colors25.xml" ContentType="application/vnd.openxmlformats-officedocument.drawingml.diagramColors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layout1.xml" ContentType="application/vnd.openxmlformats-officedocument.drawingml.diagramLayout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heme/theme2.xml" ContentType="application/vnd.openxmlformats-officedocument.theme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layout31.xml" ContentType="application/vnd.openxmlformats-officedocument.drawingml.diagramLayout+xml"/>
  <Override PartName="/ppt/diagrams/drawing29.xml" ContentType="application/vnd.ms-office.drawingml.diagramDrawing+xml"/>
  <Override PartName="/ppt/diagrams/colors29.xml" ContentType="application/vnd.openxmlformats-officedocument.drawingml.diagramColors+xml"/>
  <Override PartName="/ppt/diagrams/quickStyle29.xml" ContentType="application/vnd.openxmlformats-officedocument.drawingml.diagramStyle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layout29.xml" ContentType="application/vnd.openxmlformats-officedocument.drawingml.diagramLayout+xml"/>
  <Override PartName="/ppt/diagrams/layout32.xml" ContentType="application/vnd.openxmlformats-officedocument.drawingml.diagramLayout+xml"/>
  <Override PartName="/ppt/diagrams/quickStyle24.xml" ContentType="application/vnd.openxmlformats-officedocument.drawingml.diagramStyle+xml"/>
  <Override PartName="/ppt/diagrams/quickStyle1.xml" ContentType="application/vnd.openxmlformats-officedocument.drawingml.diagramStyle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layout21.xml" ContentType="application/vnd.openxmlformats-officedocument.drawingml.diagramLayout+xml"/>
  <Override PartName="/ppt/diagrams/layout24.xml" ContentType="application/vnd.openxmlformats-officedocument.drawingml.diagramLayout+xml"/>
  <Override PartName="/ppt/diagrams/layout20.xml" ContentType="application/vnd.openxmlformats-officedocument.drawingml.diagramLayout+xml"/>
  <Override PartName="/ppt/diagrams/layout2.xml" ContentType="application/vnd.openxmlformats-officedocument.drawingml.diagramLayout+xml"/>
  <Override PartName="/ppt/diagrams/drawing19.xml" ContentType="application/vnd.ms-office.drawingml.diagramDrawing+xml"/>
  <Override PartName="/ppt/diagrams/quickStyle2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1.xml" ContentType="application/vnd.ms-office.drawingml.diagramDrawing+xml"/>
  <Override PartName="/ppt/diagrams/layout23.xml" ContentType="application/vnd.openxmlformats-officedocument.drawingml.diagramLayout+xml"/>
  <Override PartName="/ppt/diagrams/colors23.xml" ContentType="application/vnd.openxmlformats-officedocument.drawingml.diagramColors+xml"/>
  <Override PartName="/ppt/diagrams/colors1.xml" ContentType="application/vnd.openxmlformats-officedocument.drawingml.diagramColors+xml"/>
  <Override PartName="/ppt/diagrams/drawing22.xml" ContentType="application/vnd.ms-office.drawingml.diagramDrawing+xml"/>
  <Override PartName="/ppt/diagrams/colors22.xml" ContentType="application/vnd.openxmlformats-officedocument.drawingml.diagramColors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2.xml" ContentType="application/vnd.openxmlformats-officedocument.drawingml.diagramLayout+xml"/>
  <Override PartName="/ppt/diagrams/drawing1.xml" ContentType="application/vnd.ms-office.drawingml.diagramDrawing+xml"/>
  <Override PartName="/ppt/diagrams/quickStyle23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4" r:id="rId11"/>
    <p:sldId id="266" r:id="rId12"/>
    <p:sldId id="267" r:id="rId13"/>
    <p:sldId id="268" r:id="rId14"/>
    <p:sldId id="269" r:id="rId15"/>
    <p:sldId id="271" r:id="rId16"/>
    <p:sldId id="270" r:id="rId17"/>
    <p:sldId id="285" r:id="rId18"/>
    <p:sldId id="272" r:id="rId19"/>
    <p:sldId id="273" r:id="rId20"/>
    <p:sldId id="274" r:id="rId21"/>
    <p:sldId id="275" r:id="rId22"/>
    <p:sldId id="286" r:id="rId23"/>
    <p:sldId id="276" r:id="rId24"/>
    <p:sldId id="277" r:id="rId25"/>
    <p:sldId id="278" r:id="rId26"/>
    <p:sldId id="279" r:id="rId27"/>
    <p:sldId id="280" r:id="rId28"/>
    <p:sldId id="289" r:id="rId29"/>
    <p:sldId id="288" r:id="rId30"/>
    <p:sldId id="281" r:id="rId31"/>
    <p:sldId id="282" r:id="rId32"/>
    <p:sldId id="283" r:id="rId33"/>
    <p:sldId id="290" r:id="rId34"/>
    <p:sldId id="291" r:id="rId35"/>
    <p:sldId id="293" r:id="rId36"/>
    <p:sldId id="292" r:id="rId37"/>
    <p:sldId id="306" r:id="rId38"/>
    <p:sldId id="294" r:id="rId39"/>
    <p:sldId id="295" r:id="rId40"/>
    <p:sldId id="307" r:id="rId41"/>
    <p:sldId id="296" r:id="rId42"/>
    <p:sldId id="303" r:id="rId43"/>
    <p:sldId id="304" r:id="rId44"/>
    <p:sldId id="298" r:id="rId45"/>
    <p:sldId id="299" r:id="rId46"/>
    <p:sldId id="300" r:id="rId47"/>
    <p:sldId id="301" r:id="rId48"/>
    <p:sldId id="302" r:id="rId49"/>
    <p:sldId id="308" r:id="rId50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" Type="http://schemas.openxmlformats.org/officeDocument/2006/relationships/slide" Target="slides/slide25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34" Type="http://schemas.openxmlformats.org/officeDocument/2006/relationships/slide" Target="slides/slide33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53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56" Type="http://schemas.openxmlformats.org/officeDocument/2006/relationships/theme" Target="theme/theme1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51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9" Type="http://schemas.openxmlformats.org/officeDocument/2006/relationships/customXml" Target="../customXml/item2.xml"/><Relationship Id="rId54" Type="http://schemas.openxmlformats.org/officeDocument/2006/relationships/presProps" Target="presProps.xml"/><Relationship Id="rId41" Type="http://schemas.openxmlformats.org/officeDocument/2006/relationships/slide" Target="slides/slide40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7" Type="http://schemas.openxmlformats.org/officeDocument/2006/relationships/tableStyles" Target="tableStyles.xml"/><Relationship Id="rId49" Type="http://schemas.openxmlformats.org/officeDocument/2006/relationships/slide" Target="slides/slide48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2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6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C8A0881B-B91F-074E-840F-F5B2AF04244C}" type="pres">
      <dgm:prSet presAssocID="{4F9A35A4-B372-644D-BDB7-61660A4A26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524F1C-9EE1-1745-9E4D-4545CE01EF8E}" type="pres">
      <dgm:prSet presAssocID="{3CFDA553-883D-C745-A3C7-8A4BA92F937B}" presName="root1" presStyleCnt="0"/>
      <dgm:spPr/>
    </dgm:pt>
    <dgm:pt modelId="{F01A04E6-6ECB-174A-B47B-4AF061089939}" type="pres">
      <dgm:prSet presAssocID="{3CFDA553-883D-C745-A3C7-8A4BA92F937B}" presName="LevelOneTextNode" presStyleLbl="node0" presStyleIdx="0" presStyleCnt="1">
        <dgm:presLayoutVars>
          <dgm:chPref val="3"/>
        </dgm:presLayoutVars>
      </dgm:prSet>
      <dgm:spPr/>
    </dgm:pt>
    <dgm:pt modelId="{8573D217-F344-0047-9282-EE5C3E1978F7}" type="pres">
      <dgm:prSet presAssocID="{3CFDA553-883D-C745-A3C7-8A4BA92F937B}" presName="level2hierChild" presStyleCnt="0"/>
      <dgm:spPr/>
    </dgm:pt>
    <dgm:pt modelId="{7A156F40-84C6-D04B-A9E8-0B7B318B6314}" type="pres">
      <dgm:prSet presAssocID="{37594504-D479-E141-9AB9-DFE920523AC7}" presName="conn2-1" presStyleLbl="parChTrans1D2" presStyleIdx="0" presStyleCnt="3"/>
      <dgm:spPr/>
    </dgm:pt>
    <dgm:pt modelId="{6C8ABC20-5055-9D40-BC8D-AFDE9919EB5D}" type="pres">
      <dgm:prSet presAssocID="{37594504-D479-E141-9AB9-DFE920523AC7}" presName="connTx" presStyleLbl="parChTrans1D2" presStyleIdx="0" presStyleCnt="3"/>
      <dgm:spPr/>
    </dgm:pt>
    <dgm:pt modelId="{E966FD72-AD40-274F-9535-E72AAE6C2D59}" type="pres">
      <dgm:prSet presAssocID="{3DCFC548-AC4F-9549-8C07-430D8CD6CF00}" presName="root2" presStyleCnt="0"/>
      <dgm:spPr/>
    </dgm:pt>
    <dgm:pt modelId="{6157A8DE-3157-6B49-A977-44808B213260}" type="pres">
      <dgm:prSet presAssocID="{3DCFC548-AC4F-9549-8C07-430D8CD6CF00}" presName="LevelTwoTextNode" presStyleLbl="node2" presStyleIdx="0" presStyleCnt="3">
        <dgm:presLayoutVars>
          <dgm:chPref val="3"/>
        </dgm:presLayoutVars>
      </dgm:prSet>
      <dgm:spPr/>
    </dgm:pt>
    <dgm:pt modelId="{3F5A6A2F-16D4-AF40-BD2A-CDFBFCECFAE9}" type="pres">
      <dgm:prSet presAssocID="{3DCFC548-AC4F-9549-8C07-430D8CD6CF00}" presName="level3hierChild" presStyleCnt="0"/>
      <dgm:spPr/>
    </dgm:pt>
    <dgm:pt modelId="{6E2161E9-025B-7443-9DE0-1B8010F25B0F}" type="pres">
      <dgm:prSet presAssocID="{7BF84856-3B90-4145-B7D3-5BB2A33F37D0}" presName="conn2-1" presStyleLbl="parChTrans1D2" presStyleIdx="1" presStyleCnt="3"/>
      <dgm:spPr/>
    </dgm:pt>
    <dgm:pt modelId="{C259A00C-1B71-6C42-BB36-3243CB36D850}" type="pres">
      <dgm:prSet presAssocID="{7BF84856-3B90-4145-B7D3-5BB2A33F37D0}" presName="connTx" presStyleLbl="parChTrans1D2" presStyleIdx="1" presStyleCnt="3"/>
      <dgm:spPr/>
    </dgm:pt>
    <dgm:pt modelId="{FBA276F9-26D9-B24C-A13C-99915019E90F}" type="pres">
      <dgm:prSet presAssocID="{3EB185C6-E2F4-7541-9D05-21974232E934}" presName="root2" presStyleCnt="0"/>
      <dgm:spPr/>
    </dgm:pt>
    <dgm:pt modelId="{638928BC-A0D7-2B4D-921E-A244E72C865C}" type="pres">
      <dgm:prSet presAssocID="{3EB185C6-E2F4-7541-9D05-21974232E934}" presName="LevelTwoTextNode" presStyleLbl="node2" presStyleIdx="1" presStyleCnt="3">
        <dgm:presLayoutVars>
          <dgm:chPref val="3"/>
        </dgm:presLayoutVars>
      </dgm:prSet>
      <dgm:spPr/>
    </dgm:pt>
    <dgm:pt modelId="{1FDDA133-EA79-A54A-A986-3163C5984002}" type="pres">
      <dgm:prSet presAssocID="{3EB185C6-E2F4-7541-9D05-21974232E934}" presName="level3hierChild" presStyleCnt="0"/>
      <dgm:spPr/>
    </dgm:pt>
    <dgm:pt modelId="{85AE1680-5067-4346-860E-617684391B59}" type="pres">
      <dgm:prSet presAssocID="{D3C99FA0-09AB-8444-9973-1CD2E4BF1D85}" presName="conn2-1" presStyleLbl="parChTrans1D3" presStyleIdx="0" presStyleCnt="2"/>
      <dgm:spPr/>
    </dgm:pt>
    <dgm:pt modelId="{1900144B-04FE-8942-9EDA-1DAB69005484}" type="pres">
      <dgm:prSet presAssocID="{D3C99FA0-09AB-8444-9973-1CD2E4BF1D85}" presName="connTx" presStyleLbl="parChTrans1D3" presStyleIdx="0" presStyleCnt="2"/>
      <dgm:spPr/>
    </dgm:pt>
    <dgm:pt modelId="{258EF71C-5963-B545-8BA4-C9674954A5A1}" type="pres">
      <dgm:prSet presAssocID="{530EEE34-27A1-B446-AEFF-496FFF9994F7}" presName="root2" presStyleCnt="0"/>
      <dgm:spPr/>
    </dgm:pt>
    <dgm:pt modelId="{0039DAF4-8078-FD48-A97F-5B4FA0E13C5A}" type="pres">
      <dgm:prSet presAssocID="{530EEE34-27A1-B446-AEFF-496FFF9994F7}" presName="LevelTwoTextNode" presStyleLbl="node3" presStyleIdx="0" presStyleCnt="2">
        <dgm:presLayoutVars>
          <dgm:chPref val="3"/>
        </dgm:presLayoutVars>
      </dgm:prSet>
      <dgm:spPr/>
    </dgm:pt>
    <dgm:pt modelId="{55753EBF-FD86-2B41-8DB6-8935216B3175}" type="pres">
      <dgm:prSet presAssocID="{530EEE34-27A1-B446-AEFF-496FFF9994F7}" presName="level3hierChild" presStyleCnt="0"/>
      <dgm:spPr/>
    </dgm:pt>
    <dgm:pt modelId="{2CEFFF56-4024-1344-B1B0-7DFC8B534CF9}" type="pres">
      <dgm:prSet presAssocID="{444A9F1E-5234-3643-B518-2F9037C23EAF}" presName="conn2-1" presStyleLbl="parChTrans1D4" presStyleIdx="0" presStyleCnt="8"/>
      <dgm:spPr/>
    </dgm:pt>
    <dgm:pt modelId="{EE9A6E47-C8B0-B245-A664-42D85135DCA2}" type="pres">
      <dgm:prSet presAssocID="{444A9F1E-5234-3643-B518-2F9037C23EAF}" presName="connTx" presStyleLbl="parChTrans1D4" presStyleIdx="0" presStyleCnt="8"/>
      <dgm:spPr/>
    </dgm:pt>
    <dgm:pt modelId="{CB8405B5-86CE-BC4A-AF2F-AF1E9708E5FA}" type="pres">
      <dgm:prSet presAssocID="{BE3DAFC3-22BF-C341-8077-FCF437DC7C8D}" presName="root2" presStyleCnt="0"/>
      <dgm:spPr/>
    </dgm:pt>
    <dgm:pt modelId="{648E149B-6A38-B347-85BC-51D5020242FC}" type="pres">
      <dgm:prSet presAssocID="{BE3DAFC3-22BF-C341-8077-FCF437DC7C8D}" presName="LevelTwoTextNode" presStyleLbl="node4" presStyleIdx="0" presStyleCnt="8">
        <dgm:presLayoutVars>
          <dgm:chPref val="3"/>
        </dgm:presLayoutVars>
      </dgm:prSet>
      <dgm:spPr/>
    </dgm:pt>
    <dgm:pt modelId="{B85B9334-5988-4E4B-8C95-2410A60F5398}" type="pres">
      <dgm:prSet presAssocID="{BE3DAFC3-22BF-C341-8077-FCF437DC7C8D}" presName="level3hierChild" presStyleCnt="0"/>
      <dgm:spPr/>
    </dgm:pt>
    <dgm:pt modelId="{86CDDA53-7398-9042-8529-51861FB8599A}" type="pres">
      <dgm:prSet presAssocID="{4E17C6A3-9B26-D947-AA15-E97E5BA220E5}" presName="conn2-1" presStyleLbl="parChTrans1D3" presStyleIdx="1" presStyleCnt="2"/>
      <dgm:spPr/>
    </dgm:pt>
    <dgm:pt modelId="{F2D06D21-0E1C-2247-BA6B-F89CC00AD500}" type="pres">
      <dgm:prSet presAssocID="{4E17C6A3-9B26-D947-AA15-E97E5BA220E5}" presName="connTx" presStyleLbl="parChTrans1D3" presStyleIdx="1" presStyleCnt="2"/>
      <dgm:spPr/>
    </dgm:pt>
    <dgm:pt modelId="{102F3493-F052-314E-A130-603311F7BA41}" type="pres">
      <dgm:prSet presAssocID="{3C2C3A37-3C54-3D49-8FA9-D5E109B5DB22}" presName="root2" presStyleCnt="0"/>
      <dgm:spPr/>
    </dgm:pt>
    <dgm:pt modelId="{1803D665-855D-A946-8BE6-72B35354D4C2}" type="pres">
      <dgm:prSet presAssocID="{3C2C3A37-3C54-3D49-8FA9-D5E109B5DB22}" presName="LevelTwoTextNode" presStyleLbl="node3" presStyleIdx="1" presStyleCnt="2">
        <dgm:presLayoutVars>
          <dgm:chPref val="3"/>
        </dgm:presLayoutVars>
      </dgm:prSet>
      <dgm:spPr/>
    </dgm:pt>
    <dgm:pt modelId="{D89A18E3-942F-524F-8D9A-60A02807974B}" type="pres">
      <dgm:prSet presAssocID="{3C2C3A37-3C54-3D49-8FA9-D5E109B5DB22}" presName="level3hierChild" presStyleCnt="0"/>
      <dgm:spPr/>
    </dgm:pt>
    <dgm:pt modelId="{791983BA-4123-064A-B405-579133C65091}" type="pres">
      <dgm:prSet presAssocID="{20454766-565B-7B4E-AEEB-A6138568AF92}" presName="conn2-1" presStyleLbl="parChTrans1D4" presStyleIdx="1" presStyleCnt="8"/>
      <dgm:spPr/>
    </dgm:pt>
    <dgm:pt modelId="{DBEDED70-A3D9-A14E-A1CB-A280FCFA5E4E}" type="pres">
      <dgm:prSet presAssocID="{20454766-565B-7B4E-AEEB-A6138568AF92}" presName="connTx" presStyleLbl="parChTrans1D4" presStyleIdx="1" presStyleCnt="8"/>
      <dgm:spPr/>
    </dgm:pt>
    <dgm:pt modelId="{608F596F-FFD0-6048-8185-D5F1E613792C}" type="pres">
      <dgm:prSet presAssocID="{F1618591-CE98-824D-9830-378B3B304A24}" presName="root2" presStyleCnt="0"/>
      <dgm:spPr/>
    </dgm:pt>
    <dgm:pt modelId="{C4309248-2CAE-B741-8D1D-F38B65725061}" type="pres">
      <dgm:prSet presAssocID="{F1618591-CE98-824D-9830-378B3B304A24}" presName="LevelTwoTextNode" presStyleLbl="node4" presStyleIdx="1" presStyleCnt="8">
        <dgm:presLayoutVars>
          <dgm:chPref val="3"/>
        </dgm:presLayoutVars>
      </dgm:prSet>
      <dgm:spPr/>
    </dgm:pt>
    <dgm:pt modelId="{55BE3A20-8F7C-9645-A4E8-FF582D598492}" type="pres">
      <dgm:prSet presAssocID="{F1618591-CE98-824D-9830-378B3B304A24}" presName="level3hierChild" presStyleCnt="0"/>
      <dgm:spPr/>
    </dgm:pt>
    <dgm:pt modelId="{4EDFD27A-C49E-0849-8C5D-73564B4D7BC2}" type="pres">
      <dgm:prSet presAssocID="{7F9ADF7A-99FC-9947-A328-5B51C67FEA1F}" presName="conn2-1" presStyleLbl="parChTrans1D4" presStyleIdx="2" presStyleCnt="8"/>
      <dgm:spPr/>
    </dgm:pt>
    <dgm:pt modelId="{76F75B5B-9D33-6544-9D9D-81BFEBD8483D}" type="pres">
      <dgm:prSet presAssocID="{7F9ADF7A-99FC-9947-A328-5B51C67FEA1F}" presName="connTx" presStyleLbl="parChTrans1D4" presStyleIdx="2" presStyleCnt="8"/>
      <dgm:spPr/>
    </dgm:pt>
    <dgm:pt modelId="{1512AEB4-4638-0A40-9E32-B32038E2FCBA}" type="pres">
      <dgm:prSet presAssocID="{C3DA678B-B0A6-6B49-9543-92143C2891DA}" presName="root2" presStyleCnt="0"/>
      <dgm:spPr/>
    </dgm:pt>
    <dgm:pt modelId="{02F46EB7-14D6-6247-A20A-E9EDFFDD42A7}" type="pres">
      <dgm:prSet presAssocID="{C3DA678B-B0A6-6B49-9543-92143C2891DA}" presName="LevelTwoTextNode" presStyleLbl="node4" presStyleIdx="2" presStyleCnt="8">
        <dgm:presLayoutVars>
          <dgm:chPref val="3"/>
        </dgm:presLayoutVars>
      </dgm:prSet>
      <dgm:spPr/>
    </dgm:pt>
    <dgm:pt modelId="{2559F01D-1E05-8D4D-B090-2CFF3CBD577A}" type="pres">
      <dgm:prSet presAssocID="{C3DA678B-B0A6-6B49-9543-92143C2891DA}" presName="level3hierChild" presStyleCnt="0"/>
      <dgm:spPr/>
    </dgm:pt>
    <dgm:pt modelId="{2BB6AD10-EA8E-364B-A710-86FC374F9D7D}" type="pres">
      <dgm:prSet presAssocID="{5F86ADFF-C4AE-0344-A239-0C856C5869D2}" presName="conn2-1" presStyleLbl="parChTrans1D4" presStyleIdx="3" presStyleCnt="8"/>
      <dgm:spPr/>
    </dgm:pt>
    <dgm:pt modelId="{67F4B658-5486-8348-80C8-AE1F077A1F5F}" type="pres">
      <dgm:prSet presAssocID="{5F86ADFF-C4AE-0344-A239-0C856C5869D2}" presName="connTx" presStyleLbl="parChTrans1D4" presStyleIdx="3" presStyleCnt="8"/>
      <dgm:spPr/>
    </dgm:pt>
    <dgm:pt modelId="{A1BBA64A-4495-5247-B6A5-445A6791143F}" type="pres">
      <dgm:prSet presAssocID="{1B735653-0644-F449-B4C4-0ED1F6A4C7E0}" presName="root2" presStyleCnt="0"/>
      <dgm:spPr/>
    </dgm:pt>
    <dgm:pt modelId="{E6C330B8-17BB-D346-82F9-46A5D0903E29}" type="pres">
      <dgm:prSet presAssocID="{1B735653-0644-F449-B4C4-0ED1F6A4C7E0}" presName="LevelTwoTextNode" presStyleLbl="node4" presStyleIdx="3" presStyleCnt="8">
        <dgm:presLayoutVars>
          <dgm:chPref val="3"/>
        </dgm:presLayoutVars>
      </dgm:prSet>
      <dgm:spPr/>
    </dgm:pt>
    <dgm:pt modelId="{D628B830-F2F7-6A49-A4EB-B62FD3927FCB}" type="pres">
      <dgm:prSet presAssocID="{1B735653-0644-F449-B4C4-0ED1F6A4C7E0}" presName="level3hierChild" presStyleCnt="0"/>
      <dgm:spPr/>
    </dgm:pt>
    <dgm:pt modelId="{61336A75-023A-CF43-B108-D55B358908CD}" type="pres">
      <dgm:prSet presAssocID="{87693AF5-719A-194B-B1CA-C8804C931FC7}" presName="conn2-1" presStyleLbl="parChTrans1D4" presStyleIdx="4" presStyleCnt="8"/>
      <dgm:spPr/>
    </dgm:pt>
    <dgm:pt modelId="{981624B3-3443-2F45-9557-5CF652EC9B98}" type="pres">
      <dgm:prSet presAssocID="{87693AF5-719A-194B-B1CA-C8804C931FC7}" presName="connTx" presStyleLbl="parChTrans1D4" presStyleIdx="4" presStyleCnt="8"/>
      <dgm:spPr/>
    </dgm:pt>
    <dgm:pt modelId="{0A04DEA2-4AA9-4C45-923E-643D8F3C5F98}" type="pres">
      <dgm:prSet presAssocID="{F339F5B8-F89A-754B-9BFA-65874C60DB7A}" presName="root2" presStyleCnt="0"/>
      <dgm:spPr/>
    </dgm:pt>
    <dgm:pt modelId="{454C1C7A-0FC3-DC41-9EAE-98B13D0DC015}" type="pres">
      <dgm:prSet presAssocID="{F339F5B8-F89A-754B-9BFA-65874C60DB7A}" presName="LevelTwoTextNode" presStyleLbl="node4" presStyleIdx="4" presStyleCnt="8">
        <dgm:presLayoutVars>
          <dgm:chPref val="3"/>
        </dgm:presLayoutVars>
      </dgm:prSet>
      <dgm:spPr/>
    </dgm:pt>
    <dgm:pt modelId="{0F6673F8-37A9-554D-B7F2-B296DE848D60}" type="pres">
      <dgm:prSet presAssocID="{F339F5B8-F89A-754B-9BFA-65874C60DB7A}" presName="level3hierChild" presStyleCnt="0"/>
      <dgm:spPr/>
    </dgm:pt>
    <dgm:pt modelId="{CCA9419D-5725-A449-ABD9-B18D94079C59}" type="pres">
      <dgm:prSet presAssocID="{6FFC7796-5763-0A47-9BC6-31AA9E481410}" presName="conn2-1" presStyleLbl="parChTrans1D4" presStyleIdx="5" presStyleCnt="8"/>
      <dgm:spPr/>
    </dgm:pt>
    <dgm:pt modelId="{D27D06BE-D396-7243-B33F-71C7A976046E}" type="pres">
      <dgm:prSet presAssocID="{6FFC7796-5763-0A47-9BC6-31AA9E481410}" presName="connTx" presStyleLbl="parChTrans1D4" presStyleIdx="5" presStyleCnt="8"/>
      <dgm:spPr/>
    </dgm:pt>
    <dgm:pt modelId="{66F4A3DA-8CD5-5545-98EF-F9051B7EFEA2}" type="pres">
      <dgm:prSet presAssocID="{9A718BD6-94BB-1D4B-B73D-7155F75AE044}" presName="root2" presStyleCnt="0"/>
      <dgm:spPr/>
    </dgm:pt>
    <dgm:pt modelId="{45E5189E-6CD8-9B45-ADB5-607ED9FFE9CF}" type="pres">
      <dgm:prSet presAssocID="{9A718BD6-94BB-1D4B-B73D-7155F75AE044}" presName="LevelTwoTextNode" presStyleLbl="node4" presStyleIdx="5" presStyleCnt="8">
        <dgm:presLayoutVars>
          <dgm:chPref val="3"/>
        </dgm:presLayoutVars>
      </dgm:prSet>
      <dgm:spPr/>
    </dgm:pt>
    <dgm:pt modelId="{EA25377F-C8C1-1A4D-A3CC-E51D3B4B30F6}" type="pres">
      <dgm:prSet presAssocID="{9A718BD6-94BB-1D4B-B73D-7155F75AE044}" presName="level3hierChild" presStyleCnt="0"/>
      <dgm:spPr/>
    </dgm:pt>
    <dgm:pt modelId="{A61326D9-424B-7343-B214-76D5945E96F4}" type="pres">
      <dgm:prSet presAssocID="{DD59BA61-EF50-8844-89AF-5D71C449109A}" presName="conn2-1" presStyleLbl="parChTrans1D4" presStyleIdx="6" presStyleCnt="8"/>
      <dgm:spPr/>
    </dgm:pt>
    <dgm:pt modelId="{539B0339-EA6D-B34A-8D07-6A1FAB447392}" type="pres">
      <dgm:prSet presAssocID="{DD59BA61-EF50-8844-89AF-5D71C449109A}" presName="connTx" presStyleLbl="parChTrans1D4" presStyleIdx="6" presStyleCnt="8"/>
      <dgm:spPr/>
    </dgm:pt>
    <dgm:pt modelId="{4A5C4731-D4BB-E447-A36F-B53A016B22C0}" type="pres">
      <dgm:prSet presAssocID="{0C310DF1-E58A-A348-8D62-BD8C1463842A}" presName="root2" presStyleCnt="0"/>
      <dgm:spPr/>
    </dgm:pt>
    <dgm:pt modelId="{A9947B1A-A312-4C49-B32F-643195E1C32D}" type="pres">
      <dgm:prSet presAssocID="{0C310DF1-E58A-A348-8D62-BD8C1463842A}" presName="LevelTwoTextNode" presStyleLbl="node4" presStyleIdx="6" presStyleCnt="8">
        <dgm:presLayoutVars>
          <dgm:chPref val="3"/>
        </dgm:presLayoutVars>
      </dgm:prSet>
      <dgm:spPr/>
    </dgm:pt>
    <dgm:pt modelId="{55F6E3C6-982C-BF4D-9960-EB00E68FE944}" type="pres">
      <dgm:prSet presAssocID="{0C310DF1-E58A-A348-8D62-BD8C1463842A}" presName="level3hierChild" presStyleCnt="0"/>
      <dgm:spPr/>
    </dgm:pt>
    <dgm:pt modelId="{9CF96DB3-4D3D-CA4E-91E9-4EF16B68CCEB}" type="pres">
      <dgm:prSet presAssocID="{4EFED201-BA1F-AE4A-B3F6-3570859DEAD8}" presName="conn2-1" presStyleLbl="parChTrans1D4" presStyleIdx="7" presStyleCnt="8"/>
      <dgm:spPr/>
    </dgm:pt>
    <dgm:pt modelId="{886CB511-3718-8747-AA89-C99A6BE73F1A}" type="pres">
      <dgm:prSet presAssocID="{4EFED201-BA1F-AE4A-B3F6-3570859DEAD8}" presName="connTx" presStyleLbl="parChTrans1D4" presStyleIdx="7" presStyleCnt="8"/>
      <dgm:spPr/>
    </dgm:pt>
    <dgm:pt modelId="{ACF5265A-882C-DD42-B42C-242D97F75740}" type="pres">
      <dgm:prSet presAssocID="{A3CB4B28-1750-E142-BCD2-7E2EB273B516}" presName="root2" presStyleCnt="0"/>
      <dgm:spPr/>
    </dgm:pt>
    <dgm:pt modelId="{8BBCF023-E26F-A94C-9EE1-680C6B583360}" type="pres">
      <dgm:prSet presAssocID="{A3CB4B28-1750-E142-BCD2-7E2EB273B516}" presName="LevelTwoTextNode" presStyleLbl="node4" presStyleIdx="7" presStyleCnt="8">
        <dgm:presLayoutVars>
          <dgm:chPref val="3"/>
        </dgm:presLayoutVars>
      </dgm:prSet>
      <dgm:spPr/>
    </dgm:pt>
    <dgm:pt modelId="{0737D3D5-109A-7647-95AB-FD961C269A9C}" type="pres">
      <dgm:prSet presAssocID="{A3CB4B28-1750-E142-BCD2-7E2EB273B516}" presName="level3hierChild" presStyleCnt="0"/>
      <dgm:spPr/>
    </dgm:pt>
    <dgm:pt modelId="{D4D053EC-BC3E-F04E-84F7-764715734C82}" type="pres">
      <dgm:prSet presAssocID="{A7910F0B-92AE-E04B-9035-7A6DEAC4BFEF}" presName="conn2-1" presStyleLbl="parChTrans1D2" presStyleIdx="2" presStyleCnt="3"/>
      <dgm:spPr/>
    </dgm:pt>
    <dgm:pt modelId="{4EF27356-0314-B64E-B0D4-B03C6248F85A}" type="pres">
      <dgm:prSet presAssocID="{A7910F0B-92AE-E04B-9035-7A6DEAC4BFEF}" presName="connTx" presStyleLbl="parChTrans1D2" presStyleIdx="2" presStyleCnt="3"/>
      <dgm:spPr/>
    </dgm:pt>
    <dgm:pt modelId="{D110FAB2-380F-2745-A035-34ED854DB485}" type="pres">
      <dgm:prSet presAssocID="{A45C318E-9B0A-2E43-987C-C10EFC0359A9}" presName="root2" presStyleCnt="0"/>
      <dgm:spPr/>
    </dgm:pt>
    <dgm:pt modelId="{B5E8F1F6-8C42-6641-BB29-EE86BACD2D7D}" type="pres">
      <dgm:prSet presAssocID="{A45C318E-9B0A-2E43-987C-C10EFC0359A9}" presName="LevelTwoTextNode" presStyleLbl="node2" presStyleIdx="2" presStyleCnt="3">
        <dgm:presLayoutVars>
          <dgm:chPref val="3"/>
        </dgm:presLayoutVars>
      </dgm:prSet>
      <dgm:spPr/>
    </dgm:pt>
    <dgm:pt modelId="{6114A33C-600E-C144-9DCB-28AF012CFE74}" type="pres">
      <dgm:prSet presAssocID="{A45C318E-9B0A-2E43-987C-C10EFC0359A9}" presName="level3hierChild" presStyleCnt="0"/>
      <dgm:spPr/>
    </dgm:pt>
  </dgm:ptLst>
  <dgm:cxnLst>
    <dgm:cxn modelId="{F48591F2-25AB-3D45-B640-D1788B78F2D5}" type="presOf" srcId="{D3C99FA0-09AB-8444-9973-1CD2E4BF1D85}" destId="{85AE1680-5067-4346-860E-617684391B59}" srcOrd="0" destOrd="0" presId="urn:microsoft.com/office/officeart/2005/8/layout/hierarchy2"/>
    <dgm:cxn modelId="{C4E89669-D706-9646-AC7A-136B450FDE0F}" type="presOf" srcId="{37594504-D479-E141-9AB9-DFE920523AC7}" destId="{7A156F40-84C6-D04B-A9E8-0B7B318B6314}" srcOrd="0" destOrd="0" presId="urn:microsoft.com/office/officeart/2005/8/layout/hierarchy2"/>
    <dgm:cxn modelId="{473BFA63-0807-0947-A0FC-81F2807B04DA}" type="presOf" srcId="{BE3DAFC3-22BF-C341-8077-FCF437DC7C8D}" destId="{648E149B-6A38-B347-85BC-51D5020242FC}" srcOrd="0" destOrd="0" presId="urn:microsoft.com/office/officeart/2005/8/layout/hierarchy2"/>
    <dgm:cxn modelId="{A744802B-4924-2041-8CE7-779DA908593A}" type="presOf" srcId="{444A9F1E-5234-3643-B518-2F9037C23EAF}" destId="{EE9A6E47-C8B0-B245-A664-42D85135DCA2}" srcOrd="1" destOrd="0" presId="urn:microsoft.com/office/officeart/2005/8/layout/hierarchy2"/>
    <dgm:cxn modelId="{E0821A88-D410-0947-A52A-F6067078A26B}" type="presOf" srcId="{4E17C6A3-9B26-D947-AA15-E97E5BA220E5}" destId="{F2D06D21-0E1C-2247-BA6B-F89CC00AD500}" srcOrd="1" destOrd="0" presId="urn:microsoft.com/office/officeart/2005/8/layout/hierarchy2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CADFE0E9-1217-8A47-8CEA-8AE9A7A34CE3}" type="presOf" srcId="{444A9F1E-5234-3643-B518-2F9037C23EAF}" destId="{2CEFFF56-4024-1344-B1B0-7DFC8B534CF9}" srcOrd="0" destOrd="0" presId="urn:microsoft.com/office/officeart/2005/8/layout/hierarchy2"/>
    <dgm:cxn modelId="{B210DD70-19D2-4743-8CBD-574773842B26}" type="presOf" srcId="{87693AF5-719A-194B-B1CA-C8804C931FC7}" destId="{61336A75-023A-CF43-B108-D55B358908CD}" srcOrd="0" destOrd="0" presId="urn:microsoft.com/office/officeart/2005/8/layout/hierarchy2"/>
    <dgm:cxn modelId="{1B9E2370-7845-4A42-9C08-DC5076A5329C}" type="presOf" srcId="{D3C99FA0-09AB-8444-9973-1CD2E4BF1D85}" destId="{1900144B-04FE-8942-9EDA-1DAB69005484}" srcOrd="1" destOrd="0" presId="urn:microsoft.com/office/officeart/2005/8/layout/hierarchy2"/>
    <dgm:cxn modelId="{7EE56EEC-61FA-7244-B5B5-23B9055D28E6}" type="presOf" srcId="{9A718BD6-94BB-1D4B-B73D-7155F75AE044}" destId="{45E5189E-6CD8-9B45-ADB5-607ED9FFE9CF}" srcOrd="0" destOrd="0" presId="urn:microsoft.com/office/officeart/2005/8/layout/hierarchy2"/>
    <dgm:cxn modelId="{0457DDC9-7B51-9242-8412-1C016D05C599}" type="presOf" srcId="{A45C318E-9B0A-2E43-987C-C10EFC0359A9}" destId="{B5E8F1F6-8C42-6641-BB29-EE86BACD2D7D}" srcOrd="0" destOrd="0" presId="urn:microsoft.com/office/officeart/2005/8/layout/hierarchy2"/>
    <dgm:cxn modelId="{D72617BB-429C-8C49-9782-30E5A8186FF7}" type="presOf" srcId="{3C2C3A37-3C54-3D49-8FA9-D5E109B5DB22}" destId="{1803D665-855D-A946-8BE6-72B35354D4C2}" srcOrd="0" destOrd="0" presId="urn:microsoft.com/office/officeart/2005/8/layout/hierarchy2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5102D275-3A4E-054B-A7B3-05DFE50AC317}" type="presOf" srcId="{530EEE34-27A1-B446-AEFF-496FFF9994F7}" destId="{0039DAF4-8078-FD48-A97F-5B4FA0E13C5A}" srcOrd="0" destOrd="0" presId="urn:microsoft.com/office/officeart/2005/8/layout/hierarchy2"/>
    <dgm:cxn modelId="{86F3D749-D44B-0F49-9453-4ADA5F69B5CC}" type="presOf" srcId="{A7910F0B-92AE-E04B-9035-7A6DEAC4BFEF}" destId="{D4D053EC-BC3E-F04E-84F7-764715734C82}" srcOrd="0" destOrd="0" presId="urn:microsoft.com/office/officeart/2005/8/layout/hierarchy2"/>
    <dgm:cxn modelId="{26A57A1E-8F00-A24C-B8BE-108F10A4DCE9}" type="presOf" srcId="{F1618591-CE98-824D-9830-378B3B304A24}" destId="{C4309248-2CAE-B741-8D1D-F38B65725061}" srcOrd="0" destOrd="0" presId="urn:microsoft.com/office/officeart/2005/8/layout/hierarchy2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CB4D7828-CB6A-7243-9183-0A0F81110CD9}" type="presOf" srcId="{C3DA678B-B0A6-6B49-9543-92143C2891DA}" destId="{02F46EB7-14D6-6247-A20A-E9EDFFDD42A7}" srcOrd="0" destOrd="0" presId="urn:microsoft.com/office/officeart/2005/8/layout/hierarchy2"/>
    <dgm:cxn modelId="{CB154997-4A76-3149-BC9B-E20B6D717D95}" type="presOf" srcId="{3CFDA553-883D-C745-A3C7-8A4BA92F937B}" destId="{F01A04E6-6ECB-174A-B47B-4AF061089939}" srcOrd="0" destOrd="0" presId="urn:microsoft.com/office/officeart/2005/8/layout/hierarchy2"/>
    <dgm:cxn modelId="{3B6F8684-35A3-CF4E-A2B5-FAE45951D26F}" type="presOf" srcId="{20454766-565B-7B4E-AEEB-A6138568AF92}" destId="{DBEDED70-A3D9-A14E-A1CB-A280FCFA5E4E}" srcOrd="1" destOrd="0" presId="urn:microsoft.com/office/officeart/2005/8/layout/hierarchy2"/>
    <dgm:cxn modelId="{4B26C721-4CCC-AF47-84BC-E78CE776258F}" type="presOf" srcId="{7BF84856-3B90-4145-B7D3-5BB2A33F37D0}" destId="{6E2161E9-025B-7443-9DE0-1B8010F25B0F}" srcOrd="0" destOrd="0" presId="urn:microsoft.com/office/officeart/2005/8/layout/hierarchy2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59BC3B1F-4D2A-6F40-B3B6-47F5CB98EC94}" type="presOf" srcId="{5F86ADFF-C4AE-0344-A239-0C856C5869D2}" destId="{67F4B658-5486-8348-80C8-AE1F077A1F5F}" srcOrd="1" destOrd="0" presId="urn:microsoft.com/office/officeart/2005/8/layout/hierarchy2"/>
    <dgm:cxn modelId="{366B002F-7975-D84A-B4A9-0C4BD4974D62}" type="presOf" srcId="{20454766-565B-7B4E-AEEB-A6138568AF92}" destId="{791983BA-4123-064A-B405-579133C65091}" srcOrd="0" destOrd="0" presId="urn:microsoft.com/office/officeart/2005/8/layout/hierarchy2"/>
    <dgm:cxn modelId="{C7E04978-E93D-3D43-B17F-AE3BC1DF2CE2}" type="presOf" srcId="{37594504-D479-E141-9AB9-DFE920523AC7}" destId="{6C8ABC20-5055-9D40-BC8D-AFDE9919EB5D}" srcOrd="1" destOrd="0" presId="urn:microsoft.com/office/officeart/2005/8/layout/hierarchy2"/>
    <dgm:cxn modelId="{657F7715-E6F7-DA4B-9A0F-34AF3824B0AE}" type="presOf" srcId="{4E17C6A3-9B26-D947-AA15-E97E5BA220E5}" destId="{86CDDA53-7398-9042-8529-51861FB8599A}" srcOrd="0" destOrd="0" presId="urn:microsoft.com/office/officeart/2005/8/layout/hierarchy2"/>
    <dgm:cxn modelId="{15CAEC3E-A8DF-E149-9FD2-BC8BBA217D79}" type="presOf" srcId="{DD59BA61-EF50-8844-89AF-5D71C449109A}" destId="{539B0339-EA6D-B34A-8D07-6A1FAB447392}" srcOrd="1" destOrd="0" presId="urn:microsoft.com/office/officeart/2005/8/layout/hierarchy2"/>
    <dgm:cxn modelId="{24F5EB5D-2AC1-1048-BA9A-D9444D5BF0BB}" type="presOf" srcId="{F339F5B8-F89A-754B-9BFA-65874C60DB7A}" destId="{454C1C7A-0FC3-DC41-9EAE-98B13D0DC015}" srcOrd="0" destOrd="0" presId="urn:microsoft.com/office/officeart/2005/8/layout/hierarchy2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947DAD14-2342-F446-8175-E3DC5A42E8B4}" type="presOf" srcId="{A3CB4B28-1750-E142-BCD2-7E2EB273B516}" destId="{8BBCF023-E26F-A94C-9EE1-680C6B583360}" srcOrd="0" destOrd="0" presId="urn:microsoft.com/office/officeart/2005/8/layout/hierarchy2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2ECE846D-93AD-184A-885C-374D26081E53}" type="presOf" srcId="{4EFED201-BA1F-AE4A-B3F6-3570859DEAD8}" destId="{886CB511-3718-8747-AA89-C99A6BE73F1A}" srcOrd="1" destOrd="0" presId="urn:microsoft.com/office/officeart/2005/8/layout/hierarchy2"/>
    <dgm:cxn modelId="{A74C158F-3D1B-2843-80D5-755799E36371}" type="presOf" srcId="{0C310DF1-E58A-A348-8D62-BD8C1463842A}" destId="{A9947B1A-A312-4C49-B32F-643195E1C32D}" srcOrd="0" destOrd="0" presId="urn:microsoft.com/office/officeart/2005/8/layout/hierarchy2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98CB625C-5C4E-CC42-8B46-0F0DD241E0EE}" type="presOf" srcId="{4EFED201-BA1F-AE4A-B3F6-3570859DEAD8}" destId="{9CF96DB3-4D3D-CA4E-91E9-4EF16B68CCEB}" srcOrd="0" destOrd="0" presId="urn:microsoft.com/office/officeart/2005/8/layout/hierarchy2"/>
    <dgm:cxn modelId="{B808CBC5-2969-AB44-9B30-CC6223A80591}" type="presOf" srcId="{4F9A35A4-B372-644D-BDB7-61660A4A26E6}" destId="{C8A0881B-B91F-074E-840F-F5B2AF04244C}" srcOrd="0" destOrd="0" presId="urn:microsoft.com/office/officeart/2005/8/layout/hierarchy2"/>
    <dgm:cxn modelId="{F8229D57-FAB3-3944-A3E5-0B3530390A7F}" type="presOf" srcId="{3EB185C6-E2F4-7541-9D05-21974232E934}" destId="{638928BC-A0D7-2B4D-921E-A244E72C865C}" srcOrd="0" destOrd="0" presId="urn:microsoft.com/office/officeart/2005/8/layout/hierarchy2"/>
    <dgm:cxn modelId="{7527CED8-1960-7348-85BA-CEF5C96E93D9}" type="presOf" srcId="{5F86ADFF-C4AE-0344-A239-0C856C5869D2}" destId="{2BB6AD10-EA8E-364B-A710-86FC374F9D7D}" srcOrd="0" destOrd="0" presId="urn:microsoft.com/office/officeart/2005/8/layout/hierarchy2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40D909B1-3F8C-844C-9D69-06878A694957}" type="presOf" srcId="{7F9ADF7A-99FC-9947-A328-5B51C67FEA1F}" destId="{76F75B5B-9D33-6544-9D9D-81BFEBD8483D}" srcOrd="1" destOrd="0" presId="urn:microsoft.com/office/officeart/2005/8/layout/hierarchy2"/>
    <dgm:cxn modelId="{32A5F636-4EB7-F341-B654-BA95C893066D}" type="presOf" srcId="{7F9ADF7A-99FC-9947-A328-5B51C67FEA1F}" destId="{4EDFD27A-C49E-0849-8C5D-73564B4D7BC2}" srcOrd="0" destOrd="0" presId="urn:microsoft.com/office/officeart/2005/8/layout/hierarchy2"/>
    <dgm:cxn modelId="{E5F2A7EA-75EC-4145-A1FC-FFEC6B101429}" type="presOf" srcId="{3DCFC548-AC4F-9549-8C07-430D8CD6CF00}" destId="{6157A8DE-3157-6B49-A977-44808B213260}" srcOrd="0" destOrd="0" presId="urn:microsoft.com/office/officeart/2005/8/layout/hierarchy2"/>
    <dgm:cxn modelId="{E8329DE6-3F3F-7142-921F-2361789E8E28}" type="presOf" srcId="{6FFC7796-5763-0A47-9BC6-31AA9E481410}" destId="{D27D06BE-D396-7243-B33F-71C7A976046E}" srcOrd="1" destOrd="0" presId="urn:microsoft.com/office/officeart/2005/8/layout/hierarchy2"/>
    <dgm:cxn modelId="{4243562B-D3CC-2A41-85FC-835688F4B4E3}" type="presOf" srcId="{A7910F0B-92AE-E04B-9035-7A6DEAC4BFEF}" destId="{4EF27356-0314-B64E-B0D4-B03C6248F85A}" srcOrd="1" destOrd="0" presId="urn:microsoft.com/office/officeart/2005/8/layout/hierarchy2"/>
    <dgm:cxn modelId="{BE529842-9E6F-164D-99A3-E52EAEFE66A1}" type="presOf" srcId="{1B735653-0644-F449-B4C4-0ED1F6A4C7E0}" destId="{E6C330B8-17BB-D346-82F9-46A5D0903E29}" srcOrd="0" destOrd="0" presId="urn:microsoft.com/office/officeart/2005/8/layout/hierarchy2"/>
    <dgm:cxn modelId="{DC203143-6E39-F044-9C81-6675AD8B723F}" type="presOf" srcId="{87693AF5-719A-194B-B1CA-C8804C931FC7}" destId="{981624B3-3443-2F45-9557-5CF652EC9B98}" srcOrd="1" destOrd="0" presId="urn:microsoft.com/office/officeart/2005/8/layout/hierarchy2"/>
    <dgm:cxn modelId="{59531E50-BFB2-9848-A977-8A7A1C980A65}" type="presOf" srcId="{6FFC7796-5763-0A47-9BC6-31AA9E481410}" destId="{CCA9419D-5725-A449-ABD9-B18D94079C59}" srcOrd="0" destOrd="0" presId="urn:microsoft.com/office/officeart/2005/8/layout/hierarchy2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27E01882-3D3D-B84A-8566-3032EFAD21B7}" type="presOf" srcId="{7BF84856-3B90-4145-B7D3-5BB2A33F37D0}" destId="{C259A00C-1B71-6C42-BB36-3243CB36D850}" srcOrd="1" destOrd="0" presId="urn:microsoft.com/office/officeart/2005/8/layout/hierarchy2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B5486D7C-182D-2F47-AD23-264F0A57F15F}" type="presOf" srcId="{DD59BA61-EF50-8844-89AF-5D71C449109A}" destId="{A61326D9-424B-7343-B214-76D5945E96F4}" srcOrd="0" destOrd="0" presId="urn:microsoft.com/office/officeart/2005/8/layout/hierarchy2"/>
    <dgm:cxn modelId="{FE5C56D9-7A6E-964D-AE65-4D8BF2E1EC0A}" type="presParOf" srcId="{C8A0881B-B91F-074E-840F-F5B2AF04244C}" destId="{81524F1C-9EE1-1745-9E4D-4545CE01EF8E}" srcOrd="0" destOrd="0" presId="urn:microsoft.com/office/officeart/2005/8/layout/hierarchy2"/>
    <dgm:cxn modelId="{1E8DB9E4-5E21-C842-AE0A-0755FFDEBE35}" type="presParOf" srcId="{81524F1C-9EE1-1745-9E4D-4545CE01EF8E}" destId="{F01A04E6-6ECB-174A-B47B-4AF061089939}" srcOrd="0" destOrd="0" presId="urn:microsoft.com/office/officeart/2005/8/layout/hierarchy2"/>
    <dgm:cxn modelId="{DCA8ACD4-61DE-3D4D-8A56-CC0F817CEBCC}" type="presParOf" srcId="{81524F1C-9EE1-1745-9E4D-4545CE01EF8E}" destId="{8573D217-F344-0047-9282-EE5C3E1978F7}" srcOrd="1" destOrd="0" presId="urn:microsoft.com/office/officeart/2005/8/layout/hierarchy2"/>
    <dgm:cxn modelId="{C3C67DAD-C8A0-E541-B6C8-DDCCD808B898}" type="presParOf" srcId="{8573D217-F344-0047-9282-EE5C3E1978F7}" destId="{7A156F40-84C6-D04B-A9E8-0B7B318B6314}" srcOrd="0" destOrd="0" presId="urn:microsoft.com/office/officeart/2005/8/layout/hierarchy2"/>
    <dgm:cxn modelId="{FAED060F-F673-5D48-9E39-F08C3AEE624E}" type="presParOf" srcId="{7A156F40-84C6-D04B-A9E8-0B7B318B6314}" destId="{6C8ABC20-5055-9D40-BC8D-AFDE9919EB5D}" srcOrd="0" destOrd="0" presId="urn:microsoft.com/office/officeart/2005/8/layout/hierarchy2"/>
    <dgm:cxn modelId="{9AE006CF-E51A-DA42-8C1A-297459C58310}" type="presParOf" srcId="{8573D217-F344-0047-9282-EE5C3E1978F7}" destId="{E966FD72-AD40-274F-9535-E72AAE6C2D59}" srcOrd="1" destOrd="0" presId="urn:microsoft.com/office/officeart/2005/8/layout/hierarchy2"/>
    <dgm:cxn modelId="{DED0DD37-D47A-C241-9CCC-FF700363A9C3}" type="presParOf" srcId="{E966FD72-AD40-274F-9535-E72AAE6C2D59}" destId="{6157A8DE-3157-6B49-A977-44808B213260}" srcOrd="0" destOrd="0" presId="urn:microsoft.com/office/officeart/2005/8/layout/hierarchy2"/>
    <dgm:cxn modelId="{712FA567-B220-164E-BDFF-D4E540D63A7B}" type="presParOf" srcId="{E966FD72-AD40-274F-9535-E72AAE6C2D59}" destId="{3F5A6A2F-16D4-AF40-BD2A-CDFBFCECFAE9}" srcOrd="1" destOrd="0" presId="urn:microsoft.com/office/officeart/2005/8/layout/hierarchy2"/>
    <dgm:cxn modelId="{76B4C0F7-3E5F-D848-85CA-F3C3ED6CD94B}" type="presParOf" srcId="{8573D217-F344-0047-9282-EE5C3E1978F7}" destId="{6E2161E9-025B-7443-9DE0-1B8010F25B0F}" srcOrd="2" destOrd="0" presId="urn:microsoft.com/office/officeart/2005/8/layout/hierarchy2"/>
    <dgm:cxn modelId="{F70E085F-E757-DB42-9886-713AD09E9F72}" type="presParOf" srcId="{6E2161E9-025B-7443-9DE0-1B8010F25B0F}" destId="{C259A00C-1B71-6C42-BB36-3243CB36D850}" srcOrd="0" destOrd="0" presId="urn:microsoft.com/office/officeart/2005/8/layout/hierarchy2"/>
    <dgm:cxn modelId="{3F2D0B8B-5DC7-9246-85CC-0F5E2EFD4E12}" type="presParOf" srcId="{8573D217-F344-0047-9282-EE5C3E1978F7}" destId="{FBA276F9-26D9-B24C-A13C-99915019E90F}" srcOrd="3" destOrd="0" presId="urn:microsoft.com/office/officeart/2005/8/layout/hierarchy2"/>
    <dgm:cxn modelId="{D41B25FC-28A7-1C4A-AD3F-C5EABAAEDD0B}" type="presParOf" srcId="{FBA276F9-26D9-B24C-A13C-99915019E90F}" destId="{638928BC-A0D7-2B4D-921E-A244E72C865C}" srcOrd="0" destOrd="0" presId="urn:microsoft.com/office/officeart/2005/8/layout/hierarchy2"/>
    <dgm:cxn modelId="{B69A4F89-9040-C346-A22B-CBBC3E2B6516}" type="presParOf" srcId="{FBA276F9-26D9-B24C-A13C-99915019E90F}" destId="{1FDDA133-EA79-A54A-A986-3163C5984002}" srcOrd="1" destOrd="0" presId="urn:microsoft.com/office/officeart/2005/8/layout/hierarchy2"/>
    <dgm:cxn modelId="{9A8B1E8D-FB11-A143-931C-EF51E01378D8}" type="presParOf" srcId="{1FDDA133-EA79-A54A-A986-3163C5984002}" destId="{85AE1680-5067-4346-860E-617684391B59}" srcOrd="0" destOrd="0" presId="urn:microsoft.com/office/officeart/2005/8/layout/hierarchy2"/>
    <dgm:cxn modelId="{D1DF9CFC-8080-9840-B1FF-5B7E094F57EE}" type="presParOf" srcId="{85AE1680-5067-4346-860E-617684391B59}" destId="{1900144B-04FE-8942-9EDA-1DAB69005484}" srcOrd="0" destOrd="0" presId="urn:microsoft.com/office/officeart/2005/8/layout/hierarchy2"/>
    <dgm:cxn modelId="{372A8662-0D99-2247-BABE-3B652A74E2A5}" type="presParOf" srcId="{1FDDA133-EA79-A54A-A986-3163C5984002}" destId="{258EF71C-5963-B545-8BA4-C9674954A5A1}" srcOrd="1" destOrd="0" presId="urn:microsoft.com/office/officeart/2005/8/layout/hierarchy2"/>
    <dgm:cxn modelId="{7C90E94A-9319-BD48-A90C-AFBD22A32F7F}" type="presParOf" srcId="{258EF71C-5963-B545-8BA4-C9674954A5A1}" destId="{0039DAF4-8078-FD48-A97F-5B4FA0E13C5A}" srcOrd="0" destOrd="0" presId="urn:microsoft.com/office/officeart/2005/8/layout/hierarchy2"/>
    <dgm:cxn modelId="{B50830C4-4C21-9C4A-9335-6CAFA17D18B1}" type="presParOf" srcId="{258EF71C-5963-B545-8BA4-C9674954A5A1}" destId="{55753EBF-FD86-2B41-8DB6-8935216B3175}" srcOrd="1" destOrd="0" presId="urn:microsoft.com/office/officeart/2005/8/layout/hierarchy2"/>
    <dgm:cxn modelId="{5CE41325-82DB-D340-BD18-C596632E20A9}" type="presParOf" srcId="{55753EBF-FD86-2B41-8DB6-8935216B3175}" destId="{2CEFFF56-4024-1344-B1B0-7DFC8B534CF9}" srcOrd="0" destOrd="0" presId="urn:microsoft.com/office/officeart/2005/8/layout/hierarchy2"/>
    <dgm:cxn modelId="{7BFDEAD1-2527-984D-B6A8-6185E1FF9BFD}" type="presParOf" srcId="{2CEFFF56-4024-1344-B1B0-7DFC8B534CF9}" destId="{EE9A6E47-C8B0-B245-A664-42D85135DCA2}" srcOrd="0" destOrd="0" presId="urn:microsoft.com/office/officeart/2005/8/layout/hierarchy2"/>
    <dgm:cxn modelId="{64FAF995-6221-8C47-9629-B36D3F334F05}" type="presParOf" srcId="{55753EBF-FD86-2B41-8DB6-8935216B3175}" destId="{CB8405B5-86CE-BC4A-AF2F-AF1E9708E5FA}" srcOrd="1" destOrd="0" presId="urn:microsoft.com/office/officeart/2005/8/layout/hierarchy2"/>
    <dgm:cxn modelId="{060DDD7B-66FE-974A-BD40-5F32ECCB7443}" type="presParOf" srcId="{CB8405B5-86CE-BC4A-AF2F-AF1E9708E5FA}" destId="{648E149B-6A38-B347-85BC-51D5020242FC}" srcOrd="0" destOrd="0" presId="urn:microsoft.com/office/officeart/2005/8/layout/hierarchy2"/>
    <dgm:cxn modelId="{106E0B0D-B13C-4F4C-9013-6DFAFB218CE5}" type="presParOf" srcId="{CB8405B5-86CE-BC4A-AF2F-AF1E9708E5FA}" destId="{B85B9334-5988-4E4B-8C95-2410A60F5398}" srcOrd="1" destOrd="0" presId="urn:microsoft.com/office/officeart/2005/8/layout/hierarchy2"/>
    <dgm:cxn modelId="{83E5691C-2ECF-3548-ADE6-B56D296A9A80}" type="presParOf" srcId="{1FDDA133-EA79-A54A-A986-3163C5984002}" destId="{86CDDA53-7398-9042-8529-51861FB8599A}" srcOrd="2" destOrd="0" presId="urn:microsoft.com/office/officeart/2005/8/layout/hierarchy2"/>
    <dgm:cxn modelId="{A4D4F9C4-9287-3641-9BD9-ED03C0573AFD}" type="presParOf" srcId="{86CDDA53-7398-9042-8529-51861FB8599A}" destId="{F2D06D21-0E1C-2247-BA6B-F89CC00AD500}" srcOrd="0" destOrd="0" presId="urn:microsoft.com/office/officeart/2005/8/layout/hierarchy2"/>
    <dgm:cxn modelId="{6ACDF9A4-5408-E949-AD9D-8DB3BDB10895}" type="presParOf" srcId="{1FDDA133-EA79-A54A-A986-3163C5984002}" destId="{102F3493-F052-314E-A130-603311F7BA41}" srcOrd="3" destOrd="0" presId="urn:microsoft.com/office/officeart/2005/8/layout/hierarchy2"/>
    <dgm:cxn modelId="{93C9280A-C5A1-714E-BD76-36167EC309D9}" type="presParOf" srcId="{102F3493-F052-314E-A130-603311F7BA41}" destId="{1803D665-855D-A946-8BE6-72B35354D4C2}" srcOrd="0" destOrd="0" presId="urn:microsoft.com/office/officeart/2005/8/layout/hierarchy2"/>
    <dgm:cxn modelId="{05CDBF89-FDCC-024C-AECF-9393FB9CCA11}" type="presParOf" srcId="{102F3493-F052-314E-A130-603311F7BA41}" destId="{D89A18E3-942F-524F-8D9A-60A02807974B}" srcOrd="1" destOrd="0" presId="urn:microsoft.com/office/officeart/2005/8/layout/hierarchy2"/>
    <dgm:cxn modelId="{BA25DDA8-D2F0-EC4D-BDD2-074ADCC229AB}" type="presParOf" srcId="{D89A18E3-942F-524F-8D9A-60A02807974B}" destId="{791983BA-4123-064A-B405-579133C65091}" srcOrd="0" destOrd="0" presId="urn:microsoft.com/office/officeart/2005/8/layout/hierarchy2"/>
    <dgm:cxn modelId="{63915ADD-A881-2247-B559-810A357A5D42}" type="presParOf" srcId="{791983BA-4123-064A-B405-579133C65091}" destId="{DBEDED70-A3D9-A14E-A1CB-A280FCFA5E4E}" srcOrd="0" destOrd="0" presId="urn:microsoft.com/office/officeart/2005/8/layout/hierarchy2"/>
    <dgm:cxn modelId="{8C6C1C88-2C3D-774E-BF6D-013EE4833F5E}" type="presParOf" srcId="{D89A18E3-942F-524F-8D9A-60A02807974B}" destId="{608F596F-FFD0-6048-8185-D5F1E613792C}" srcOrd="1" destOrd="0" presId="urn:microsoft.com/office/officeart/2005/8/layout/hierarchy2"/>
    <dgm:cxn modelId="{A95BE536-8770-534A-B3C0-376B810B00EC}" type="presParOf" srcId="{608F596F-FFD0-6048-8185-D5F1E613792C}" destId="{C4309248-2CAE-B741-8D1D-F38B65725061}" srcOrd="0" destOrd="0" presId="urn:microsoft.com/office/officeart/2005/8/layout/hierarchy2"/>
    <dgm:cxn modelId="{46833B22-E0C5-6847-9429-0ABDAAC3BBC9}" type="presParOf" srcId="{608F596F-FFD0-6048-8185-D5F1E613792C}" destId="{55BE3A20-8F7C-9645-A4E8-FF582D598492}" srcOrd="1" destOrd="0" presId="urn:microsoft.com/office/officeart/2005/8/layout/hierarchy2"/>
    <dgm:cxn modelId="{10828CA3-8C15-9B47-B4EB-B54C2CC003AA}" type="presParOf" srcId="{55BE3A20-8F7C-9645-A4E8-FF582D598492}" destId="{4EDFD27A-C49E-0849-8C5D-73564B4D7BC2}" srcOrd="0" destOrd="0" presId="urn:microsoft.com/office/officeart/2005/8/layout/hierarchy2"/>
    <dgm:cxn modelId="{C5B49CAF-D8CE-1145-97B8-F2324A5D4656}" type="presParOf" srcId="{4EDFD27A-C49E-0849-8C5D-73564B4D7BC2}" destId="{76F75B5B-9D33-6544-9D9D-81BFEBD8483D}" srcOrd="0" destOrd="0" presId="urn:microsoft.com/office/officeart/2005/8/layout/hierarchy2"/>
    <dgm:cxn modelId="{A108E016-1E3E-AF4E-B39B-A17D5603270A}" type="presParOf" srcId="{55BE3A20-8F7C-9645-A4E8-FF582D598492}" destId="{1512AEB4-4638-0A40-9E32-B32038E2FCBA}" srcOrd="1" destOrd="0" presId="urn:microsoft.com/office/officeart/2005/8/layout/hierarchy2"/>
    <dgm:cxn modelId="{F8C66662-C1C1-C24C-9A19-9025949B3999}" type="presParOf" srcId="{1512AEB4-4638-0A40-9E32-B32038E2FCBA}" destId="{02F46EB7-14D6-6247-A20A-E9EDFFDD42A7}" srcOrd="0" destOrd="0" presId="urn:microsoft.com/office/officeart/2005/8/layout/hierarchy2"/>
    <dgm:cxn modelId="{43B59689-2ED0-E247-9E51-15500931D848}" type="presParOf" srcId="{1512AEB4-4638-0A40-9E32-B32038E2FCBA}" destId="{2559F01D-1E05-8D4D-B090-2CFF3CBD577A}" srcOrd="1" destOrd="0" presId="urn:microsoft.com/office/officeart/2005/8/layout/hierarchy2"/>
    <dgm:cxn modelId="{83EB9EAE-38FF-3243-9518-B454843FAD9D}" type="presParOf" srcId="{55BE3A20-8F7C-9645-A4E8-FF582D598492}" destId="{2BB6AD10-EA8E-364B-A710-86FC374F9D7D}" srcOrd="2" destOrd="0" presId="urn:microsoft.com/office/officeart/2005/8/layout/hierarchy2"/>
    <dgm:cxn modelId="{CE5A4846-4810-E64A-825A-55A895797BEB}" type="presParOf" srcId="{2BB6AD10-EA8E-364B-A710-86FC374F9D7D}" destId="{67F4B658-5486-8348-80C8-AE1F077A1F5F}" srcOrd="0" destOrd="0" presId="urn:microsoft.com/office/officeart/2005/8/layout/hierarchy2"/>
    <dgm:cxn modelId="{4C200368-EB01-AA48-BA19-423C33A97942}" type="presParOf" srcId="{55BE3A20-8F7C-9645-A4E8-FF582D598492}" destId="{A1BBA64A-4495-5247-B6A5-445A6791143F}" srcOrd="3" destOrd="0" presId="urn:microsoft.com/office/officeart/2005/8/layout/hierarchy2"/>
    <dgm:cxn modelId="{9F198142-0862-B44B-84C3-A5812E985E43}" type="presParOf" srcId="{A1BBA64A-4495-5247-B6A5-445A6791143F}" destId="{E6C330B8-17BB-D346-82F9-46A5D0903E29}" srcOrd="0" destOrd="0" presId="urn:microsoft.com/office/officeart/2005/8/layout/hierarchy2"/>
    <dgm:cxn modelId="{56C8ADDF-205C-6048-8252-B22F3C77ADB6}" type="presParOf" srcId="{A1BBA64A-4495-5247-B6A5-445A6791143F}" destId="{D628B830-F2F7-6A49-A4EB-B62FD3927FCB}" srcOrd="1" destOrd="0" presId="urn:microsoft.com/office/officeart/2005/8/layout/hierarchy2"/>
    <dgm:cxn modelId="{083A531E-6649-B243-8F21-9057589466BE}" type="presParOf" srcId="{D628B830-F2F7-6A49-A4EB-B62FD3927FCB}" destId="{61336A75-023A-CF43-B108-D55B358908CD}" srcOrd="0" destOrd="0" presId="urn:microsoft.com/office/officeart/2005/8/layout/hierarchy2"/>
    <dgm:cxn modelId="{CBBF00F5-F4F2-4E4E-95C9-023F22980891}" type="presParOf" srcId="{61336A75-023A-CF43-B108-D55B358908CD}" destId="{981624B3-3443-2F45-9557-5CF652EC9B98}" srcOrd="0" destOrd="0" presId="urn:microsoft.com/office/officeart/2005/8/layout/hierarchy2"/>
    <dgm:cxn modelId="{236AC429-0438-EC47-ACDC-AF96A6D76FAB}" type="presParOf" srcId="{D628B830-F2F7-6A49-A4EB-B62FD3927FCB}" destId="{0A04DEA2-4AA9-4C45-923E-643D8F3C5F98}" srcOrd="1" destOrd="0" presId="urn:microsoft.com/office/officeart/2005/8/layout/hierarchy2"/>
    <dgm:cxn modelId="{46465D4D-B399-CB44-B6EB-0CA84A57B4F9}" type="presParOf" srcId="{0A04DEA2-4AA9-4C45-923E-643D8F3C5F98}" destId="{454C1C7A-0FC3-DC41-9EAE-98B13D0DC015}" srcOrd="0" destOrd="0" presId="urn:microsoft.com/office/officeart/2005/8/layout/hierarchy2"/>
    <dgm:cxn modelId="{2F94AE44-9320-1846-93ED-0A0F16B1AB18}" type="presParOf" srcId="{0A04DEA2-4AA9-4C45-923E-643D8F3C5F98}" destId="{0F6673F8-37A9-554D-B7F2-B296DE848D60}" srcOrd="1" destOrd="0" presId="urn:microsoft.com/office/officeart/2005/8/layout/hierarchy2"/>
    <dgm:cxn modelId="{F63C2CFA-32EE-7A48-8AF6-FE4F5FDA59DE}" type="presParOf" srcId="{0F6673F8-37A9-554D-B7F2-B296DE848D60}" destId="{CCA9419D-5725-A449-ABD9-B18D94079C59}" srcOrd="0" destOrd="0" presId="urn:microsoft.com/office/officeart/2005/8/layout/hierarchy2"/>
    <dgm:cxn modelId="{FD92002A-BC55-D14B-A1BD-39C9D9EE0D51}" type="presParOf" srcId="{CCA9419D-5725-A449-ABD9-B18D94079C59}" destId="{D27D06BE-D396-7243-B33F-71C7A976046E}" srcOrd="0" destOrd="0" presId="urn:microsoft.com/office/officeart/2005/8/layout/hierarchy2"/>
    <dgm:cxn modelId="{450EFBA1-F410-2F45-99E5-F38C532492EF}" type="presParOf" srcId="{0F6673F8-37A9-554D-B7F2-B296DE848D60}" destId="{66F4A3DA-8CD5-5545-98EF-F9051B7EFEA2}" srcOrd="1" destOrd="0" presId="urn:microsoft.com/office/officeart/2005/8/layout/hierarchy2"/>
    <dgm:cxn modelId="{998E729B-1108-EC42-B620-F9825EFFBC44}" type="presParOf" srcId="{66F4A3DA-8CD5-5545-98EF-F9051B7EFEA2}" destId="{45E5189E-6CD8-9B45-ADB5-607ED9FFE9CF}" srcOrd="0" destOrd="0" presId="urn:microsoft.com/office/officeart/2005/8/layout/hierarchy2"/>
    <dgm:cxn modelId="{673024E6-B70C-BD4A-8622-EA6FDEE0001D}" type="presParOf" srcId="{66F4A3DA-8CD5-5545-98EF-F9051B7EFEA2}" destId="{EA25377F-C8C1-1A4D-A3CC-E51D3B4B30F6}" srcOrd="1" destOrd="0" presId="urn:microsoft.com/office/officeart/2005/8/layout/hierarchy2"/>
    <dgm:cxn modelId="{4C327F29-2167-5F45-A617-CFCAE0783375}" type="presParOf" srcId="{D628B830-F2F7-6A49-A4EB-B62FD3927FCB}" destId="{A61326D9-424B-7343-B214-76D5945E96F4}" srcOrd="2" destOrd="0" presId="urn:microsoft.com/office/officeart/2005/8/layout/hierarchy2"/>
    <dgm:cxn modelId="{0A2E4461-3A04-C24E-95B8-CC8EFB69AC37}" type="presParOf" srcId="{A61326D9-424B-7343-B214-76D5945E96F4}" destId="{539B0339-EA6D-B34A-8D07-6A1FAB447392}" srcOrd="0" destOrd="0" presId="urn:microsoft.com/office/officeart/2005/8/layout/hierarchy2"/>
    <dgm:cxn modelId="{A713892A-4B04-904C-A75E-84AC12ADE3D0}" type="presParOf" srcId="{D628B830-F2F7-6A49-A4EB-B62FD3927FCB}" destId="{4A5C4731-D4BB-E447-A36F-B53A016B22C0}" srcOrd="3" destOrd="0" presId="urn:microsoft.com/office/officeart/2005/8/layout/hierarchy2"/>
    <dgm:cxn modelId="{02C08771-22E7-BD42-BB20-2F9EEA28FC5F}" type="presParOf" srcId="{4A5C4731-D4BB-E447-A36F-B53A016B22C0}" destId="{A9947B1A-A312-4C49-B32F-643195E1C32D}" srcOrd="0" destOrd="0" presId="urn:microsoft.com/office/officeart/2005/8/layout/hierarchy2"/>
    <dgm:cxn modelId="{ECDCFB97-3C97-7541-874F-E7AB71CDDFAD}" type="presParOf" srcId="{4A5C4731-D4BB-E447-A36F-B53A016B22C0}" destId="{55F6E3C6-982C-BF4D-9960-EB00E68FE944}" srcOrd="1" destOrd="0" presId="urn:microsoft.com/office/officeart/2005/8/layout/hierarchy2"/>
    <dgm:cxn modelId="{759B74D4-1666-A246-BFA7-6CEB99C0A281}" type="presParOf" srcId="{55F6E3C6-982C-BF4D-9960-EB00E68FE944}" destId="{9CF96DB3-4D3D-CA4E-91E9-4EF16B68CCEB}" srcOrd="0" destOrd="0" presId="urn:microsoft.com/office/officeart/2005/8/layout/hierarchy2"/>
    <dgm:cxn modelId="{4D4A376D-BB4C-5C47-AFF3-3AFC85C9D120}" type="presParOf" srcId="{9CF96DB3-4D3D-CA4E-91E9-4EF16B68CCEB}" destId="{886CB511-3718-8747-AA89-C99A6BE73F1A}" srcOrd="0" destOrd="0" presId="urn:microsoft.com/office/officeart/2005/8/layout/hierarchy2"/>
    <dgm:cxn modelId="{5D4990AC-2286-5042-9120-0FD6DD679237}" type="presParOf" srcId="{55F6E3C6-982C-BF4D-9960-EB00E68FE944}" destId="{ACF5265A-882C-DD42-B42C-242D97F75740}" srcOrd="1" destOrd="0" presId="urn:microsoft.com/office/officeart/2005/8/layout/hierarchy2"/>
    <dgm:cxn modelId="{BB8B8A54-F532-CD47-A4AE-5DC9BD5CF4F7}" type="presParOf" srcId="{ACF5265A-882C-DD42-B42C-242D97F75740}" destId="{8BBCF023-E26F-A94C-9EE1-680C6B583360}" srcOrd="0" destOrd="0" presId="urn:microsoft.com/office/officeart/2005/8/layout/hierarchy2"/>
    <dgm:cxn modelId="{D8E04C30-A36D-1A4E-A562-99B2C6C9F6BA}" type="presParOf" srcId="{ACF5265A-882C-DD42-B42C-242D97F75740}" destId="{0737D3D5-109A-7647-95AB-FD961C269A9C}" srcOrd="1" destOrd="0" presId="urn:microsoft.com/office/officeart/2005/8/layout/hierarchy2"/>
    <dgm:cxn modelId="{D677BD23-4602-AE47-A750-C21D4452DFBE}" type="presParOf" srcId="{8573D217-F344-0047-9282-EE5C3E1978F7}" destId="{D4D053EC-BC3E-F04E-84F7-764715734C82}" srcOrd="4" destOrd="0" presId="urn:microsoft.com/office/officeart/2005/8/layout/hierarchy2"/>
    <dgm:cxn modelId="{0B4C4B34-CCF5-0C43-B0E4-DF9D23B7BF46}" type="presParOf" srcId="{D4D053EC-BC3E-F04E-84F7-764715734C82}" destId="{4EF27356-0314-B64E-B0D4-B03C6248F85A}" srcOrd="0" destOrd="0" presId="urn:microsoft.com/office/officeart/2005/8/layout/hierarchy2"/>
    <dgm:cxn modelId="{763EA987-35F0-2D41-9898-99CA95393CC3}" type="presParOf" srcId="{8573D217-F344-0047-9282-EE5C3E1978F7}" destId="{D110FAB2-380F-2745-A035-34ED854DB485}" srcOrd="5" destOrd="0" presId="urn:microsoft.com/office/officeart/2005/8/layout/hierarchy2"/>
    <dgm:cxn modelId="{63076446-4B04-CD47-A9C5-474B9991B3ED}" type="presParOf" srcId="{D110FAB2-380F-2745-A035-34ED854DB485}" destId="{B5E8F1F6-8C42-6641-BB29-EE86BACD2D7D}" srcOrd="0" destOrd="0" presId="urn:microsoft.com/office/officeart/2005/8/layout/hierarchy2"/>
    <dgm:cxn modelId="{1370307E-508D-DA47-A7BD-72947B808D7B}" type="presParOf" srcId="{D110FAB2-380F-2745-A035-34ED854DB485}" destId="{6114A33C-600E-C144-9DCB-28AF012CFE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00946599-83A8-B54A-9D22-6BCEB2C5EE1F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1B231AA7-D565-F949-A8AB-1DB4DCB938E2}" type="parTrans" cxnId="{7A267129-7C6C-4A4C-AFC6-C6929398550A}">
      <dgm:prSet/>
      <dgm:spPr/>
      <dgm:t>
        <a:bodyPr/>
        <a:lstStyle/>
        <a:p>
          <a:endParaRPr lang="zh-TW" altLang="en-US"/>
        </a:p>
      </dgm:t>
    </dgm:pt>
    <dgm:pt modelId="{7E0B7D5A-E80D-DA48-8399-CD6B41D80DDA}" type="sibTrans" cxnId="{7A267129-7C6C-4A4C-AFC6-C6929398550A}">
      <dgm:prSet/>
      <dgm:spPr/>
      <dgm:t>
        <a:bodyPr/>
        <a:lstStyle/>
        <a:p>
          <a:endParaRPr lang="zh-TW" altLang="en-US"/>
        </a:p>
      </dgm:t>
    </dgm:pt>
    <dgm:pt modelId="{E7F06B76-8B2D-444D-9215-115A48AC7E2D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1BD9792-922A-CB4F-A3E1-A68C08F21A4C}" type="parTrans" cxnId="{D52573DB-A080-E641-B02A-309CB5182162}">
      <dgm:prSet/>
      <dgm:spPr/>
      <dgm:t>
        <a:bodyPr/>
        <a:lstStyle/>
        <a:p>
          <a:endParaRPr lang="zh-TW" altLang="en-US"/>
        </a:p>
      </dgm:t>
    </dgm:pt>
    <dgm:pt modelId="{D7C509B3-9217-2540-ABF4-D3807DA92FD4}" type="sibTrans" cxnId="{D52573DB-A080-E641-B02A-309CB5182162}">
      <dgm:prSet/>
      <dgm:spPr/>
      <dgm:t>
        <a:bodyPr/>
        <a:lstStyle/>
        <a:p>
          <a:endParaRPr lang="zh-TW" altLang="en-US"/>
        </a:p>
      </dgm:t>
    </dgm:pt>
    <dgm:pt modelId="{D9EEC390-56F6-2F4D-81E8-7547E603930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BBE88DF5-0DD9-3A45-97F4-0083EA635675}" type="parTrans" cxnId="{315A815C-7713-4949-B3F3-7797DC8EA475}">
      <dgm:prSet/>
      <dgm:spPr/>
      <dgm:t>
        <a:bodyPr/>
        <a:lstStyle/>
        <a:p>
          <a:endParaRPr lang="zh-TW" altLang="en-US"/>
        </a:p>
      </dgm:t>
    </dgm:pt>
    <dgm:pt modelId="{D06AD72C-7146-0F4E-A52E-3C8B353E3759}" type="sibTrans" cxnId="{315A815C-7713-4949-B3F3-7797DC8EA475}">
      <dgm:prSet/>
      <dgm:spPr/>
      <dgm:t>
        <a:bodyPr/>
        <a:lstStyle/>
        <a:p>
          <a:endParaRPr lang="zh-TW" altLang="en-US"/>
        </a:p>
      </dgm:t>
    </dgm:pt>
    <dgm:pt modelId="{CBBC46FE-E8D9-1442-8CD7-E80DD33CB54B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633117AB-8CD4-534C-8D81-4E0AF84E98D7}" type="parTrans" cxnId="{54E6C483-FDBD-874D-8EC4-8D7EA6C0DA34}">
      <dgm:prSet/>
      <dgm:spPr/>
      <dgm:t>
        <a:bodyPr/>
        <a:lstStyle/>
        <a:p>
          <a:endParaRPr lang="zh-TW" altLang="en-US"/>
        </a:p>
      </dgm:t>
    </dgm:pt>
    <dgm:pt modelId="{4B0C68AD-7FB1-134C-BD1C-CD00C31F2557}" type="sibTrans" cxnId="{54E6C483-FDBD-874D-8EC4-8D7EA6C0DA34}">
      <dgm:prSet/>
      <dgm:spPr/>
      <dgm:t>
        <a:bodyPr/>
        <a:lstStyle/>
        <a:p>
          <a:endParaRPr lang="zh-TW" altLang="en-US"/>
        </a:p>
      </dgm:t>
    </dgm:pt>
    <dgm:pt modelId="{26E8F2F4-1A5B-3540-A715-C7871C3C8DA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157E0CB-F9C2-534B-8A36-30501A84068B}" type="parTrans" cxnId="{D08BE8A9-21D1-FF41-835A-F45C3124EEF2}">
      <dgm:prSet/>
      <dgm:spPr/>
      <dgm:t>
        <a:bodyPr/>
        <a:lstStyle/>
        <a:p>
          <a:endParaRPr lang="zh-TW" altLang="en-US"/>
        </a:p>
      </dgm:t>
    </dgm:pt>
    <dgm:pt modelId="{E683631F-79A4-914F-BE2B-6D0D5A44AE46}" type="sibTrans" cxnId="{D08BE8A9-21D1-FF41-835A-F45C3124EEF2}">
      <dgm:prSet/>
      <dgm:spPr/>
      <dgm:t>
        <a:bodyPr/>
        <a:lstStyle/>
        <a:p>
          <a:endParaRPr lang="zh-TW" altLang="en-US"/>
        </a:p>
      </dgm:t>
    </dgm:pt>
    <dgm:pt modelId="{AF4431A1-B017-8545-93FA-71139E20F443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83CE82C7-8C6F-2343-9E15-AF263A7B4CDF}" type="parTrans" cxnId="{57CC52EA-A747-C74D-8FB8-2BEC3F4D2E32}">
      <dgm:prSet/>
      <dgm:spPr/>
      <dgm:t>
        <a:bodyPr/>
        <a:lstStyle/>
        <a:p>
          <a:endParaRPr lang="zh-TW" altLang="en-US"/>
        </a:p>
      </dgm:t>
    </dgm:pt>
    <dgm:pt modelId="{4C224180-7D3B-964F-9F7E-961ADE1FBF9D}" type="sibTrans" cxnId="{57CC52EA-A747-C74D-8FB8-2BEC3F4D2E32}">
      <dgm:prSet/>
      <dgm:spPr/>
      <dgm:t>
        <a:bodyPr/>
        <a:lstStyle/>
        <a:p>
          <a:endParaRPr lang="zh-TW" altLang="en-US"/>
        </a:p>
      </dgm:t>
    </dgm:pt>
    <dgm:pt modelId="{E1232E3B-3907-B345-936B-82A9A704997C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7B06C027-D0FA-3A4E-9C53-896D9B330C48}" type="parTrans" cxnId="{24C5767E-56F4-EF4A-81D6-425DF48E03EF}">
      <dgm:prSet/>
      <dgm:spPr/>
      <dgm:t>
        <a:bodyPr/>
        <a:lstStyle/>
        <a:p>
          <a:endParaRPr lang="zh-TW" altLang="en-US"/>
        </a:p>
      </dgm:t>
    </dgm:pt>
    <dgm:pt modelId="{A1F5B51B-92F4-284B-BC31-134DFEB87C21}" type="sibTrans" cxnId="{24C5767E-56F4-EF4A-81D6-425DF48E03EF}">
      <dgm:prSet/>
      <dgm:spPr/>
      <dgm:t>
        <a:bodyPr/>
        <a:lstStyle/>
        <a:p>
          <a:endParaRPr lang="zh-TW" altLang="en-US"/>
        </a:p>
      </dgm:t>
    </dgm:pt>
    <dgm:pt modelId="{8ED93AD7-4B89-2642-9448-49E4DF2A283E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  <a:endParaRPr lang="zh-TW" altLang="en-US" dirty="0"/>
        </a:p>
      </dgm:t>
    </dgm:pt>
    <dgm:pt modelId="{B7DF4552-5E37-B94B-823B-EA7085CE8BF8}" type="parTrans" cxnId="{97ECCDA8-CCCB-4141-AEB4-870673686AC0}">
      <dgm:prSet/>
      <dgm:spPr/>
      <dgm:t>
        <a:bodyPr/>
        <a:lstStyle/>
        <a:p>
          <a:endParaRPr lang="zh-TW" altLang="en-US"/>
        </a:p>
      </dgm:t>
    </dgm:pt>
    <dgm:pt modelId="{5AD820F4-F23D-BC45-8DE1-C35F2C62B52D}" type="sibTrans" cxnId="{97ECCDA8-CCCB-4141-AEB4-870673686AC0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E3F2A417-BB34-454B-B301-E7D23E3C5B4A}" type="pres">
      <dgm:prSet presAssocID="{1B231AA7-D565-F949-A8AB-1DB4DCB938E2}" presName="Name25" presStyleLbl="parChTrans1D3" presStyleIdx="1" presStyleCnt="2"/>
      <dgm:spPr/>
    </dgm:pt>
    <dgm:pt modelId="{46A2A5C0-79B9-C441-BB0D-06FCDE415B34}" type="pres">
      <dgm:prSet presAssocID="{1B231AA7-D565-F949-A8AB-1DB4DCB938E2}" presName="connTx" presStyleLbl="parChTrans1D3" presStyleIdx="1" presStyleCnt="2"/>
      <dgm:spPr/>
    </dgm:pt>
    <dgm:pt modelId="{16FF1435-B8A2-764B-83DF-442EF83A78DC}" type="pres">
      <dgm:prSet presAssocID="{00946599-83A8-B54A-9D22-6BCEB2C5EE1F}" presName="Name30" presStyleCnt="0"/>
      <dgm:spPr/>
    </dgm:pt>
    <dgm:pt modelId="{6678AA4B-FF2B-374E-9A93-A24980238AAD}" type="pres">
      <dgm:prSet presAssocID="{00946599-83A8-B54A-9D22-6BCEB2C5EE1F}" presName="level2Shape" presStyleLbl="node3" presStyleIdx="1" presStyleCnt="2"/>
      <dgm:spPr/>
    </dgm:pt>
    <dgm:pt modelId="{D13D5B23-FC55-284A-9C07-B13627FD7A34}" type="pres">
      <dgm:prSet presAssocID="{00946599-83A8-B54A-9D22-6BCEB2C5EE1F}" presName="hierChild3" presStyleCnt="0"/>
      <dgm:spPr/>
    </dgm:pt>
    <dgm:pt modelId="{CA8435D7-F2B6-E24F-BD84-14328EAF8F18}" type="pres">
      <dgm:prSet presAssocID="{21BD9792-922A-CB4F-A3E1-A68C08F21A4C}" presName="Name25" presStyleLbl="parChTrans1D4" presStyleIdx="1" presStyleCnt="8"/>
      <dgm:spPr/>
    </dgm:pt>
    <dgm:pt modelId="{ACB61234-7055-F948-BEB5-BC9D0F208D38}" type="pres">
      <dgm:prSet presAssocID="{21BD9792-922A-CB4F-A3E1-A68C08F21A4C}" presName="connTx" presStyleLbl="parChTrans1D4" presStyleIdx="1" presStyleCnt="8"/>
      <dgm:spPr/>
    </dgm:pt>
    <dgm:pt modelId="{51F3C115-8421-3942-9E5E-3E03B0251E79}" type="pres">
      <dgm:prSet presAssocID="{E7F06B76-8B2D-444D-9215-115A48AC7E2D}" presName="Name30" presStyleCnt="0"/>
      <dgm:spPr/>
    </dgm:pt>
    <dgm:pt modelId="{CBBE8E26-CE5D-2C4C-986E-FFE25B5DD7C9}" type="pres">
      <dgm:prSet presAssocID="{E7F06B76-8B2D-444D-9215-115A48AC7E2D}" presName="level2Shape" presStyleLbl="node4" presStyleIdx="1" presStyleCnt="8"/>
      <dgm:spPr/>
      <dgm:t>
        <a:bodyPr/>
        <a:lstStyle/>
        <a:p>
          <a:endParaRPr lang="zh-TW" altLang="en-US"/>
        </a:p>
      </dgm:t>
    </dgm:pt>
    <dgm:pt modelId="{6CD17C6E-7F26-AE4B-9CBA-73A99A3CD1A7}" type="pres">
      <dgm:prSet presAssocID="{E7F06B76-8B2D-444D-9215-115A48AC7E2D}" presName="hierChild3" presStyleCnt="0"/>
      <dgm:spPr/>
    </dgm:pt>
    <dgm:pt modelId="{067C26F4-E49C-1A40-8288-778170D4707F}" type="pres">
      <dgm:prSet presAssocID="{BBE88DF5-0DD9-3A45-97F4-0083EA635675}" presName="Name25" presStyleLbl="parChTrans1D4" presStyleIdx="2" presStyleCnt="8"/>
      <dgm:spPr/>
    </dgm:pt>
    <dgm:pt modelId="{FB642468-1748-A54F-B634-1A2C935092E6}" type="pres">
      <dgm:prSet presAssocID="{BBE88DF5-0DD9-3A45-97F4-0083EA635675}" presName="connTx" presStyleLbl="parChTrans1D4" presStyleIdx="2" presStyleCnt="8"/>
      <dgm:spPr/>
    </dgm:pt>
    <dgm:pt modelId="{D7AF9D73-CEDD-1E41-9899-C2245F99E6E0}" type="pres">
      <dgm:prSet presAssocID="{D9EEC390-56F6-2F4D-81E8-7547E6039302}" presName="Name30" presStyleCnt="0"/>
      <dgm:spPr/>
    </dgm:pt>
    <dgm:pt modelId="{C7F99CC8-AB7B-1C4F-AD23-638B3C7C65C5}" type="pres">
      <dgm:prSet presAssocID="{D9EEC390-56F6-2F4D-81E8-7547E6039302}" presName="level2Shape" presStyleLbl="node4" presStyleIdx="2" presStyleCnt="8"/>
      <dgm:spPr/>
    </dgm:pt>
    <dgm:pt modelId="{27AD29FD-FF9F-B543-9E0B-503A71D837B3}" type="pres">
      <dgm:prSet presAssocID="{D9EEC390-56F6-2F4D-81E8-7547E6039302}" presName="hierChild3" presStyleCnt="0"/>
      <dgm:spPr/>
    </dgm:pt>
    <dgm:pt modelId="{E7AB959E-C2C7-AF4C-ACE1-3029E68EB380}" type="pres">
      <dgm:prSet presAssocID="{633117AB-8CD4-534C-8D81-4E0AF84E98D7}" presName="Name25" presStyleLbl="parChTrans1D4" presStyleIdx="3" presStyleCnt="8"/>
      <dgm:spPr/>
    </dgm:pt>
    <dgm:pt modelId="{E4FD007B-9779-4348-AD1A-631CCB9F7037}" type="pres">
      <dgm:prSet presAssocID="{633117AB-8CD4-534C-8D81-4E0AF84E98D7}" presName="connTx" presStyleLbl="parChTrans1D4" presStyleIdx="3" presStyleCnt="8"/>
      <dgm:spPr/>
    </dgm:pt>
    <dgm:pt modelId="{B51D46B1-0942-0C4D-95F2-273B4B16912B}" type="pres">
      <dgm:prSet presAssocID="{CBBC46FE-E8D9-1442-8CD7-E80DD33CB54B}" presName="Name30" presStyleCnt="0"/>
      <dgm:spPr/>
    </dgm:pt>
    <dgm:pt modelId="{919447F7-5747-2246-BA3D-F55B97DECFD8}" type="pres">
      <dgm:prSet presAssocID="{CBBC46FE-E8D9-1442-8CD7-E80DD33CB54B}" presName="level2Shape" presStyleLbl="node4" presStyleIdx="3" presStyleCnt="8"/>
      <dgm:spPr/>
    </dgm:pt>
    <dgm:pt modelId="{DE0AABD0-F115-4C4D-B26F-25B6C443439B}" type="pres">
      <dgm:prSet presAssocID="{CBBC46FE-E8D9-1442-8CD7-E80DD33CB54B}" presName="hierChild3" presStyleCnt="0"/>
      <dgm:spPr/>
    </dgm:pt>
    <dgm:pt modelId="{48647FC0-C3CD-4340-9024-0926AF78BCC7}" type="pres">
      <dgm:prSet presAssocID="{D157E0CB-F9C2-534B-8A36-30501A84068B}" presName="Name25" presStyleLbl="parChTrans1D4" presStyleIdx="4" presStyleCnt="8"/>
      <dgm:spPr/>
    </dgm:pt>
    <dgm:pt modelId="{CB0952BD-3FEF-DF41-939C-C0ADA9D4013D}" type="pres">
      <dgm:prSet presAssocID="{D157E0CB-F9C2-534B-8A36-30501A84068B}" presName="connTx" presStyleLbl="parChTrans1D4" presStyleIdx="4" presStyleCnt="8"/>
      <dgm:spPr/>
    </dgm:pt>
    <dgm:pt modelId="{E2BF6337-DF2E-F944-A749-FFCBC5F5AF6A}" type="pres">
      <dgm:prSet presAssocID="{26E8F2F4-1A5B-3540-A715-C7871C3C8DA7}" presName="Name30" presStyleCnt="0"/>
      <dgm:spPr/>
    </dgm:pt>
    <dgm:pt modelId="{1F655178-42E2-0541-BB61-49E28328A8E2}" type="pres">
      <dgm:prSet presAssocID="{26E8F2F4-1A5B-3540-A715-C7871C3C8DA7}" presName="level2Shape" presStyleLbl="node4" presStyleIdx="4" presStyleCnt="8"/>
      <dgm:spPr/>
    </dgm:pt>
    <dgm:pt modelId="{31889BCF-6F86-1D4A-9C83-B141BE0F3929}" type="pres">
      <dgm:prSet presAssocID="{26E8F2F4-1A5B-3540-A715-C7871C3C8DA7}" presName="hierChild3" presStyleCnt="0"/>
      <dgm:spPr/>
    </dgm:pt>
    <dgm:pt modelId="{991F77CA-CF3D-C847-8FF4-7C00A81DDF8A}" type="pres">
      <dgm:prSet presAssocID="{83CE82C7-8C6F-2343-9E15-AF263A7B4CDF}" presName="Name25" presStyleLbl="parChTrans1D4" presStyleIdx="5" presStyleCnt="8"/>
      <dgm:spPr/>
    </dgm:pt>
    <dgm:pt modelId="{AD0684DB-AD80-9747-AEF8-5A2854FFCA04}" type="pres">
      <dgm:prSet presAssocID="{83CE82C7-8C6F-2343-9E15-AF263A7B4CDF}" presName="connTx" presStyleLbl="parChTrans1D4" presStyleIdx="5" presStyleCnt="8"/>
      <dgm:spPr/>
    </dgm:pt>
    <dgm:pt modelId="{9D78F859-0FB6-9F42-9D3C-93A254C25C97}" type="pres">
      <dgm:prSet presAssocID="{AF4431A1-B017-8545-93FA-71139E20F443}" presName="Name30" presStyleCnt="0"/>
      <dgm:spPr/>
    </dgm:pt>
    <dgm:pt modelId="{54F65CCA-5D18-7342-9405-31C1978B253F}" type="pres">
      <dgm:prSet presAssocID="{AF4431A1-B017-8545-93FA-71139E20F443}" presName="level2Shape" presStyleLbl="node4" presStyleIdx="5" presStyleCnt="8"/>
      <dgm:spPr/>
    </dgm:pt>
    <dgm:pt modelId="{0938CBC4-5B1D-6647-BBD6-5023688E7911}" type="pres">
      <dgm:prSet presAssocID="{AF4431A1-B017-8545-93FA-71139E20F443}" presName="hierChild3" presStyleCnt="0"/>
      <dgm:spPr/>
    </dgm:pt>
    <dgm:pt modelId="{F989B1C3-B817-2143-8B73-C4C0D6490BE2}" type="pres">
      <dgm:prSet presAssocID="{7B06C027-D0FA-3A4E-9C53-896D9B330C48}" presName="Name25" presStyleLbl="parChTrans1D4" presStyleIdx="6" presStyleCnt="8"/>
      <dgm:spPr/>
    </dgm:pt>
    <dgm:pt modelId="{D684D971-8007-B846-9522-2FEBB22AD476}" type="pres">
      <dgm:prSet presAssocID="{7B06C027-D0FA-3A4E-9C53-896D9B330C48}" presName="connTx" presStyleLbl="parChTrans1D4" presStyleIdx="6" presStyleCnt="8"/>
      <dgm:spPr/>
    </dgm:pt>
    <dgm:pt modelId="{B33FF32B-74D2-4C4E-B607-999118FB19DD}" type="pres">
      <dgm:prSet presAssocID="{E1232E3B-3907-B345-936B-82A9A704997C}" presName="Name30" presStyleCnt="0"/>
      <dgm:spPr/>
    </dgm:pt>
    <dgm:pt modelId="{AFD75C9E-F79A-1F45-A529-6D1C425BFDA4}" type="pres">
      <dgm:prSet presAssocID="{E1232E3B-3907-B345-936B-82A9A704997C}" presName="level2Shape" presStyleLbl="node4" presStyleIdx="6" presStyleCnt="8"/>
      <dgm:spPr/>
    </dgm:pt>
    <dgm:pt modelId="{26C69302-E93C-F64B-8465-48201A4806A7}" type="pres">
      <dgm:prSet presAssocID="{E1232E3B-3907-B345-936B-82A9A704997C}" presName="hierChild3" presStyleCnt="0"/>
      <dgm:spPr/>
    </dgm:pt>
    <dgm:pt modelId="{9CCE80F4-D031-DD44-B62D-2956B28578A7}" type="pres">
      <dgm:prSet presAssocID="{B7DF4552-5E37-B94B-823B-EA7085CE8BF8}" presName="Name25" presStyleLbl="parChTrans1D4" presStyleIdx="7" presStyleCnt="8"/>
      <dgm:spPr/>
    </dgm:pt>
    <dgm:pt modelId="{CD4A2BB5-B3AA-D94E-9733-528D9722A61F}" type="pres">
      <dgm:prSet presAssocID="{B7DF4552-5E37-B94B-823B-EA7085CE8BF8}" presName="connTx" presStyleLbl="parChTrans1D4" presStyleIdx="7" presStyleCnt="8"/>
      <dgm:spPr/>
    </dgm:pt>
    <dgm:pt modelId="{B7C7E33F-CBC6-F440-A3B9-A0AFB0B20183}" type="pres">
      <dgm:prSet presAssocID="{8ED93AD7-4B89-2642-9448-49E4DF2A283E}" presName="Name30" presStyleCnt="0"/>
      <dgm:spPr/>
    </dgm:pt>
    <dgm:pt modelId="{75E261AD-37A4-6B4C-AB0C-8B7721FA13B7}" type="pres">
      <dgm:prSet presAssocID="{8ED93AD7-4B89-2642-9448-49E4DF2A283E}" presName="level2Shape" presStyleLbl="node4" presStyleIdx="7" presStyleCnt="8"/>
      <dgm:spPr/>
    </dgm:pt>
    <dgm:pt modelId="{7FF75B04-F23E-AF45-BB01-CBCD95525C6B}" type="pres">
      <dgm:prSet presAssocID="{8ED93AD7-4B89-2642-9448-49E4DF2A283E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CABDACB2-53D7-554E-8478-436B0A1111F4}" type="presOf" srcId="{7B06C027-D0FA-3A4E-9C53-896D9B330C48}" destId="{D684D971-8007-B846-9522-2FEBB22AD476}" srcOrd="1" destOrd="0" presId="urn:microsoft.com/office/officeart/2005/8/layout/hierarchy5"/>
    <dgm:cxn modelId="{D84128A5-C1AD-334D-978D-1F7820DF5505}" type="presOf" srcId="{1B231AA7-D565-F949-A8AB-1DB4DCB938E2}" destId="{E3F2A417-BB34-454B-B301-E7D23E3C5B4A}" srcOrd="0" destOrd="0" presId="urn:microsoft.com/office/officeart/2005/8/layout/hierarchy5"/>
    <dgm:cxn modelId="{16645CA1-591D-7548-904F-67961B201AF2}" type="presOf" srcId="{1B231AA7-D565-F949-A8AB-1DB4DCB938E2}" destId="{46A2A5C0-79B9-C441-BB0D-06FCDE415B34}" srcOrd="1" destOrd="0" presId="urn:microsoft.com/office/officeart/2005/8/layout/hierarchy5"/>
    <dgm:cxn modelId="{7DAE5F2E-05D7-604A-A0CA-E6B8E8AB849A}" type="presOf" srcId="{B7DF4552-5E37-B94B-823B-EA7085CE8BF8}" destId="{9CCE80F4-D031-DD44-B62D-2956B28578A7}" srcOrd="0" destOrd="0" presId="urn:microsoft.com/office/officeart/2005/8/layout/hierarchy5"/>
    <dgm:cxn modelId="{47274F13-54E2-0944-BC59-E115390DCB0F}" type="presOf" srcId="{26E8F2F4-1A5B-3540-A715-C7871C3C8DA7}" destId="{1F655178-42E2-0541-BB61-49E28328A8E2}" srcOrd="0" destOrd="0" presId="urn:microsoft.com/office/officeart/2005/8/layout/hierarchy5"/>
    <dgm:cxn modelId="{7A267129-7C6C-4A4C-AFC6-C6929398550A}" srcId="{3EB185C6-E2F4-7541-9D05-21974232E934}" destId="{00946599-83A8-B54A-9D22-6BCEB2C5EE1F}" srcOrd="1" destOrd="0" parTransId="{1B231AA7-D565-F949-A8AB-1DB4DCB938E2}" sibTransId="{7E0B7D5A-E80D-DA48-8399-CD6B41D80DDA}"/>
    <dgm:cxn modelId="{7E5B8CAE-DC60-D145-A718-E5CFB1839CC4}" type="presOf" srcId="{633117AB-8CD4-534C-8D81-4E0AF84E98D7}" destId="{E7AB959E-C2C7-AF4C-ACE1-3029E68EB380}" srcOrd="0" destOrd="0" presId="urn:microsoft.com/office/officeart/2005/8/layout/hierarchy5"/>
    <dgm:cxn modelId="{063778BB-950F-9346-9A25-57C800564685}" type="presOf" srcId="{83CE82C7-8C6F-2343-9E15-AF263A7B4CDF}" destId="{AD0684DB-AD80-9747-AEF8-5A2854FFCA04}" srcOrd="1" destOrd="0" presId="urn:microsoft.com/office/officeart/2005/8/layout/hierarchy5"/>
    <dgm:cxn modelId="{0793D137-A448-7144-91AF-EC3E4C6CD632}" type="presOf" srcId="{A7910F0B-92AE-E04B-9035-7A6DEAC4BFEF}" destId="{3E663769-2BE0-6B49-BC3B-D8615EAAA421}" srcOrd="0" destOrd="0" presId="urn:microsoft.com/office/officeart/2005/8/layout/hierarchy5"/>
    <dgm:cxn modelId="{E90537EF-2F44-3143-89FA-AC63C9A03C04}" type="presOf" srcId="{D9EEC390-56F6-2F4D-81E8-7547E6039302}" destId="{C7F99CC8-AB7B-1C4F-AD23-638B3C7C65C5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D52573DB-A080-E641-B02A-309CB5182162}" srcId="{00946599-83A8-B54A-9D22-6BCEB2C5EE1F}" destId="{E7F06B76-8B2D-444D-9215-115A48AC7E2D}" srcOrd="0" destOrd="0" parTransId="{21BD9792-922A-CB4F-A3E1-A68C08F21A4C}" sibTransId="{D7C509B3-9217-2540-ABF4-D3807DA92FD4}"/>
    <dgm:cxn modelId="{F39BD4BA-1D0F-0D4A-A092-E896F2A77568}" type="presOf" srcId="{37594504-D479-E141-9AB9-DFE920523AC7}" destId="{A183BC37-C33A-0B45-B57E-7D763330C59C}" srcOrd="1" destOrd="0" presId="urn:microsoft.com/office/officeart/2005/8/layout/hierarchy5"/>
    <dgm:cxn modelId="{178D8D3A-0252-6240-8E4B-9CCC8DCAAC44}" type="presOf" srcId="{8ED93AD7-4B89-2642-9448-49E4DF2A283E}" destId="{75E261AD-37A4-6B4C-AB0C-8B7721FA13B7}" srcOrd="0" destOrd="0" presId="urn:microsoft.com/office/officeart/2005/8/layout/hierarchy5"/>
    <dgm:cxn modelId="{71C02E7B-94EF-5242-992E-3EF9AAA7DC25}" type="presOf" srcId="{E7F06B76-8B2D-444D-9215-115A48AC7E2D}" destId="{CBBE8E26-CE5D-2C4C-986E-FFE25B5DD7C9}" srcOrd="0" destOrd="0" presId="urn:microsoft.com/office/officeart/2005/8/layout/hierarchy5"/>
    <dgm:cxn modelId="{393D2B3B-5BF0-5A45-B7A3-BC484C2CE8C1}" type="presOf" srcId="{4F9A35A4-B372-644D-BDB7-61660A4A26E6}" destId="{E810B35D-2F6A-C347-9837-B725ECEB6BA6}" srcOrd="0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FC28F46-D636-2A44-B423-0C1410E83FE8}" type="presOf" srcId="{21BD9792-922A-CB4F-A3E1-A68C08F21A4C}" destId="{ACB61234-7055-F948-BEB5-BC9D0F208D38}" srcOrd="1" destOrd="0" presId="urn:microsoft.com/office/officeart/2005/8/layout/hierarchy5"/>
    <dgm:cxn modelId="{4E0BB856-1144-844F-9047-020A4B22D175}" type="presOf" srcId="{3DCFC548-AC4F-9549-8C07-430D8CD6CF00}" destId="{221C9CAF-3F59-0049-B336-F958E62B9617}" srcOrd="0" destOrd="0" presId="urn:microsoft.com/office/officeart/2005/8/layout/hierarchy5"/>
    <dgm:cxn modelId="{1FC820F6-C78B-9D4C-A40D-99C1644D5F15}" type="presOf" srcId="{BBE88DF5-0DD9-3A45-97F4-0083EA635675}" destId="{067C26F4-E49C-1A40-8288-778170D4707F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14B7D34D-C6CD-5741-B310-93AAD5CE2280}" type="presOf" srcId="{37594504-D479-E141-9AB9-DFE920523AC7}" destId="{FFE61F10-2E9E-F747-96FA-18547165C978}" srcOrd="0" destOrd="0" presId="urn:microsoft.com/office/officeart/2005/8/layout/hierarchy5"/>
    <dgm:cxn modelId="{4BF51625-9DBD-A841-B0E6-8F7114F5E9EB}" type="presOf" srcId="{E1232E3B-3907-B345-936B-82A9A704997C}" destId="{AFD75C9E-F79A-1F45-A529-6D1C425BFDA4}" srcOrd="0" destOrd="0" presId="urn:microsoft.com/office/officeart/2005/8/layout/hierarchy5"/>
    <dgm:cxn modelId="{5463B0DE-4792-C841-ACFA-40768EB044C8}" type="presOf" srcId="{83CE82C7-8C6F-2343-9E15-AF263A7B4CDF}" destId="{991F77CA-CF3D-C847-8FF4-7C00A81DDF8A}" srcOrd="0" destOrd="0" presId="urn:microsoft.com/office/officeart/2005/8/layout/hierarchy5"/>
    <dgm:cxn modelId="{864CC662-98F9-B242-B50F-DF5DB1D704A7}" type="presOf" srcId="{D3C99FA0-09AB-8444-9973-1CD2E4BF1D85}" destId="{8B7E89A7-FE16-6948-914A-65700DA76519}" srcOrd="1" destOrd="0" presId="urn:microsoft.com/office/officeart/2005/8/layout/hierarchy5"/>
    <dgm:cxn modelId="{76FE7FFE-F9DB-C440-A092-CFA93A02D7D6}" type="presOf" srcId="{BE3DAFC3-22BF-C341-8077-FCF437DC7C8D}" destId="{5461BFF1-D96F-8947-A9B2-17D8F2ADD446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C35828E3-1DA5-E14F-8AC9-438484B289ED}" type="presOf" srcId="{444A9F1E-5234-3643-B518-2F9037C23EAF}" destId="{D97C9E2D-C213-734F-B60E-BBA7EF37A19F}" srcOrd="1" destOrd="0" presId="urn:microsoft.com/office/officeart/2005/8/layout/hierarchy5"/>
    <dgm:cxn modelId="{A5CAFB9C-5025-1245-809A-6C3E1D2F8ED0}" type="presOf" srcId="{633117AB-8CD4-534C-8D81-4E0AF84E98D7}" destId="{E4FD007B-9779-4348-AD1A-631CCB9F7037}" srcOrd="1" destOrd="0" presId="urn:microsoft.com/office/officeart/2005/8/layout/hierarchy5"/>
    <dgm:cxn modelId="{52199854-F27D-F74E-B459-6A284DAE2494}" type="presOf" srcId="{3EB185C6-E2F4-7541-9D05-21974232E934}" destId="{55D02F28-2378-0841-9435-5D2F4CCD968B}" srcOrd="0" destOrd="0" presId="urn:microsoft.com/office/officeart/2005/8/layout/hierarchy5"/>
    <dgm:cxn modelId="{8FB7E43A-6FFC-264D-B6D9-46B9CDE0EE57}" type="presOf" srcId="{B7DF4552-5E37-B94B-823B-EA7085CE8BF8}" destId="{CD4A2BB5-B3AA-D94E-9733-528D9722A61F}" srcOrd="1" destOrd="0" presId="urn:microsoft.com/office/officeart/2005/8/layout/hierarchy5"/>
    <dgm:cxn modelId="{EBCD62E9-21ED-BA4C-AE9B-DF8650F9E42F}" type="presOf" srcId="{7BF84856-3B90-4145-B7D3-5BB2A33F37D0}" destId="{070CAA69-03B0-F24C-9492-720899E6B160}" srcOrd="0" destOrd="0" presId="urn:microsoft.com/office/officeart/2005/8/layout/hierarchy5"/>
    <dgm:cxn modelId="{315A815C-7713-4949-B3F3-7797DC8EA475}" srcId="{E7F06B76-8B2D-444D-9215-115A48AC7E2D}" destId="{D9EEC390-56F6-2F4D-81E8-7547E6039302}" srcOrd="0" destOrd="0" parTransId="{BBE88DF5-0DD9-3A45-97F4-0083EA635675}" sibTransId="{D06AD72C-7146-0F4E-A52E-3C8B353E3759}"/>
    <dgm:cxn modelId="{17589DE0-A9E3-4146-BB44-18A3C1073F6F}" type="presOf" srcId="{7BF84856-3B90-4145-B7D3-5BB2A33F37D0}" destId="{886080F6-674F-C743-ABF0-84542A425B0A}" srcOrd="1" destOrd="0" presId="urn:microsoft.com/office/officeart/2005/8/layout/hierarchy5"/>
    <dgm:cxn modelId="{102D3D3C-12B0-4847-87B9-E584615BEEBB}" type="presOf" srcId="{D3C99FA0-09AB-8444-9973-1CD2E4BF1D85}" destId="{031F961D-3F74-1240-A06C-0A2363EC79B5}" srcOrd="0" destOrd="0" presId="urn:microsoft.com/office/officeart/2005/8/layout/hierarchy5"/>
    <dgm:cxn modelId="{9014F904-750C-FD4C-9ABB-9F08AED956F7}" type="presOf" srcId="{21BD9792-922A-CB4F-A3E1-A68C08F21A4C}" destId="{CA8435D7-F2B6-E24F-BD84-14328EAF8F18}" srcOrd="0" destOrd="0" presId="urn:microsoft.com/office/officeart/2005/8/layout/hierarchy5"/>
    <dgm:cxn modelId="{24C5767E-56F4-EF4A-81D6-425DF48E03EF}" srcId="{CBBC46FE-E8D9-1442-8CD7-E80DD33CB54B}" destId="{E1232E3B-3907-B345-936B-82A9A704997C}" srcOrd="1" destOrd="0" parTransId="{7B06C027-D0FA-3A4E-9C53-896D9B330C48}" sibTransId="{A1F5B51B-92F4-284B-BC31-134DFEB87C21}"/>
    <dgm:cxn modelId="{B2DD75C2-46A3-F142-A7B0-9F590C39F768}" type="presOf" srcId="{7B06C027-D0FA-3A4E-9C53-896D9B330C48}" destId="{F989B1C3-B817-2143-8B73-C4C0D6490BE2}" srcOrd="0" destOrd="0" presId="urn:microsoft.com/office/officeart/2005/8/layout/hierarchy5"/>
    <dgm:cxn modelId="{21C1854E-A7CE-1940-9F7B-9151B67C8761}" type="presOf" srcId="{530EEE34-27A1-B446-AEFF-496FFF9994F7}" destId="{3933FE3C-EE74-5644-ABB3-BD72AAA82A62}" srcOrd="0" destOrd="0" presId="urn:microsoft.com/office/officeart/2005/8/layout/hierarchy5"/>
    <dgm:cxn modelId="{54E6C483-FDBD-874D-8EC4-8D7EA6C0DA34}" srcId="{E7F06B76-8B2D-444D-9215-115A48AC7E2D}" destId="{CBBC46FE-E8D9-1442-8CD7-E80DD33CB54B}" srcOrd="1" destOrd="0" parTransId="{633117AB-8CD4-534C-8D81-4E0AF84E98D7}" sibTransId="{4B0C68AD-7FB1-134C-BD1C-CD00C31F2557}"/>
    <dgm:cxn modelId="{D08BE8A9-21D1-FF41-835A-F45C3124EEF2}" srcId="{CBBC46FE-E8D9-1442-8CD7-E80DD33CB54B}" destId="{26E8F2F4-1A5B-3540-A715-C7871C3C8DA7}" srcOrd="0" destOrd="0" parTransId="{D157E0CB-F9C2-534B-8A36-30501A84068B}" sibTransId="{E683631F-79A4-914F-BE2B-6D0D5A44AE46}"/>
    <dgm:cxn modelId="{97ECCDA8-CCCB-4141-AEB4-870673686AC0}" srcId="{E1232E3B-3907-B345-936B-82A9A704997C}" destId="{8ED93AD7-4B89-2642-9448-49E4DF2A283E}" srcOrd="0" destOrd="0" parTransId="{B7DF4552-5E37-B94B-823B-EA7085CE8BF8}" sibTransId="{5AD820F4-F23D-BC45-8DE1-C35F2C62B52D}"/>
    <dgm:cxn modelId="{A3213312-3B33-7F45-9AB2-A361FAAF50F1}" type="presOf" srcId="{AF4431A1-B017-8545-93FA-71139E20F443}" destId="{54F65CCA-5D18-7342-9405-31C1978B253F}" srcOrd="0" destOrd="0" presId="urn:microsoft.com/office/officeart/2005/8/layout/hierarchy5"/>
    <dgm:cxn modelId="{98458937-FC0C-0347-B3B3-934F1D85D506}" type="presOf" srcId="{D157E0CB-F9C2-534B-8A36-30501A84068B}" destId="{CB0952BD-3FEF-DF41-939C-C0ADA9D4013D}" srcOrd="1" destOrd="0" presId="urn:microsoft.com/office/officeart/2005/8/layout/hierarchy5"/>
    <dgm:cxn modelId="{57CC52EA-A747-C74D-8FB8-2BEC3F4D2E32}" srcId="{26E8F2F4-1A5B-3540-A715-C7871C3C8DA7}" destId="{AF4431A1-B017-8545-93FA-71139E20F443}" srcOrd="0" destOrd="0" parTransId="{83CE82C7-8C6F-2343-9E15-AF263A7B4CDF}" sibTransId="{4C224180-7D3B-964F-9F7E-961ADE1FBF9D}"/>
    <dgm:cxn modelId="{4EA58A89-572E-9946-92A3-09759E42D741}" type="presOf" srcId="{CBBC46FE-E8D9-1442-8CD7-E80DD33CB54B}" destId="{919447F7-5747-2246-BA3D-F55B97DECFD8}" srcOrd="0" destOrd="0" presId="urn:microsoft.com/office/officeart/2005/8/layout/hierarchy5"/>
    <dgm:cxn modelId="{64E88F54-1358-304B-A199-AFEC7A3B3305}" type="presOf" srcId="{BBE88DF5-0DD9-3A45-97F4-0083EA635675}" destId="{FB642468-1748-A54F-B634-1A2C935092E6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37C87E0F-4869-084B-B1E6-9B682F9ABCB5}" type="presOf" srcId="{00946599-83A8-B54A-9D22-6BCEB2C5EE1F}" destId="{6678AA4B-FF2B-374E-9A93-A24980238AAD}" srcOrd="0" destOrd="0" presId="urn:microsoft.com/office/officeart/2005/8/layout/hierarchy5"/>
    <dgm:cxn modelId="{60E89A5D-04BE-7344-86CD-5B16C4BDE1CA}" type="presOf" srcId="{A45C318E-9B0A-2E43-987C-C10EFC0359A9}" destId="{05FE9CF1-B2D6-2043-8D0C-D2516ECD6FB0}" srcOrd="0" destOrd="0" presId="urn:microsoft.com/office/officeart/2005/8/layout/hierarchy5"/>
    <dgm:cxn modelId="{D3F32D42-2BBF-1B47-BCA3-6993A69CA4D4}" type="presOf" srcId="{3CFDA553-883D-C745-A3C7-8A4BA92F937B}" destId="{C10BF867-1A7A-4446-A053-A40303DB35CE}" srcOrd="0" destOrd="0" presId="urn:microsoft.com/office/officeart/2005/8/layout/hierarchy5"/>
    <dgm:cxn modelId="{0C9C6FA8-6ADD-CA43-9237-8854D78E7DBA}" type="presOf" srcId="{444A9F1E-5234-3643-B518-2F9037C23EAF}" destId="{F1A99ACE-F69E-2D4D-99DA-0EE5E855DB68}" srcOrd="0" destOrd="0" presId="urn:microsoft.com/office/officeart/2005/8/layout/hierarchy5"/>
    <dgm:cxn modelId="{C37DB41A-51FC-3645-A54C-5D7DD2795836}" type="presOf" srcId="{D157E0CB-F9C2-534B-8A36-30501A84068B}" destId="{48647FC0-C3CD-4340-9024-0926AF78BCC7}" srcOrd="0" destOrd="0" presId="urn:microsoft.com/office/officeart/2005/8/layout/hierarchy5"/>
    <dgm:cxn modelId="{A999F14B-F58D-0143-975B-BE2F779AF5C1}" type="presOf" srcId="{A7910F0B-92AE-E04B-9035-7A6DEAC4BFEF}" destId="{6E9C2A4E-9125-5649-BA8E-5A6960930B11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58D8C9BC-3B7A-A345-B515-62714FC7D0FE}" type="presParOf" srcId="{E810B35D-2F6A-C347-9837-B725ECEB6BA6}" destId="{3DD859A7-BADB-7548-B999-D5D1694DE6E9}" srcOrd="0" destOrd="0" presId="urn:microsoft.com/office/officeart/2005/8/layout/hierarchy5"/>
    <dgm:cxn modelId="{7B2ABCB1-635E-7C40-8536-E2F5320EF5C4}" type="presParOf" srcId="{3DD859A7-BADB-7548-B999-D5D1694DE6E9}" destId="{DE4BCF83-B2F8-0745-B6E9-F0DB554E1593}" srcOrd="0" destOrd="0" presId="urn:microsoft.com/office/officeart/2005/8/layout/hierarchy5"/>
    <dgm:cxn modelId="{084EC77F-C764-204D-A5DE-98631137976D}" type="presParOf" srcId="{DE4BCF83-B2F8-0745-B6E9-F0DB554E1593}" destId="{AF30A732-6CFB-F248-9309-4B678704E064}" srcOrd="0" destOrd="0" presId="urn:microsoft.com/office/officeart/2005/8/layout/hierarchy5"/>
    <dgm:cxn modelId="{F33D72EE-D3F4-0945-9732-C42E1283DEE5}" type="presParOf" srcId="{AF30A732-6CFB-F248-9309-4B678704E064}" destId="{C10BF867-1A7A-4446-A053-A40303DB35CE}" srcOrd="0" destOrd="0" presId="urn:microsoft.com/office/officeart/2005/8/layout/hierarchy5"/>
    <dgm:cxn modelId="{43E95715-B904-E04D-8736-34EB16519A12}" type="presParOf" srcId="{AF30A732-6CFB-F248-9309-4B678704E064}" destId="{7E56E4D9-A020-2B4A-8DD9-6995189AF7D3}" srcOrd="1" destOrd="0" presId="urn:microsoft.com/office/officeart/2005/8/layout/hierarchy5"/>
    <dgm:cxn modelId="{B54A3046-2837-7F46-8E32-FC8ADF9E30A7}" type="presParOf" srcId="{7E56E4D9-A020-2B4A-8DD9-6995189AF7D3}" destId="{FFE61F10-2E9E-F747-96FA-18547165C978}" srcOrd="0" destOrd="0" presId="urn:microsoft.com/office/officeart/2005/8/layout/hierarchy5"/>
    <dgm:cxn modelId="{FF70232F-F5B2-0645-A27D-BD0D7AF97FF0}" type="presParOf" srcId="{FFE61F10-2E9E-F747-96FA-18547165C978}" destId="{A183BC37-C33A-0B45-B57E-7D763330C59C}" srcOrd="0" destOrd="0" presId="urn:microsoft.com/office/officeart/2005/8/layout/hierarchy5"/>
    <dgm:cxn modelId="{BD198B87-7E57-EC40-B179-10DB1064C465}" type="presParOf" srcId="{7E56E4D9-A020-2B4A-8DD9-6995189AF7D3}" destId="{8B152458-8A7E-B44C-95DB-3E93235784E6}" srcOrd="1" destOrd="0" presId="urn:microsoft.com/office/officeart/2005/8/layout/hierarchy5"/>
    <dgm:cxn modelId="{1D7C6FE1-C52B-4046-9909-530D061D81C1}" type="presParOf" srcId="{8B152458-8A7E-B44C-95DB-3E93235784E6}" destId="{221C9CAF-3F59-0049-B336-F958E62B9617}" srcOrd="0" destOrd="0" presId="urn:microsoft.com/office/officeart/2005/8/layout/hierarchy5"/>
    <dgm:cxn modelId="{50F2D5CA-B61C-CD4E-9912-88FB5EB2EAE6}" type="presParOf" srcId="{8B152458-8A7E-B44C-95DB-3E93235784E6}" destId="{A835BB99-2B44-2748-BA8B-1F42E4A8BA14}" srcOrd="1" destOrd="0" presId="urn:microsoft.com/office/officeart/2005/8/layout/hierarchy5"/>
    <dgm:cxn modelId="{1B99E0CF-251D-8F4D-9E1E-05164C7D7FA7}" type="presParOf" srcId="{7E56E4D9-A020-2B4A-8DD9-6995189AF7D3}" destId="{070CAA69-03B0-F24C-9492-720899E6B160}" srcOrd="2" destOrd="0" presId="urn:microsoft.com/office/officeart/2005/8/layout/hierarchy5"/>
    <dgm:cxn modelId="{60953116-7016-4F48-9200-DD217217E4A6}" type="presParOf" srcId="{070CAA69-03B0-F24C-9492-720899E6B160}" destId="{886080F6-674F-C743-ABF0-84542A425B0A}" srcOrd="0" destOrd="0" presId="urn:microsoft.com/office/officeart/2005/8/layout/hierarchy5"/>
    <dgm:cxn modelId="{D86AB7C6-8641-0F4A-9090-C0BF4F5F293B}" type="presParOf" srcId="{7E56E4D9-A020-2B4A-8DD9-6995189AF7D3}" destId="{FD4EDB0E-719D-B941-B890-33E05B702EFC}" srcOrd="3" destOrd="0" presId="urn:microsoft.com/office/officeart/2005/8/layout/hierarchy5"/>
    <dgm:cxn modelId="{B1175ACE-765F-964B-AB43-ECFBA25D80C5}" type="presParOf" srcId="{FD4EDB0E-719D-B941-B890-33E05B702EFC}" destId="{55D02F28-2378-0841-9435-5D2F4CCD968B}" srcOrd="0" destOrd="0" presId="urn:microsoft.com/office/officeart/2005/8/layout/hierarchy5"/>
    <dgm:cxn modelId="{55ED3423-0675-9D40-A7F2-8670D4EF80D2}" type="presParOf" srcId="{FD4EDB0E-719D-B941-B890-33E05B702EFC}" destId="{ED65D717-49D7-A841-929E-2D84E1C3F705}" srcOrd="1" destOrd="0" presId="urn:microsoft.com/office/officeart/2005/8/layout/hierarchy5"/>
    <dgm:cxn modelId="{C489C2F7-0819-2943-B495-D94F9096695F}" type="presParOf" srcId="{ED65D717-49D7-A841-929E-2D84E1C3F705}" destId="{031F961D-3F74-1240-A06C-0A2363EC79B5}" srcOrd="0" destOrd="0" presId="urn:microsoft.com/office/officeart/2005/8/layout/hierarchy5"/>
    <dgm:cxn modelId="{6F442A77-9ABB-2C41-A6F2-4DA03FD918FF}" type="presParOf" srcId="{031F961D-3F74-1240-A06C-0A2363EC79B5}" destId="{8B7E89A7-FE16-6948-914A-65700DA76519}" srcOrd="0" destOrd="0" presId="urn:microsoft.com/office/officeart/2005/8/layout/hierarchy5"/>
    <dgm:cxn modelId="{83642EE5-678E-894B-9462-B71F627AC3F1}" type="presParOf" srcId="{ED65D717-49D7-A841-929E-2D84E1C3F705}" destId="{EDD360A7-3AB9-544E-BBF4-CEE1B01B4B7E}" srcOrd="1" destOrd="0" presId="urn:microsoft.com/office/officeart/2005/8/layout/hierarchy5"/>
    <dgm:cxn modelId="{8BF5D082-5393-8D47-A072-00A7D775CCF2}" type="presParOf" srcId="{EDD360A7-3AB9-544E-BBF4-CEE1B01B4B7E}" destId="{3933FE3C-EE74-5644-ABB3-BD72AAA82A62}" srcOrd="0" destOrd="0" presId="urn:microsoft.com/office/officeart/2005/8/layout/hierarchy5"/>
    <dgm:cxn modelId="{07718CBC-0C3A-F340-8108-421EE7C4106C}" type="presParOf" srcId="{EDD360A7-3AB9-544E-BBF4-CEE1B01B4B7E}" destId="{706AEDF1-690A-5041-9E7C-1D01343E8CCB}" srcOrd="1" destOrd="0" presId="urn:microsoft.com/office/officeart/2005/8/layout/hierarchy5"/>
    <dgm:cxn modelId="{3BC187B6-C08B-7A40-AE7C-BB0073FA2546}" type="presParOf" srcId="{706AEDF1-690A-5041-9E7C-1D01343E8CCB}" destId="{F1A99ACE-F69E-2D4D-99DA-0EE5E855DB68}" srcOrd="0" destOrd="0" presId="urn:microsoft.com/office/officeart/2005/8/layout/hierarchy5"/>
    <dgm:cxn modelId="{7012B249-00DB-2F43-A59F-15C51421B9BE}" type="presParOf" srcId="{F1A99ACE-F69E-2D4D-99DA-0EE5E855DB68}" destId="{D97C9E2D-C213-734F-B60E-BBA7EF37A19F}" srcOrd="0" destOrd="0" presId="urn:microsoft.com/office/officeart/2005/8/layout/hierarchy5"/>
    <dgm:cxn modelId="{B113788E-1D41-D642-B5F1-AE4683CCA313}" type="presParOf" srcId="{706AEDF1-690A-5041-9E7C-1D01343E8CCB}" destId="{9DADD097-8A93-5342-99E8-8390F439340B}" srcOrd="1" destOrd="0" presId="urn:microsoft.com/office/officeart/2005/8/layout/hierarchy5"/>
    <dgm:cxn modelId="{675B7ACC-07B3-E548-9617-128F16A4A1C6}" type="presParOf" srcId="{9DADD097-8A93-5342-99E8-8390F439340B}" destId="{5461BFF1-D96F-8947-A9B2-17D8F2ADD446}" srcOrd="0" destOrd="0" presId="urn:microsoft.com/office/officeart/2005/8/layout/hierarchy5"/>
    <dgm:cxn modelId="{2204016D-B3DD-CA46-82D4-966BB3EADDF5}" type="presParOf" srcId="{9DADD097-8A93-5342-99E8-8390F439340B}" destId="{7E4192CE-2E72-CE4B-8768-D9DB805B3450}" srcOrd="1" destOrd="0" presId="urn:microsoft.com/office/officeart/2005/8/layout/hierarchy5"/>
    <dgm:cxn modelId="{BA1F33AB-A84F-0F4B-9A3A-322B81C42D0D}" type="presParOf" srcId="{ED65D717-49D7-A841-929E-2D84E1C3F705}" destId="{E3F2A417-BB34-454B-B301-E7D23E3C5B4A}" srcOrd="2" destOrd="0" presId="urn:microsoft.com/office/officeart/2005/8/layout/hierarchy5"/>
    <dgm:cxn modelId="{3143D292-E4E1-F04E-8BF6-BDB909C35EB7}" type="presParOf" srcId="{E3F2A417-BB34-454B-B301-E7D23E3C5B4A}" destId="{46A2A5C0-79B9-C441-BB0D-06FCDE415B34}" srcOrd="0" destOrd="0" presId="urn:microsoft.com/office/officeart/2005/8/layout/hierarchy5"/>
    <dgm:cxn modelId="{44E1ECA0-7269-F940-96CF-68294B117BD4}" type="presParOf" srcId="{ED65D717-49D7-A841-929E-2D84E1C3F705}" destId="{16FF1435-B8A2-764B-83DF-442EF83A78DC}" srcOrd="3" destOrd="0" presId="urn:microsoft.com/office/officeart/2005/8/layout/hierarchy5"/>
    <dgm:cxn modelId="{FCA759BD-7E38-1149-8E8B-5D12CF734EF7}" type="presParOf" srcId="{16FF1435-B8A2-764B-83DF-442EF83A78DC}" destId="{6678AA4B-FF2B-374E-9A93-A24980238AAD}" srcOrd="0" destOrd="0" presId="urn:microsoft.com/office/officeart/2005/8/layout/hierarchy5"/>
    <dgm:cxn modelId="{5DC47681-B199-CA4F-9509-2E09D650FD03}" type="presParOf" srcId="{16FF1435-B8A2-764B-83DF-442EF83A78DC}" destId="{D13D5B23-FC55-284A-9C07-B13627FD7A34}" srcOrd="1" destOrd="0" presId="urn:microsoft.com/office/officeart/2005/8/layout/hierarchy5"/>
    <dgm:cxn modelId="{49DAC1E1-52AA-4045-A76C-BFA950D59367}" type="presParOf" srcId="{D13D5B23-FC55-284A-9C07-B13627FD7A34}" destId="{CA8435D7-F2B6-E24F-BD84-14328EAF8F18}" srcOrd="0" destOrd="0" presId="urn:microsoft.com/office/officeart/2005/8/layout/hierarchy5"/>
    <dgm:cxn modelId="{4C92142D-EB2A-8049-878B-77BE6B828A4B}" type="presParOf" srcId="{CA8435D7-F2B6-E24F-BD84-14328EAF8F18}" destId="{ACB61234-7055-F948-BEB5-BC9D0F208D38}" srcOrd="0" destOrd="0" presId="urn:microsoft.com/office/officeart/2005/8/layout/hierarchy5"/>
    <dgm:cxn modelId="{FD22C614-BC0D-9045-B26F-0A2A6AA5ECCD}" type="presParOf" srcId="{D13D5B23-FC55-284A-9C07-B13627FD7A34}" destId="{51F3C115-8421-3942-9E5E-3E03B0251E79}" srcOrd="1" destOrd="0" presId="urn:microsoft.com/office/officeart/2005/8/layout/hierarchy5"/>
    <dgm:cxn modelId="{6AD257D6-D158-B34A-B8FE-77593E384E69}" type="presParOf" srcId="{51F3C115-8421-3942-9E5E-3E03B0251E79}" destId="{CBBE8E26-CE5D-2C4C-986E-FFE25B5DD7C9}" srcOrd="0" destOrd="0" presId="urn:microsoft.com/office/officeart/2005/8/layout/hierarchy5"/>
    <dgm:cxn modelId="{9C87D19F-32F0-EB47-B473-B670F5FDBDD9}" type="presParOf" srcId="{51F3C115-8421-3942-9E5E-3E03B0251E79}" destId="{6CD17C6E-7F26-AE4B-9CBA-73A99A3CD1A7}" srcOrd="1" destOrd="0" presId="urn:microsoft.com/office/officeart/2005/8/layout/hierarchy5"/>
    <dgm:cxn modelId="{38F7928C-FF3F-A145-8376-D47499908C7E}" type="presParOf" srcId="{6CD17C6E-7F26-AE4B-9CBA-73A99A3CD1A7}" destId="{067C26F4-E49C-1A40-8288-778170D4707F}" srcOrd="0" destOrd="0" presId="urn:microsoft.com/office/officeart/2005/8/layout/hierarchy5"/>
    <dgm:cxn modelId="{02231301-BFDE-7F4A-B5D1-D937D6DBDB96}" type="presParOf" srcId="{067C26F4-E49C-1A40-8288-778170D4707F}" destId="{FB642468-1748-A54F-B634-1A2C935092E6}" srcOrd="0" destOrd="0" presId="urn:microsoft.com/office/officeart/2005/8/layout/hierarchy5"/>
    <dgm:cxn modelId="{B6C9175D-A9B3-2547-B5AF-F220B4832647}" type="presParOf" srcId="{6CD17C6E-7F26-AE4B-9CBA-73A99A3CD1A7}" destId="{D7AF9D73-CEDD-1E41-9899-C2245F99E6E0}" srcOrd="1" destOrd="0" presId="urn:microsoft.com/office/officeart/2005/8/layout/hierarchy5"/>
    <dgm:cxn modelId="{14E48AB1-0464-084C-B08D-649396CF78F8}" type="presParOf" srcId="{D7AF9D73-CEDD-1E41-9899-C2245F99E6E0}" destId="{C7F99CC8-AB7B-1C4F-AD23-638B3C7C65C5}" srcOrd="0" destOrd="0" presId="urn:microsoft.com/office/officeart/2005/8/layout/hierarchy5"/>
    <dgm:cxn modelId="{33354E9F-6A7D-EC49-8317-394BD71E870C}" type="presParOf" srcId="{D7AF9D73-CEDD-1E41-9899-C2245F99E6E0}" destId="{27AD29FD-FF9F-B543-9E0B-503A71D837B3}" srcOrd="1" destOrd="0" presId="urn:microsoft.com/office/officeart/2005/8/layout/hierarchy5"/>
    <dgm:cxn modelId="{420E866F-560D-C04B-BC11-4E884C30C50C}" type="presParOf" srcId="{6CD17C6E-7F26-AE4B-9CBA-73A99A3CD1A7}" destId="{E7AB959E-C2C7-AF4C-ACE1-3029E68EB380}" srcOrd="2" destOrd="0" presId="urn:microsoft.com/office/officeart/2005/8/layout/hierarchy5"/>
    <dgm:cxn modelId="{49FEC65A-E818-3D40-9B77-10A9815DEFC6}" type="presParOf" srcId="{E7AB959E-C2C7-AF4C-ACE1-3029E68EB380}" destId="{E4FD007B-9779-4348-AD1A-631CCB9F7037}" srcOrd="0" destOrd="0" presId="urn:microsoft.com/office/officeart/2005/8/layout/hierarchy5"/>
    <dgm:cxn modelId="{A1CAD8A8-CA7C-DC47-A0AF-20ABB4900A6F}" type="presParOf" srcId="{6CD17C6E-7F26-AE4B-9CBA-73A99A3CD1A7}" destId="{B51D46B1-0942-0C4D-95F2-273B4B16912B}" srcOrd="3" destOrd="0" presId="urn:microsoft.com/office/officeart/2005/8/layout/hierarchy5"/>
    <dgm:cxn modelId="{8CEFD3D4-D56E-6445-9013-E1E0F69C98F1}" type="presParOf" srcId="{B51D46B1-0942-0C4D-95F2-273B4B16912B}" destId="{919447F7-5747-2246-BA3D-F55B97DECFD8}" srcOrd="0" destOrd="0" presId="urn:microsoft.com/office/officeart/2005/8/layout/hierarchy5"/>
    <dgm:cxn modelId="{FAFB0D6A-2B54-0147-A6BA-E0AB5CC59972}" type="presParOf" srcId="{B51D46B1-0942-0C4D-95F2-273B4B16912B}" destId="{DE0AABD0-F115-4C4D-B26F-25B6C443439B}" srcOrd="1" destOrd="0" presId="urn:microsoft.com/office/officeart/2005/8/layout/hierarchy5"/>
    <dgm:cxn modelId="{2EEE89E8-AB25-114E-8A02-6E7A66F0C658}" type="presParOf" srcId="{DE0AABD0-F115-4C4D-B26F-25B6C443439B}" destId="{48647FC0-C3CD-4340-9024-0926AF78BCC7}" srcOrd="0" destOrd="0" presId="urn:microsoft.com/office/officeart/2005/8/layout/hierarchy5"/>
    <dgm:cxn modelId="{F36EF097-8F79-DC44-9B90-0C9B14D42BDD}" type="presParOf" srcId="{48647FC0-C3CD-4340-9024-0926AF78BCC7}" destId="{CB0952BD-3FEF-DF41-939C-C0ADA9D4013D}" srcOrd="0" destOrd="0" presId="urn:microsoft.com/office/officeart/2005/8/layout/hierarchy5"/>
    <dgm:cxn modelId="{F6974AF4-7383-9D40-909C-B519178EA738}" type="presParOf" srcId="{DE0AABD0-F115-4C4D-B26F-25B6C443439B}" destId="{E2BF6337-DF2E-F944-A749-FFCBC5F5AF6A}" srcOrd="1" destOrd="0" presId="urn:microsoft.com/office/officeart/2005/8/layout/hierarchy5"/>
    <dgm:cxn modelId="{6A211B24-59FC-664A-8991-C7E869D73EED}" type="presParOf" srcId="{E2BF6337-DF2E-F944-A749-FFCBC5F5AF6A}" destId="{1F655178-42E2-0541-BB61-49E28328A8E2}" srcOrd="0" destOrd="0" presId="urn:microsoft.com/office/officeart/2005/8/layout/hierarchy5"/>
    <dgm:cxn modelId="{5965973A-0932-7342-8111-ADA6EC5DD300}" type="presParOf" srcId="{E2BF6337-DF2E-F944-A749-FFCBC5F5AF6A}" destId="{31889BCF-6F86-1D4A-9C83-B141BE0F3929}" srcOrd="1" destOrd="0" presId="urn:microsoft.com/office/officeart/2005/8/layout/hierarchy5"/>
    <dgm:cxn modelId="{D0EE8F09-E207-4144-8A9D-C7446004A068}" type="presParOf" srcId="{31889BCF-6F86-1D4A-9C83-B141BE0F3929}" destId="{991F77CA-CF3D-C847-8FF4-7C00A81DDF8A}" srcOrd="0" destOrd="0" presId="urn:microsoft.com/office/officeart/2005/8/layout/hierarchy5"/>
    <dgm:cxn modelId="{0AB36E2D-35FF-6C4C-A6D8-CCFDF52BF2C7}" type="presParOf" srcId="{991F77CA-CF3D-C847-8FF4-7C00A81DDF8A}" destId="{AD0684DB-AD80-9747-AEF8-5A2854FFCA04}" srcOrd="0" destOrd="0" presId="urn:microsoft.com/office/officeart/2005/8/layout/hierarchy5"/>
    <dgm:cxn modelId="{6E6A02CC-869D-1C4A-B00D-B72912D5796B}" type="presParOf" srcId="{31889BCF-6F86-1D4A-9C83-B141BE0F3929}" destId="{9D78F859-0FB6-9F42-9D3C-93A254C25C97}" srcOrd="1" destOrd="0" presId="urn:microsoft.com/office/officeart/2005/8/layout/hierarchy5"/>
    <dgm:cxn modelId="{1C6233A4-3766-094C-A4F2-A93B3D872B5F}" type="presParOf" srcId="{9D78F859-0FB6-9F42-9D3C-93A254C25C97}" destId="{54F65CCA-5D18-7342-9405-31C1978B253F}" srcOrd="0" destOrd="0" presId="urn:microsoft.com/office/officeart/2005/8/layout/hierarchy5"/>
    <dgm:cxn modelId="{6EA8D0F9-F413-0342-A4B7-CE75267B6A16}" type="presParOf" srcId="{9D78F859-0FB6-9F42-9D3C-93A254C25C97}" destId="{0938CBC4-5B1D-6647-BBD6-5023688E7911}" srcOrd="1" destOrd="0" presId="urn:microsoft.com/office/officeart/2005/8/layout/hierarchy5"/>
    <dgm:cxn modelId="{A833B3F2-C1D7-5D43-AE72-D93C9B7A752B}" type="presParOf" srcId="{DE0AABD0-F115-4C4D-B26F-25B6C443439B}" destId="{F989B1C3-B817-2143-8B73-C4C0D6490BE2}" srcOrd="2" destOrd="0" presId="urn:microsoft.com/office/officeart/2005/8/layout/hierarchy5"/>
    <dgm:cxn modelId="{3F281B7A-7F60-7640-9A9B-63DEFBD51895}" type="presParOf" srcId="{F989B1C3-B817-2143-8B73-C4C0D6490BE2}" destId="{D684D971-8007-B846-9522-2FEBB22AD476}" srcOrd="0" destOrd="0" presId="urn:microsoft.com/office/officeart/2005/8/layout/hierarchy5"/>
    <dgm:cxn modelId="{8BFEFEE9-8340-4247-B6C6-F2740C2CBD2F}" type="presParOf" srcId="{DE0AABD0-F115-4C4D-B26F-25B6C443439B}" destId="{B33FF32B-74D2-4C4E-B607-999118FB19DD}" srcOrd="3" destOrd="0" presId="urn:microsoft.com/office/officeart/2005/8/layout/hierarchy5"/>
    <dgm:cxn modelId="{B4C0BBC2-0217-B044-A6F5-B7227E8134DC}" type="presParOf" srcId="{B33FF32B-74D2-4C4E-B607-999118FB19DD}" destId="{AFD75C9E-F79A-1F45-A529-6D1C425BFDA4}" srcOrd="0" destOrd="0" presId="urn:microsoft.com/office/officeart/2005/8/layout/hierarchy5"/>
    <dgm:cxn modelId="{62889922-1FAF-7E47-B65E-5112A4A9310A}" type="presParOf" srcId="{B33FF32B-74D2-4C4E-B607-999118FB19DD}" destId="{26C69302-E93C-F64B-8465-48201A4806A7}" srcOrd="1" destOrd="0" presId="urn:microsoft.com/office/officeart/2005/8/layout/hierarchy5"/>
    <dgm:cxn modelId="{78CF0FC1-92CC-EB40-A823-F7169C5A256D}" type="presParOf" srcId="{26C69302-E93C-F64B-8465-48201A4806A7}" destId="{9CCE80F4-D031-DD44-B62D-2956B28578A7}" srcOrd="0" destOrd="0" presId="urn:microsoft.com/office/officeart/2005/8/layout/hierarchy5"/>
    <dgm:cxn modelId="{E28B78A1-858F-744A-8563-CCBFFADA7F47}" type="presParOf" srcId="{9CCE80F4-D031-DD44-B62D-2956B28578A7}" destId="{CD4A2BB5-B3AA-D94E-9733-528D9722A61F}" srcOrd="0" destOrd="0" presId="urn:microsoft.com/office/officeart/2005/8/layout/hierarchy5"/>
    <dgm:cxn modelId="{2E4960B8-1948-5346-AACB-B0FB69A7191F}" type="presParOf" srcId="{26C69302-E93C-F64B-8465-48201A4806A7}" destId="{B7C7E33F-CBC6-F440-A3B9-A0AFB0B20183}" srcOrd="1" destOrd="0" presId="urn:microsoft.com/office/officeart/2005/8/layout/hierarchy5"/>
    <dgm:cxn modelId="{B8668153-049E-AE4D-B878-DB4639EF9B1C}" type="presParOf" srcId="{B7C7E33F-CBC6-F440-A3B9-A0AFB0B20183}" destId="{75E261AD-37A4-6B4C-AB0C-8B7721FA13B7}" srcOrd="0" destOrd="0" presId="urn:microsoft.com/office/officeart/2005/8/layout/hierarchy5"/>
    <dgm:cxn modelId="{4DC411E2-735D-2740-A08E-6E157EE878A6}" type="presParOf" srcId="{B7C7E33F-CBC6-F440-A3B9-A0AFB0B20183}" destId="{7FF75B04-F23E-AF45-BB01-CBCD95525C6B}" srcOrd="1" destOrd="0" presId="urn:microsoft.com/office/officeart/2005/8/layout/hierarchy5"/>
    <dgm:cxn modelId="{E9749D75-452C-E046-AD4B-B7B2AD2A0D5C}" type="presParOf" srcId="{7E56E4D9-A020-2B4A-8DD9-6995189AF7D3}" destId="{3E663769-2BE0-6B49-BC3B-D8615EAAA421}" srcOrd="4" destOrd="0" presId="urn:microsoft.com/office/officeart/2005/8/layout/hierarchy5"/>
    <dgm:cxn modelId="{548E94D0-CCD3-104A-8DA4-658489118DF6}" type="presParOf" srcId="{3E663769-2BE0-6B49-BC3B-D8615EAAA421}" destId="{6E9C2A4E-9125-5649-BA8E-5A6960930B11}" srcOrd="0" destOrd="0" presId="urn:microsoft.com/office/officeart/2005/8/layout/hierarchy5"/>
    <dgm:cxn modelId="{7918FF6B-FF68-7248-8875-D8383DE166BA}" type="presParOf" srcId="{7E56E4D9-A020-2B4A-8DD9-6995189AF7D3}" destId="{4BCCDD43-2CCE-7D40-B67E-F22DF2783F0C}" srcOrd="5" destOrd="0" presId="urn:microsoft.com/office/officeart/2005/8/layout/hierarchy5"/>
    <dgm:cxn modelId="{4FB30D83-6FCF-4E4D-82D2-FEE02E96C581}" type="presParOf" srcId="{4BCCDD43-2CCE-7D40-B67E-F22DF2783F0C}" destId="{05FE9CF1-B2D6-2043-8D0C-D2516ECD6FB0}" srcOrd="0" destOrd="0" presId="urn:microsoft.com/office/officeart/2005/8/layout/hierarchy5"/>
    <dgm:cxn modelId="{EAF54073-741D-2345-A976-5B27CD8D1FE3}" type="presParOf" srcId="{4BCCDD43-2CCE-7D40-B67E-F22DF2783F0C}" destId="{E6111608-23BB-EA4C-A9AD-5891D3777124}" srcOrd="1" destOrd="0" presId="urn:microsoft.com/office/officeart/2005/8/layout/hierarchy5"/>
    <dgm:cxn modelId="{F36FA630-9C96-C94A-9D9D-8D41B13B3A2C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EB767879-4E98-0E4C-AC78-2DB91F3E0FB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  <a:endParaRPr lang="zh-TW" altLang="en-US" dirty="0"/>
        </a:p>
      </dgm:t>
    </dgm:pt>
    <dgm:pt modelId="{00978776-06DC-AB4C-B099-EEF9B8CB3D92}" type="parTrans" cxnId="{026B3C9D-7923-C54E-8F49-5CDBC3B97BA1}">
      <dgm:prSet/>
      <dgm:spPr/>
      <dgm:t>
        <a:bodyPr/>
        <a:lstStyle/>
        <a:p>
          <a:endParaRPr lang="zh-TW" altLang="en-US"/>
        </a:p>
      </dgm:t>
    </dgm:pt>
    <dgm:pt modelId="{8BF9FAC1-49A8-5245-8C64-8F5B47F37109}" type="sibTrans" cxnId="{026B3C9D-7923-C54E-8F49-5CDBC3B97BA1}">
      <dgm:prSet/>
      <dgm:spPr/>
      <dgm:t>
        <a:bodyPr/>
        <a:lstStyle/>
        <a:p>
          <a:endParaRPr lang="zh-TW" altLang="en-US"/>
        </a:p>
      </dgm:t>
    </dgm:pt>
    <dgm:pt modelId="{C67C966E-B3ED-BA4E-B6A5-A092D556FD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CBD8BD4E-155F-F241-A37D-46EBC21E2ABC}" type="parTrans" cxnId="{2762F34D-5120-434E-A148-242D16BC0CF4}">
      <dgm:prSet/>
      <dgm:spPr/>
      <dgm:t>
        <a:bodyPr/>
        <a:lstStyle/>
        <a:p>
          <a:endParaRPr lang="zh-TW" altLang="en-US"/>
        </a:p>
      </dgm:t>
    </dgm:pt>
    <dgm:pt modelId="{7875BEA9-5F8A-094B-9615-1B8E7F513D49}" type="sibTrans" cxnId="{2762F34D-5120-434E-A148-242D16BC0CF4}">
      <dgm:prSet/>
      <dgm:spPr/>
      <dgm:t>
        <a:bodyPr/>
        <a:lstStyle/>
        <a:p>
          <a:endParaRPr lang="zh-TW" altLang="en-US"/>
        </a:p>
      </dgm:t>
    </dgm:pt>
    <dgm:pt modelId="{2C49E244-372A-6840-A409-749EBD0F6CC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6BB3A0ED-4543-1A44-97CB-CE563A966C53}" type="parTrans" cxnId="{394B50F2-BD7C-5341-99D0-7B4A8A444D86}">
      <dgm:prSet/>
      <dgm:spPr/>
      <dgm:t>
        <a:bodyPr/>
        <a:lstStyle/>
        <a:p>
          <a:endParaRPr lang="zh-TW" altLang="en-US"/>
        </a:p>
      </dgm:t>
    </dgm:pt>
    <dgm:pt modelId="{AF4C93A4-7503-9645-B081-A18E83CC57FD}" type="sibTrans" cxnId="{394B50F2-BD7C-5341-99D0-7B4A8A444D86}">
      <dgm:prSet/>
      <dgm:spPr/>
      <dgm:t>
        <a:bodyPr/>
        <a:lstStyle/>
        <a:p>
          <a:endParaRPr lang="zh-TW" altLang="en-US"/>
        </a:p>
      </dgm:t>
    </dgm:pt>
    <dgm:pt modelId="{4B81104A-152B-DA47-8648-E0210C947CDB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E9D2CA2D-65CD-0942-870A-4684E0CAADF7}" type="parTrans" cxnId="{F7A366A3-1D57-7648-9744-89D180E2DF23}">
      <dgm:prSet/>
      <dgm:spPr/>
      <dgm:t>
        <a:bodyPr/>
        <a:lstStyle/>
        <a:p>
          <a:endParaRPr lang="zh-TW" altLang="en-US"/>
        </a:p>
      </dgm:t>
    </dgm:pt>
    <dgm:pt modelId="{A2026056-689D-EA40-ABB0-8AE71F618FFE}" type="sibTrans" cxnId="{F7A366A3-1D57-7648-9744-89D180E2DF23}">
      <dgm:prSet/>
      <dgm:spPr/>
      <dgm:t>
        <a:bodyPr/>
        <a:lstStyle/>
        <a:p>
          <a:endParaRPr lang="zh-TW" altLang="en-US"/>
        </a:p>
      </dgm:t>
    </dgm:pt>
    <dgm:pt modelId="{2A74A026-8C37-3642-97F8-A2BE5000D39C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54FF0B9-690E-0D48-94B3-17B5A702060C}" type="parTrans" cxnId="{F0C57803-BB31-0144-A19F-2F1CF31F091E}">
      <dgm:prSet/>
      <dgm:spPr/>
      <dgm:t>
        <a:bodyPr/>
        <a:lstStyle/>
        <a:p>
          <a:endParaRPr lang="zh-TW" altLang="en-US"/>
        </a:p>
      </dgm:t>
    </dgm:pt>
    <dgm:pt modelId="{6ECE16C9-DBF6-5249-81D2-0F06C7CA2C83}" type="sibTrans" cxnId="{F0C57803-BB31-0144-A19F-2F1CF31F091E}">
      <dgm:prSet/>
      <dgm:spPr/>
      <dgm:t>
        <a:bodyPr/>
        <a:lstStyle/>
        <a:p>
          <a:endParaRPr lang="zh-TW" altLang="en-US"/>
        </a:p>
      </dgm:t>
    </dgm:pt>
    <dgm:pt modelId="{DDFED11A-B069-F54F-8825-4BA50B1D90AE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99A728B8-5855-6547-AC81-690E078A6A43}" type="parTrans" cxnId="{04D4B7FA-C2FD-2541-B6E6-B0FA4337581C}">
      <dgm:prSet/>
      <dgm:spPr/>
      <dgm:t>
        <a:bodyPr/>
        <a:lstStyle/>
        <a:p>
          <a:endParaRPr lang="zh-TW" altLang="en-US"/>
        </a:p>
      </dgm:t>
    </dgm:pt>
    <dgm:pt modelId="{13FECBFB-EBE0-2940-B430-AAD8C9FCBC36}" type="sibTrans" cxnId="{04D4B7FA-C2FD-2541-B6E6-B0FA4337581C}">
      <dgm:prSet/>
      <dgm:spPr/>
      <dgm:t>
        <a:bodyPr/>
        <a:lstStyle/>
        <a:p>
          <a:endParaRPr lang="zh-TW" altLang="en-US"/>
        </a:p>
      </dgm:t>
    </dgm:pt>
    <dgm:pt modelId="{E37476F1-906C-D14B-BDD8-8939B68ED9E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CA15929F-034E-1D4D-9682-8420C62C2E1D}" type="parTrans" cxnId="{37A6E36C-C0EC-CA4E-B5CF-334D68E69C6F}">
      <dgm:prSet/>
      <dgm:spPr/>
      <dgm:t>
        <a:bodyPr/>
        <a:lstStyle/>
        <a:p>
          <a:endParaRPr lang="zh-TW" altLang="en-US"/>
        </a:p>
      </dgm:t>
    </dgm:pt>
    <dgm:pt modelId="{824DC24C-4D8F-D04B-B871-60C449282208}" type="sibTrans" cxnId="{37A6E36C-C0EC-CA4E-B5CF-334D68E69C6F}">
      <dgm:prSet/>
      <dgm:spPr/>
      <dgm:t>
        <a:bodyPr/>
        <a:lstStyle/>
        <a:p>
          <a:endParaRPr lang="zh-TW" altLang="en-US"/>
        </a:p>
      </dgm:t>
    </dgm:pt>
    <dgm:pt modelId="{AB5C2ACA-80DA-864B-A8E8-6DB03750E31F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  <a:endParaRPr lang="zh-TW" altLang="en-US" dirty="0"/>
        </a:p>
      </dgm:t>
    </dgm:pt>
    <dgm:pt modelId="{EECF4E83-CA95-044A-9BDA-8A3B837A6477}" type="parTrans" cxnId="{E42EE31F-7F19-374C-A39E-A12281EB5128}">
      <dgm:prSet/>
      <dgm:spPr/>
      <dgm:t>
        <a:bodyPr/>
        <a:lstStyle/>
        <a:p>
          <a:endParaRPr lang="zh-TW" altLang="en-US"/>
        </a:p>
      </dgm:t>
    </dgm:pt>
    <dgm:pt modelId="{86B79F7E-E818-B847-A2DF-123A741CF55D}" type="sibTrans" cxnId="{E42EE31F-7F19-374C-A39E-A12281EB512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49C80EC6-693A-5E4F-A874-0A2DD89D3A19}" type="pres">
      <dgm:prSet presAssocID="{00978776-06DC-AB4C-B099-EEF9B8CB3D92}" presName="Name25" presStyleLbl="parChTrans1D3" presStyleIdx="1" presStyleCnt="2"/>
      <dgm:spPr/>
    </dgm:pt>
    <dgm:pt modelId="{803F4CB5-48C2-8942-A06F-0CA5907642CC}" type="pres">
      <dgm:prSet presAssocID="{00978776-06DC-AB4C-B099-EEF9B8CB3D92}" presName="connTx" presStyleLbl="parChTrans1D3" presStyleIdx="1" presStyleCnt="2"/>
      <dgm:spPr/>
    </dgm:pt>
    <dgm:pt modelId="{056D0FFA-5F4B-9142-82EE-9FB0879931EF}" type="pres">
      <dgm:prSet presAssocID="{EB767879-4E98-0E4C-AC78-2DB91F3E0FB2}" presName="Name30" presStyleCnt="0"/>
      <dgm:spPr/>
    </dgm:pt>
    <dgm:pt modelId="{99F03998-1B2F-5140-A318-FE5153C58B08}" type="pres">
      <dgm:prSet presAssocID="{EB767879-4E98-0E4C-AC78-2DB91F3E0FB2}" presName="level2Shape" presStyleLbl="node3" presStyleIdx="1" presStyleCnt="2"/>
      <dgm:spPr/>
      <dgm:t>
        <a:bodyPr/>
        <a:lstStyle/>
        <a:p>
          <a:endParaRPr lang="zh-TW" altLang="en-US"/>
        </a:p>
      </dgm:t>
    </dgm:pt>
    <dgm:pt modelId="{739064D0-EF12-0F4E-9144-A217FD7C4712}" type="pres">
      <dgm:prSet presAssocID="{EB767879-4E98-0E4C-AC78-2DB91F3E0FB2}" presName="hierChild3" presStyleCnt="0"/>
      <dgm:spPr/>
    </dgm:pt>
    <dgm:pt modelId="{2FFA1553-DA15-E149-8446-4B96DD432889}" type="pres">
      <dgm:prSet presAssocID="{CBD8BD4E-155F-F241-A37D-46EBC21E2ABC}" presName="Name25" presStyleLbl="parChTrans1D4" presStyleIdx="1" presStyleCnt="8"/>
      <dgm:spPr/>
    </dgm:pt>
    <dgm:pt modelId="{147BDB22-9EF9-C141-A31E-10F65546920B}" type="pres">
      <dgm:prSet presAssocID="{CBD8BD4E-155F-F241-A37D-46EBC21E2ABC}" presName="connTx" presStyleLbl="parChTrans1D4" presStyleIdx="1" presStyleCnt="8"/>
      <dgm:spPr/>
    </dgm:pt>
    <dgm:pt modelId="{DC770BD0-C78E-DD46-9E45-F8DC42BE953A}" type="pres">
      <dgm:prSet presAssocID="{C67C966E-B3ED-BA4E-B6A5-A092D556FD2A}" presName="Name30" presStyleCnt="0"/>
      <dgm:spPr/>
    </dgm:pt>
    <dgm:pt modelId="{CFBE0596-F451-4A4F-B1D9-78849098AC9D}" type="pres">
      <dgm:prSet presAssocID="{C67C966E-B3ED-BA4E-B6A5-A092D556FD2A}" presName="level2Shape" presStyleLbl="node4" presStyleIdx="1" presStyleCnt="8"/>
      <dgm:spPr/>
    </dgm:pt>
    <dgm:pt modelId="{07551D71-0D23-6C49-9B08-C527B5657644}" type="pres">
      <dgm:prSet presAssocID="{C67C966E-B3ED-BA4E-B6A5-A092D556FD2A}" presName="hierChild3" presStyleCnt="0"/>
      <dgm:spPr/>
    </dgm:pt>
    <dgm:pt modelId="{5D51A832-6681-D644-B9AB-4A3EADE22BBF}" type="pres">
      <dgm:prSet presAssocID="{6BB3A0ED-4543-1A44-97CB-CE563A966C53}" presName="Name25" presStyleLbl="parChTrans1D4" presStyleIdx="2" presStyleCnt="8"/>
      <dgm:spPr/>
    </dgm:pt>
    <dgm:pt modelId="{1DAF5937-09C1-3F46-8049-41C3244F1771}" type="pres">
      <dgm:prSet presAssocID="{6BB3A0ED-4543-1A44-97CB-CE563A966C53}" presName="connTx" presStyleLbl="parChTrans1D4" presStyleIdx="2" presStyleCnt="8"/>
      <dgm:spPr/>
    </dgm:pt>
    <dgm:pt modelId="{6F450CE0-DE48-904F-AE90-2E21622E8FFB}" type="pres">
      <dgm:prSet presAssocID="{2C49E244-372A-6840-A409-749EBD0F6CCA}" presName="Name30" presStyleCnt="0"/>
      <dgm:spPr/>
    </dgm:pt>
    <dgm:pt modelId="{979FA97D-BDE8-4147-BFB3-DF2D2FE3FD64}" type="pres">
      <dgm:prSet presAssocID="{2C49E244-372A-6840-A409-749EBD0F6CCA}" presName="level2Shape" presStyleLbl="node4" presStyleIdx="2" presStyleCnt="8"/>
      <dgm:spPr/>
    </dgm:pt>
    <dgm:pt modelId="{6D0BE72D-28E8-E146-82E7-33C580A2FA88}" type="pres">
      <dgm:prSet presAssocID="{2C49E244-372A-6840-A409-749EBD0F6CCA}" presName="hierChild3" presStyleCnt="0"/>
      <dgm:spPr/>
    </dgm:pt>
    <dgm:pt modelId="{344BE591-FEC9-A94E-8248-404B5742381B}" type="pres">
      <dgm:prSet presAssocID="{E9D2CA2D-65CD-0942-870A-4684E0CAADF7}" presName="Name25" presStyleLbl="parChTrans1D4" presStyleIdx="3" presStyleCnt="8"/>
      <dgm:spPr/>
    </dgm:pt>
    <dgm:pt modelId="{59217391-BFBC-844D-A0BE-5E78AFFECAB6}" type="pres">
      <dgm:prSet presAssocID="{E9D2CA2D-65CD-0942-870A-4684E0CAADF7}" presName="connTx" presStyleLbl="parChTrans1D4" presStyleIdx="3" presStyleCnt="8"/>
      <dgm:spPr/>
    </dgm:pt>
    <dgm:pt modelId="{C7ECBBF3-DBFF-3F4C-8D9C-1D157B9F8230}" type="pres">
      <dgm:prSet presAssocID="{4B81104A-152B-DA47-8648-E0210C947CDB}" presName="Name30" presStyleCnt="0"/>
      <dgm:spPr/>
    </dgm:pt>
    <dgm:pt modelId="{3B7BD200-FB85-524C-8646-0F87786AE18E}" type="pres">
      <dgm:prSet presAssocID="{4B81104A-152B-DA47-8648-E0210C947CDB}" presName="level2Shape" presStyleLbl="node4" presStyleIdx="3" presStyleCnt="8"/>
      <dgm:spPr/>
    </dgm:pt>
    <dgm:pt modelId="{4200280F-3139-7D49-8CBD-936D05061507}" type="pres">
      <dgm:prSet presAssocID="{4B81104A-152B-DA47-8648-E0210C947CDB}" presName="hierChild3" presStyleCnt="0"/>
      <dgm:spPr/>
    </dgm:pt>
    <dgm:pt modelId="{A851EE33-0549-EB4C-BEDD-901B0851B456}" type="pres">
      <dgm:prSet presAssocID="{D54FF0B9-690E-0D48-94B3-17B5A702060C}" presName="Name25" presStyleLbl="parChTrans1D4" presStyleIdx="4" presStyleCnt="8"/>
      <dgm:spPr/>
    </dgm:pt>
    <dgm:pt modelId="{638EFE3C-32A3-EF45-91F8-B08F309FD867}" type="pres">
      <dgm:prSet presAssocID="{D54FF0B9-690E-0D48-94B3-17B5A702060C}" presName="connTx" presStyleLbl="parChTrans1D4" presStyleIdx="4" presStyleCnt="8"/>
      <dgm:spPr/>
    </dgm:pt>
    <dgm:pt modelId="{67CA73CC-37F2-9446-9E42-C60C681978BA}" type="pres">
      <dgm:prSet presAssocID="{2A74A026-8C37-3642-97F8-A2BE5000D39C}" presName="Name30" presStyleCnt="0"/>
      <dgm:spPr/>
    </dgm:pt>
    <dgm:pt modelId="{BABAFDDF-5D35-5640-8040-DB88AD0463F5}" type="pres">
      <dgm:prSet presAssocID="{2A74A026-8C37-3642-97F8-A2BE5000D39C}" presName="level2Shape" presStyleLbl="node4" presStyleIdx="4" presStyleCnt="8"/>
      <dgm:spPr/>
    </dgm:pt>
    <dgm:pt modelId="{0E3432D8-A8DC-B94A-8EC3-A0BB09B72777}" type="pres">
      <dgm:prSet presAssocID="{2A74A026-8C37-3642-97F8-A2BE5000D39C}" presName="hierChild3" presStyleCnt="0"/>
      <dgm:spPr/>
    </dgm:pt>
    <dgm:pt modelId="{A3A3921D-98E8-E249-8191-8FA009A32D87}" type="pres">
      <dgm:prSet presAssocID="{99A728B8-5855-6547-AC81-690E078A6A43}" presName="Name25" presStyleLbl="parChTrans1D4" presStyleIdx="5" presStyleCnt="8"/>
      <dgm:spPr/>
    </dgm:pt>
    <dgm:pt modelId="{12FD6E51-DE8C-A840-830B-D6963666AEBE}" type="pres">
      <dgm:prSet presAssocID="{99A728B8-5855-6547-AC81-690E078A6A43}" presName="connTx" presStyleLbl="parChTrans1D4" presStyleIdx="5" presStyleCnt="8"/>
      <dgm:spPr/>
    </dgm:pt>
    <dgm:pt modelId="{0A7052EC-E5BB-2A4A-9A89-C2A83334A650}" type="pres">
      <dgm:prSet presAssocID="{DDFED11A-B069-F54F-8825-4BA50B1D90AE}" presName="Name30" presStyleCnt="0"/>
      <dgm:spPr/>
    </dgm:pt>
    <dgm:pt modelId="{AD5E5B38-C8A3-E642-B6DA-1B3966814A2C}" type="pres">
      <dgm:prSet presAssocID="{DDFED11A-B069-F54F-8825-4BA50B1D90AE}" presName="level2Shape" presStyleLbl="node4" presStyleIdx="5" presStyleCnt="8"/>
      <dgm:spPr/>
    </dgm:pt>
    <dgm:pt modelId="{B63674D6-4F0C-814F-9ECB-C5F5001DC893}" type="pres">
      <dgm:prSet presAssocID="{DDFED11A-B069-F54F-8825-4BA50B1D90AE}" presName="hierChild3" presStyleCnt="0"/>
      <dgm:spPr/>
    </dgm:pt>
    <dgm:pt modelId="{A31C5A0E-E64B-9843-BDD6-4CE9B0A92003}" type="pres">
      <dgm:prSet presAssocID="{CA15929F-034E-1D4D-9682-8420C62C2E1D}" presName="Name25" presStyleLbl="parChTrans1D4" presStyleIdx="6" presStyleCnt="8"/>
      <dgm:spPr/>
    </dgm:pt>
    <dgm:pt modelId="{F7B6183C-6489-3246-A5F2-54009B2F3DFF}" type="pres">
      <dgm:prSet presAssocID="{CA15929F-034E-1D4D-9682-8420C62C2E1D}" presName="connTx" presStyleLbl="parChTrans1D4" presStyleIdx="6" presStyleCnt="8"/>
      <dgm:spPr/>
    </dgm:pt>
    <dgm:pt modelId="{98AD4FC6-A53B-E34A-BE63-9A373EC1486F}" type="pres">
      <dgm:prSet presAssocID="{E37476F1-906C-D14B-BDD8-8939B68ED9E4}" presName="Name30" presStyleCnt="0"/>
      <dgm:spPr/>
    </dgm:pt>
    <dgm:pt modelId="{899CF7EE-8835-D448-A18C-9D532753B3B1}" type="pres">
      <dgm:prSet presAssocID="{E37476F1-906C-D14B-BDD8-8939B68ED9E4}" presName="level2Shape" presStyleLbl="node4" presStyleIdx="6" presStyleCnt="8"/>
      <dgm:spPr/>
    </dgm:pt>
    <dgm:pt modelId="{2676FFFA-3E1F-C14F-90D7-4E8FEE6E7733}" type="pres">
      <dgm:prSet presAssocID="{E37476F1-906C-D14B-BDD8-8939B68ED9E4}" presName="hierChild3" presStyleCnt="0"/>
      <dgm:spPr/>
    </dgm:pt>
    <dgm:pt modelId="{C42689E7-0518-544F-8BE8-23EA8A0DFD53}" type="pres">
      <dgm:prSet presAssocID="{EECF4E83-CA95-044A-9BDA-8A3B837A6477}" presName="Name25" presStyleLbl="parChTrans1D4" presStyleIdx="7" presStyleCnt="8"/>
      <dgm:spPr/>
    </dgm:pt>
    <dgm:pt modelId="{458C27CC-A32D-DC44-8D3C-B29E054424FB}" type="pres">
      <dgm:prSet presAssocID="{EECF4E83-CA95-044A-9BDA-8A3B837A6477}" presName="connTx" presStyleLbl="parChTrans1D4" presStyleIdx="7" presStyleCnt="8"/>
      <dgm:spPr/>
    </dgm:pt>
    <dgm:pt modelId="{67780054-680B-0647-915D-3D128146BBC7}" type="pres">
      <dgm:prSet presAssocID="{AB5C2ACA-80DA-864B-A8E8-6DB03750E31F}" presName="Name30" presStyleCnt="0"/>
      <dgm:spPr/>
    </dgm:pt>
    <dgm:pt modelId="{9CB0176B-0B41-9744-A992-979102500107}" type="pres">
      <dgm:prSet presAssocID="{AB5C2ACA-80DA-864B-A8E8-6DB03750E31F}" presName="level2Shape" presStyleLbl="node4" presStyleIdx="7" presStyleCnt="8"/>
      <dgm:spPr/>
    </dgm:pt>
    <dgm:pt modelId="{36757057-3903-AD44-89AB-0A4E76EB3DB4}" type="pres">
      <dgm:prSet presAssocID="{AB5C2ACA-80DA-864B-A8E8-6DB03750E31F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1716FF1E-728B-A947-84D0-48140B722095}" type="presOf" srcId="{E9D2CA2D-65CD-0942-870A-4684E0CAADF7}" destId="{344BE591-FEC9-A94E-8248-404B5742381B}" srcOrd="0" destOrd="0" presId="urn:microsoft.com/office/officeart/2005/8/layout/hierarchy5"/>
    <dgm:cxn modelId="{CFED9F2A-1F57-0243-8C18-E2D48E2976A2}" type="presOf" srcId="{E37476F1-906C-D14B-BDD8-8939B68ED9E4}" destId="{899CF7EE-8835-D448-A18C-9D532753B3B1}" srcOrd="0" destOrd="0" presId="urn:microsoft.com/office/officeart/2005/8/layout/hierarchy5"/>
    <dgm:cxn modelId="{EECC7478-CE6E-CF40-A0B2-09B50691E784}" type="presOf" srcId="{444A9F1E-5234-3643-B518-2F9037C23EAF}" destId="{F1A99ACE-F69E-2D4D-99DA-0EE5E855DB68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394B50F2-BD7C-5341-99D0-7B4A8A444D86}" srcId="{C67C966E-B3ED-BA4E-B6A5-A092D556FD2A}" destId="{2C49E244-372A-6840-A409-749EBD0F6CCA}" srcOrd="0" destOrd="0" parTransId="{6BB3A0ED-4543-1A44-97CB-CE563A966C53}" sibTransId="{AF4C93A4-7503-9645-B081-A18E83CC57FD}"/>
    <dgm:cxn modelId="{BDA06972-91CF-4548-B130-433DBA4C2AE3}" type="presOf" srcId="{EECF4E83-CA95-044A-9BDA-8A3B837A6477}" destId="{458C27CC-A32D-DC44-8D3C-B29E054424FB}" srcOrd="1" destOrd="0" presId="urn:microsoft.com/office/officeart/2005/8/layout/hierarchy5"/>
    <dgm:cxn modelId="{CD314E1A-26CD-DF44-AAEE-5D72327EABD4}" type="presOf" srcId="{D54FF0B9-690E-0D48-94B3-17B5A702060C}" destId="{A851EE33-0549-EB4C-BEDD-901B0851B456}" srcOrd="0" destOrd="0" presId="urn:microsoft.com/office/officeart/2005/8/layout/hierarchy5"/>
    <dgm:cxn modelId="{2762F34D-5120-434E-A148-242D16BC0CF4}" srcId="{EB767879-4E98-0E4C-AC78-2DB91F3E0FB2}" destId="{C67C966E-B3ED-BA4E-B6A5-A092D556FD2A}" srcOrd="0" destOrd="0" parTransId="{CBD8BD4E-155F-F241-A37D-46EBC21E2ABC}" sibTransId="{7875BEA9-5F8A-094B-9615-1B8E7F513D49}"/>
    <dgm:cxn modelId="{8AAEBC18-658E-1944-91D0-9A570A185231}" type="presOf" srcId="{BE3DAFC3-22BF-C341-8077-FCF437DC7C8D}" destId="{5461BFF1-D96F-8947-A9B2-17D8F2ADD446}" srcOrd="0" destOrd="0" presId="urn:microsoft.com/office/officeart/2005/8/layout/hierarchy5"/>
    <dgm:cxn modelId="{8A2699C9-421E-3941-BB99-EEA8DAF06DCA}" type="presOf" srcId="{CA15929F-034E-1D4D-9682-8420C62C2E1D}" destId="{A31C5A0E-E64B-9843-BDD6-4CE9B0A92003}" srcOrd="0" destOrd="0" presId="urn:microsoft.com/office/officeart/2005/8/layout/hierarchy5"/>
    <dgm:cxn modelId="{F7A366A3-1D57-7648-9744-89D180E2DF23}" srcId="{C67C966E-B3ED-BA4E-B6A5-A092D556FD2A}" destId="{4B81104A-152B-DA47-8648-E0210C947CDB}" srcOrd="1" destOrd="0" parTransId="{E9D2CA2D-65CD-0942-870A-4684E0CAADF7}" sibTransId="{A2026056-689D-EA40-ABB0-8AE71F618FFE}"/>
    <dgm:cxn modelId="{66B750E2-78F3-2849-8C84-1EFC96BDD89D}" type="presOf" srcId="{6BB3A0ED-4543-1A44-97CB-CE563A966C53}" destId="{5D51A832-6681-D644-B9AB-4A3EADE22BBF}" srcOrd="0" destOrd="0" presId="urn:microsoft.com/office/officeart/2005/8/layout/hierarchy5"/>
    <dgm:cxn modelId="{37A6E36C-C0EC-CA4E-B5CF-334D68E69C6F}" srcId="{4B81104A-152B-DA47-8648-E0210C947CDB}" destId="{E37476F1-906C-D14B-BDD8-8939B68ED9E4}" srcOrd="1" destOrd="0" parTransId="{CA15929F-034E-1D4D-9682-8420C62C2E1D}" sibTransId="{824DC24C-4D8F-D04B-B871-60C449282208}"/>
    <dgm:cxn modelId="{12E17299-4743-0E45-85BD-BC011A5B5204}" type="presOf" srcId="{A45C318E-9B0A-2E43-987C-C10EFC0359A9}" destId="{05FE9CF1-B2D6-2043-8D0C-D2516ECD6FB0}" srcOrd="0" destOrd="0" presId="urn:microsoft.com/office/officeart/2005/8/layout/hierarchy5"/>
    <dgm:cxn modelId="{9C7A8396-E229-DF44-A94A-6DD0DD8031A8}" type="presOf" srcId="{3CFDA553-883D-C745-A3C7-8A4BA92F937B}" destId="{C10BF867-1A7A-4446-A053-A40303DB35CE}" srcOrd="0" destOrd="0" presId="urn:microsoft.com/office/officeart/2005/8/layout/hierarchy5"/>
    <dgm:cxn modelId="{97A47EE0-31FC-7249-8752-448BA14A51ED}" type="presOf" srcId="{AB5C2ACA-80DA-864B-A8E8-6DB03750E31F}" destId="{9CB0176B-0B41-9744-A992-979102500107}" srcOrd="0" destOrd="0" presId="urn:microsoft.com/office/officeart/2005/8/layout/hierarchy5"/>
    <dgm:cxn modelId="{F0C57803-BB31-0144-A19F-2F1CF31F091E}" srcId="{4B81104A-152B-DA47-8648-E0210C947CDB}" destId="{2A74A026-8C37-3642-97F8-A2BE5000D39C}" srcOrd="0" destOrd="0" parTransId="{D54FF0B9-690E-0D48-94B3-17B5A702060C}" sibTransId="{6ECE16C9-DBF6-5249-81D2-0F06C7CA2C83}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6F1EB142-A6AA-E744-A601-35D6230D45A1}" type="presOf" srcId="{E9D2CA2D-65CD-0942-870A-4684E0CAADF7}" destId="{59217391-BFBC-844D-A0BE-5E78AFFECAB6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BC59A87E-23AB-AF48-989C-6DD03C7EFAF4}" type="presOf" srcId="{7BF84856-3B90-4145-B7D3-5BB2A33F37D0}" destId="{886080F6-674F-C743-ABF0-84542A425B0A}" srcOrd="1" destOrd="0" presId="urn:microsoft.com/office/officeart/2005/8/layout/hierarchy5"/>
    <dgm:cxn modelId="{4AA4DEA9-4802-F24A-BB79-D2D42DF53DFE}" type="presOf" srcId="{A7910F0B-92AE-E04B-9035-7A6DEAC4BFEF}" destId="{3E663769-2BE0-6B49-BC3B-D8615EAAA421}" srcOrd="0" destOrd="0" presId="urn:microsoft.com/office/officeart/2005/8/layout/hierarchy5"/>
    <dgm:cxn modelId="{04D4B7FA-C2FD-2541-B6E6-B0FA4337581C}" srcId="{2A74A026-8C37-3642-97F8-A2BE5000D39C}" destId="{DDFED11A-B069-F54F-8825-4BA50B1D90AE}" srcOrd="0" destOrd="0" parTransId="{99A728B8-5855-6547-AC81-690E078A6A43}" sibTransId="{13FECBFB-EBE0-2940-B430-AAD8C9FCBC36}"/>
    <dgm:cxn modelId="{A40E5963-1325-6D41-B7AA-A6BB6780C2BD}" type="presOf" srcId="{2C49E244-372A-6840-A409-749EBD0F6CCA}" destId="{979FA97D-BDE8-4147-BFB3-DF2D2FE3FD64}" srcOrd="0" destOrd="0" presId="urn:microsoft.com/office/officeart/2005/8/layout/hierarchy5"/>
    <dgm:cxn modelId="{A65D4D00-26AB-E440-8796-444732914E97}" type="presOf" srcId="{EECF4E83-CA95-044A-9BDA-8A3B837A6477}" destId="{C42689E7-0518-544F-8BE8-23EA8A0DFD53}" srcOrd="0" destOrd="0" presId="urn:microsoft.com/office/officeart/2005/8/layout/hierarchy5"/>
    <dgm:cxn modelId="{9802EDE0-19DD-8647-80DE-E06E9C27F03B}" type="presOf" srcId="{444A9F1E-5234-3643-B518-2F9037C23EAF}" destId="{D97C9E2D-C213-734F-B60E-BBA7EF37A19F}" srcOrd="1" destOrd="0" presId="urn:microsoft.com/office/officeart/2005/8/layout/hierarchy5"/>
    <dgm:cxn modelId="{F17565A0-8A87-D042-92B9-113F13DD8A84}" type="presOf" srcId="{00978776-06DC-AB4C-B099-EEF9B8CB3D92}" destId="{49C80EC6-693A-5E4F-A874-0A2DD89D3A19}" srcOrd="0" destOrd="0" presId="urn:microsoft.com/office/officeart/2005/8/layout/hierarchy5"/>
    <dgm:cxn modelId="{58A59043-B329-3D43-966E-C965D85D43C9}" type="presOf" srcId="{DDFED11A-B069-F54F-8825-4BA50B1D90AE}" destId="{AD5E5B38-C8A3-E642-B6DA-1B3966814A2C}" srcOrd="0" destOrd="0" presId="urn:microsoft.com/office/officeart/2005/8/layout/hierarchy5"/>
    <dgm:cxn modelId="{7FFD2882-ECCC-A843-A099-EA0366C7C9BB}" type="presOf" srcId="{99A728B8-5855-6547-AC81-690E078A6A43}" destId="{A3A3921D-98E8-E249-8191-8FA009A32D87}" srcOrd="0" destOrd="0" presId="urn:microsoft.com/office/officeart/2005/8/layout/hierarchy5"/>
    <dgm:cxn modelId="{6E2937AC-45C0-2749-8187-D168EFFE719C}" type="presOf" srcId="{3EB185C6-E2F4-7541-9D05-21974232E934}" destId="{55D02F28-2378-0841-9435-5D2F4CCD968B}" srcOrd="0" destOrd="0" presId="urn:microsoft.com/office/officeart/2005/8/layout/hierarchy5"/>
    <dgm:cxn modelId="{E2B094A1-B117-E548-996D-A990CA8797F6}" type="presOf" srcId="{2A74A026-8C37-3642-97F8-A2BE5000D39C}" destId="{BABAFDDF-5D35-5640-8040-DB88AD0463F5}" srcOrd="0" destOrd="0" presId="urn:microsoft.com/office/officeart/2005/8/layout/hierarchy5"/>
    <dgm:cxn modelId="{8AF2752A-EDAA-AE48-8A26-8BA57F0FECE3}" type="presOf" srcId="{6BB3A0ED-4543-1A44-97CB-CE563A966C53}" destId="{1DAF5937-09C1-3F46-8049-41C3244F1771}" srcOrd="1" destOrd="0" presId="urn:microsoft.com/office/officeart/2005/8/layout/hierarchy5"/>
    <dgm:cxn modelId="{E42EE31F-7F19-374C-A39E-A12281EB5128}" srcId="{E37476F1-906C-D14B-BDD8-8939B68ED9E4}" destId="{AB5C2ACA-80DA-864B-A8E8-6DB03750E31F}" srcOrd="0" destOrd="0" parTransId="{EECF4E83-CA95-044A-9BDA-8A3B837A6477}" sibTransId="{86B79F7E-E818-B847-A2DF-123A741CF55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5F18AE0D-BE67-3642-9954-23ECCDF6FEA5}" type="presOf" srcId="{D3C99FA0-09AB-8444-9973-1CD2E4BF1D85}" destId="{8B7E89A7-FE16-6948-914A-65700DA76519}" srcOrd="1" destOrd="0" presId="urn:microsoft.com/office/officeart/2005/8/layout/hierarchy5"/>
    <dgm:cxn modelId="{43388BE4-F1E7-014C-B7D0-C7EE7E338BC2}" type="presOf" srcId="{CBD8BD4E-155F-F241-A37D-46EBC21E2ABC}" destId="{147BDB22-9EF9-C141-A31E-10F65546920B}" srcOrd="1" destOrd="0" presId="urn:microsoft.com/office/officeart/2005/8/layout/hierarchy5"/>
    <dgm:cxn modelId="{EBB43640-A1BE-F743-B330-4069D4856064}" type="presOf" srcId="{37594504-D479-E141-9AB9-DFE920523AC7}" destId="{FFE61F10-2E9E-F747-96FA-18547165C978}" srcOrd="0" destOrd="0" presId="urn:microsoft.com/office/officeart/2005/8/layout/hierarchy5"/>
    <dgm:cxn modelId="{00D10496-3C8D-544F-8F7C-0CB3D73B9D7E}" type="presOf" srcId="{3DCFC548-AC4F-9549-8C07-430D8CD6CF00}" destId="{221C9CAF-3F59-0049-B336-F958E62B9617}" srcOrd="0" destOrd="0" presId="urn:microsoft.com/office/officeart/2005/8/layout/hierarchy5"/>
    <dgm:cxn modelId="{B3DC3EC7-8372-3D41-94F7-E1840C0441B9}" type="presOf" srcId="{4F9A35A4-B372-644D-BDB7-61660A4A26E6}" destId="{E810B35D-2F6A-C347-9837-B725ECEB6BA6}" srcOrd="0" destOrd="0" presId="urn:microsoft.com/office/officeart/2005/8/layout/hierarchy5"/>
    <dgm:cxn modelId="{FCAE5AB0-67AA-D141-8E05-CBC0241A949F}" type="presOf" srcId="{CBD8BD4E-155F-F241-A37D-46EBC21E2ABC}" destId="{2FFA1553-DA15-E149-8446-4B96DD432889}" srcOrd="0" destOrd="0" presId="urn:microsoft.com/office/officeart/2005/8/layout/hierarchy5"/>
    <dgm:cxn modelId="{53E9DB5F-599E-8945-BB6F-6FBE49E2608D}" type="presOf" srcId="{D3C99FA0-09AB-8444-9973-1CD2E4BF1D85}" destId="{031F961D-3F74-1240-A06C-0A2363EC79B5}" srcOrd="0" destOrd="0" presId="urn:microsoft.com/office/officeart/2005/8/layout/hierarchy5"/>
    <dgm:cxn modelId="{24A773A3-2AC1-3B46-9F13-FD6C32B42C8E}" type="presOf" srcId="{CA15929F-034E-1D4D-9682-8420C62C2E1D}" destId="{F7B6183C-6489-3246-A5F2-54009B2F3DFF}" srcOrd="1" destOrd="0" presId="urn:microsoft.com/office/officeart/2005/8/layout/hierarchy5"/>
    <dgm:cxn modelId="{F7604BB9-0F5B-FA45-9047-42909C09BADA}" type="presOf" srcId="{7BF84856-3B90-4145-B7D3-5BB2A33F37D0}" destId="{070CAA69-03B0-F24C-9492-720899E6B160}" srcOrd="0" destOrd="0" presId="urn:microsoft.com/office/officeart/2005/8/layout/hierarchy5"/>
    <dgm:cxn modelId="{BBA59CF9-439B-B54C-82DF-5D50B2C95BAD}" type="presOf" srcId="{4B81104A-152B-DA47-8648-E0210C947CDB}" destId="{3B7BD200-FB85-524C-8646-0F87786AE18E}" srcOrd="0" destOrd="0" presId="urn:microsoft.com/office/officeart/2005/8/layout/hierarchy5"/>
    <dgm:cxn modelId="{520170DD-3D03-884F-9282-7498B42F43EF}" type="presOf" srcId="{EB767879-4E98-0E4C-AC78-2DB91F3E0FB2}" destId="{99F03998-1B2F-5140-A318-FE5153C58B08}" srcOrd="0" destOrd="0" presId="urn:microsoft.com/office/officeart/2005/8/layout/hierarchy5"/>
    <dgm:cxn modelId="{5A93F6FF-114E-214F-8C8A-4379E8CDC3F5}" type="presOf" srcId="{A7910F0B-92AE-E04B-9035-7A6DEAC4BFEF}" destId="{6E9C2A4E-9125-5649-BA8E-5A6960930B11}" srcOrd="1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0EFFE207-11E8-3146-8454-C227230D9EE1}" type="presOf" srcId="{99A728B8-5855-6547-AC81-690E078A6A43}" destId="{12FD6E51-DE8C-A840-830B-D6963666AEBE}" srcOrd="1" destOrd="0" presId="urn:microsoft.com/office/officeart/2005/8/layout/hierarchy5"/>
    <dgm:cxn modelId="{512ABB95-65B1-5A44-8B79-1E32E926EE72}" type="presOf" srcId="{37594504-D479-E141-9AB9-DFE920523AC7}" destId="{A183BC37-C33A-0B45-B57E-7D763330C59C}" srcOrd="1" destOrd="0" presId="urn:microsoft.com/office/officeart/2005/8/layout/hierarchy5"/>
    <dgm:cxn modelId="{D9ED074B-64A1-3D4F-BC10-B572740E9D39}" type="presOf" srcId="{C67C966E-B3ED-BA4E-B6A5-A092D556FD2A}" destId="{CFBE0596-F451-4A4F-B1D9-78849098AC9D}" srcOrd="0" destOrd="0" presId="urn:microsoft.com/office/officeart/2005/8/layout/hierarchy5"/>
    <dgm:cxn modelId="{BCA9CFF9-53A6-B642-8EAA-E8B987142689}" type="presOf" srcId="{D54FF0B9-690E-0D48-94B3-17B5A702060C}" destId="{638EFE3C-32A3-EF45-91F8-B08F309FD867}" srcOrd="1" destOrd="0" presId="urn:microsoft.com/office/officeart/2005/8/layout/hierarchy5"/>
    <dgm:cxn modelId="{8C765484-17D6-6948-A82F-92A58D9642D9}" type="presOf" srcId="{530EEE34-27A1-B446-AEFF-496FFF9994F7}" destId="{3933FE3C-EE74-5644-ABB3-BD72AAA82A62}" srcOrd="0" destOrd="0" presId="urn:microsoft.com/office/officeart/2005/8/layout/hierarchy5"/>
    <dgm:cxn modelId="{5CCFE050-C177-FF43-A3BC-723981949641}" type="presOf" srcId="{00978776-06DC-AB4C-B099-EEF9B8CB3D92}" destId="{803F4CB5-48C2-8942-A06F-0CA5907642CC}" srcOrd="1" destOrd="0" presId="urn:microsoft.com/office/officeart/2005/8/layout/hierarchy5"/>
    <dgm:cxn modelId="{026B3C9D-7923-C54E-8F49-5CDBC3B97BA1}" srcId="{3EB185C6-E2F4-7541-9D05-21974232E934}" destId="{EB767879-4E98-0E4C-AC78-2DB91F3E0FB2}" srcOrd="1" destOrd="0" parTransId="{00978776-06DC-AB4C-B099-EEF9B8CB3D92}" sibTransId="{8BF9FAC1-49A8-5245-8C64-8F5B47F37109}"/>
    <dgm:cxn modelId="{1D24B920-CDD0-C04B-974E-CD4E928B665C}" type="presParOf" srcId="{E810B35D-2F6A-C347-9837-B725ECEB6BA6}" destId="{3DD859A7-BADB-7548-B999-D5D1694DE6E9}" srcOrd="0" destOrd="0" presId="urn:microsoft.com/office/officeart/2005/8/layout/hierarchy5"/>
    <dgm:cxn modelId="{AD08E22A-AC71-0442-8D21-599BCA04BA30}" type="presParOf" srcId="{3DD859A7-BADB-7548-B999-D5D1694DE6E9}" destId="{DE4BCF83-B2F8-0745-B6E9-F0DB554E1593}" srcOrd="0" destOrd="0" presId="urn:microsoft.com/office/officeart/2005/8/layout/hierarchy5"/>
    <dgm:cxn modelId="{6A8BF46C-25F8-984D-8946-3941DB4A8951}" type="presParOf" srcId="{DE4BCF83-B2F8-0745-B6E9-F0DB554E1593}" destId="{AF30A732-6CFB-F248-9309-4B678704E064}" srcOrd="0" destOrd="0" presId="urn:microsoft.com/office/officeart/2005/8/layout/hierarchy5"/>
    <dgm:cxn modelId="{22AE9944-CBF2-AB45-94C2-AA687ABE0980}" type="presParOf" srcId="{AF30A732-6CFB-F248-9309-4B678704E064}" destId="{C10BF867-1A7A-4446-A053-A40303DB35CE}" srcOrd="0" destOrd="0" presId="urn:microsoft.com/office/officeart/2005/8/layout/hierarchy5"/>
    <dgm:cxn modelId="{0AEF1DE0-FC12-5842-806F-7B1746FCEF2E}" type="presParOf" srcId="{AF30A732-6CFB-F248-9309-4B678704E064}" destId="{7E56E4D9-A020-2B4A-8DD9-6995189AF7D3}" srcOrd="1" destOrd="0" presId="urn:microsoft.com/office/officeart/2005/8/layout/hierarchy5"/>
    <dgm:cxn modelId="{9F825B44-A6B5-4D49-A686-9B78499D7EF7}" type="presParOf" srcId="{7E56E4D9-A020-2B4A-8DD9-6995189AF7D3}" destId="{FFE61F10-2E9E-F747-96FA-18547165C978}" srcOrd="0" destOrd="0" presId="urn:microsoft.com/office/officeart/2005/8/layout/hierarchy5"/>
    <dgm:cxn modelId="{F3C50E9F-42A8-2E49-A741-398EA65E19FD}" type="presParOf" srcId="{FFE61F10-2E9E-F747-96FA-18547165C978}" destId="{A183BC37-C33A-0B45-B57E-7D763330C59C}" srcOrd="0" destOrd="0" presId="urn:microsoft.com/office/officeart/2005/8/layout/hierarchy5"/>
    <dgm:cxn modelId="{A0EF1DC2-2630-6C44-869D-A0230131DE54}" type="presParOf" srcId="{7E56E4D9-A020-2B4A-8DD9-6995189AF7D3}" destId="{8B152458-8A7E-B44C-95DB-3E93235784E6}" srcOrd="1" destOrd="0" presId="urn:microsoft.com/office/officeart/2005/8/layout/hierarchy5"/>
    <dgm:cxn modelId="{0DE821FA-E1EC-B547-9EF4-6C736C9B4AD7}" type="presParOf" srcId="{8B152458-8A7E-B44C-95DB-3E93235784E6}" destId="{221C9CAF-3F59-0049-B336-F958E62B9617}" srcOrd="0" destOrd="0" presId="urn:microsoft.com/office/officeart/2005/8/layout/hierarchy5"/>
    <dgm:cxn modelId="{90D95CD8-6E3A-0E40-BE47-7830BAE3047A}" type="presParOf" srcId="{8B152458-8A7E-B44C-95DB-3E93235784E6}" destId="{A835BB99-2B44-2748-BA8B-1F42E4A8BA14}" srcOrd="1" destOrd="0" presId="urn:microsoft.com/office/officeart/2005/8/layout/hierarchy5"/>
    <dgm:cxn modelId="{182C63BA-0E36-424A-83BB-CBFFFA9BD466}" type="presParOf" srcId="{7E56E4D9-A020-2B4A-8DD9-6995189AF7D3}" destId="{070CAA69-03B0-F24C-9492-720899E6B160}" srcOrd="2" destOrd="0" presId="urn:microsoft.com/office/officeart/2005/8/layout/hierarchy5"/>
    <dgm:cxn modelId="{685103B9-72BA-BB43-94E3-4F8405B9F3D6}" type="presParOf" srcId="{070CAA69-03B0-F24C-9492-720899E6B160}" destId="{886080F6-674F-C743-ABF0-84542A425B0A}" srcOrd="0" destOrd="0" presId="urn:microsoft.com/office/officeart/2005/8/layout/hierarchy5"/>
    <dgm:cxn modelId="{AF46D041-7EAA-984F-8ED5-FBF703B4EFB2}" type="presParOf" srcId="{7E56E4D9-A020-2B4A-8DD9-6995189AF7D3}" destId="{FD4EDB0E-719D-B941-B890-33E05B702EFC}" srcOrd="3" destOrd="0" presId="urn:microsoft.com/office/officeart/2005/8/layout/hierarchy5"/>
    <dgm:cxn modelId="{FA0BFDDF-7A1A-E848-998F-3B12558BA887}" type="presParOf" srcId="{FD4EDB0E-719D-B941-B890-33E05B702EFC}" destId="{55D02F28-2378-0841-9435-5D2F4CCD968B}" srcOrd="0" destOrd="0" presId="urn:microsoft.com/office/officeart/2005/8/layout/hierarchy5"/>
    <dgm:cxn modelId="{08EDFEE3-8503-3744-BEEA-9F8E21454F37}" type="presParOf" srcId="{FD4EDB0E-719D-B941-B890-33E05B702EFC}" destId="{ED65D717-49D7-A841-929E-2D84E1C3F705}" srcOrd="1" destOrd="0" presId="urn:microsoft.com/office/officeart/2005/8/layout/hierarchy5"/>
    <dgm:cxn modelId="{CD54EC03-4D12-8C48-B2C3-302420438BB3}" type="presParOf" srcId="{ED65D717-49D7-A841-929E-2D84E1C3F705}" destId="{031F961D-3F74-1240-A06C-0A2363EC79B5}" srcOrd="0" destOrd="0" presId="urn:microsoft.com/office/officeart/2005/8/layout/hierarchy5"/>
    <dgm:cxn modelId="{9686B19B-6EE9-D649-BAC2-19D1D1E6C1B4}" type="presParOf" srcId="{031F961D-3F74-1240-A06C-0A2363EC79B5}" destId="{8B7E89A7-FE16-6948-914A-65700DA76519}" srcOrd="0" destOrd="0" presId="urn:microsoft.com/office/officeart/2005/8/layout/hierarchy5"/>
    <dgm:cxn modelId="{8CC0A40C-DC47-344E-8474-31326A3EDCF1}" type="presParOf" srcId="{ED65D717-49D7-A841-929E-2D84E1C3F705}" destId="{EDD360A7-3AB9-544E-BBF4-CEE1B01B4B7E}" srcOrd="1" destOrd="0" presId="urn:microsoft.com/office/officeart/2005/8/layout/hierarchy5"/>
    <dgm:cxn modelId="{C3D615BB-11EE-9648-8D62-64A7FBE2AC14}" type="presParOf" srcId="{EDD360A7-3AB9-544E-BBF4-CEE1B01B4B7E}" destId="{3933FE3C-EE74-5644-ABB3-BD72AAA82A62}" srcOrd="0" destOrd="0" presId="urn:microsoft.com/office/officeart/2005/8/layout/hierarchy5"/>
    <dgm:cxn modelId="{EE185145-B142-2C49-ADA2-1F97852C5C9F}" type="presParOf" srcId="{EDD360A7-3AB9-544E-BBF4-CEE1B01B4B7E}" destId="{706AEDF1-690A-5041-9E7C-1D01343E8CCB}" srcOrd="1" destOrd="0" presId="urn:microsoft.com/office/officeart/2005/8/layout/hierarchy5"/>
    <dgm:cxn modelId="{C8B93571-978C-6740-A684-022448E66B50}" type="presParOf" srcId="{706AEDF1-690A-5041-9E7C-1D01343E8CCB}" destId="{F1A99ACE-F69E-2D4D-99DA-0EE5E855DB68}" srcOrd="0" destOrd="0" presId="urn:microsoft.com/office/officeart/2005/8/layout/hierarchy5"/>
    <dgm:cxn modelId="{D591CB09-EB4B-2640-9085-7476F3E3CFC2}" type="presParOf" srcId="{F1A99ACE-F69E-2D4D-99DA-0EE5E855DB68}" destId="{D97C9E2D-C213-734F-B60E-BBA7EF37A19F}" srcOrd="0" destOrd="0" presId="urn:microsoft.com/office/officeart/2005/8/layout/hierarchy5"/>
    <dgm:cxn modelId="{769F783F-E42C-BE4C-9C7A-4707E1219C6E}" type="presParOf" srcId="{706AEDF1-690A-5041-9E7C-1D01343E8CCB}" destId="{9DADD097-8A93-5342-99E8-8390F439340B}" srcOrd="1" destOrd="0" presId="urn:microsoft.com/office/officeart/2005/8/layout/hierarchy5"/>
    <dgm:cxn modelId="{4183C97C-14CC-4D45-B7A0-C09CD8169E9E}" type="presParOf" srcId="{9DADD097-8A93-5342-99E8-8390F439340B}" destId="{5461BFF1-D96F-8947-A9B2-17D8F2ADD446}" srcOrd="0" destOrd="0" presId="urn:microsoft.com/office/officeart/2005/8/layout/hierarchy5"/>
    <dgm:cxn modelId="{7288B88D-28BD-2F43-85B2-8C2835607307}" type="presParOf" srcId="{9DADD097-8A93-5342-99E8-8390F439340B}" destId="{7E4192CE-2E72-CE4B-8768-D9DB805B3450}" srcOrd="1" destOrd="0" presId="urn:microsoft.com/office/officeart/2005/8/layout/hierarchy5"/>
    <dgm:cxn modelId="{F91E9F61-CFEF-F342-A8AC-D301FB00FFAC}" type="presParOf" srcId="{ED65D717-49D7-A841-929E-2D84E1C3F705}" destId="{49C80EC6-693A-5E4F-A874-0A2DD89D3A19}" srcOrd="2" destOrd="0" presId="urn:microsoft.com/office/officeart/2005/8/layout/hierarchy5"/>
    <dgm:cxn modelId="{B883BC48-A8B9-6C47-A433-9E63147AA2FC}" type="presParOf" srcId="{49C80EC6-693A-5E4F-A874-0A2DD89D3A19}" destId="{803F4CB5-48C2-8942-A06F-0CA5907642CC}" srcOrd="0" destOrd="0" presId="urn:microsoft.com/office/officeart/2005/8/layout/hierarchy5"/>
    <dgm:cxn modelId="{9A0FAEA5-02E7-C544-AB03-B2772C1BD0F0}" type="presParOf" srcId="{ED65D717-49D7-A841-929E-2D84E1C3F705}" destId="{056D0FFA-5F4B-9142-82EE-9FB0879931EF}" srcOrd="3" destOrd="0" presId="urn:microsoft.com/office/officeart/2005/8/layout/hierarchy5"/>
    <dgm:cxn modelId="{7D5A1E1F-CF3A-BF4D-8371-E424B278EB54}" type="presParOf" srcId="{056D0FFA-5F4B-9142-82EE-9FB0879931EF}" destId="{99F03998-1B2F-5140-A318-FE5153C58B08}" srcOrd="0" destOrd="0" presId="urn:microsoft.com/office/officeart/2005/8/layout/hierarchy5"/>
    <dgm:cxn modelId="{87CFD1DD-DC46-A346-AAB0-028D9C39C5B1}" type="presParOf" srcId="{056D0FFA-5F4B-9142-82EE-9FB0879931EF}" destId="{739064D0-EF12-0F4E-9144-A217FD7C4712}" srcOrd="1" destOrd="0" presId="urn:microsoft.com/office/officeart/2005/8/layout/hierarchy5"/>
    <dgm:cxn modelId="{1186E556-59E1-2F46-861A-0F54186398C8}" type="presParOf" srcId="{739064D0-EF12-0F4E-9144-A217FD7C4712}" destId="{2FFA1553-DA15-E149-8446-4B96DD432889}" srcOrd="0" destOrd="0" presId="urn:microsoft.com/office/officeart/2005/8/layout/hierarchy5"/>
    <dgm:cxn modelId="{2069F963-0D67-8D47-81B2-ACF522369D45}" type="presParOf" srcId="{2FFA1553-DA15-E149-8446-4B96DD432889}" destId="{147BDB22-9EF9-C141-A31E-10F65546920B}" srcOrd="0" destOrd="0" presId="urn:microsoft.com/office/officeart/2005/8/layout/hierarchy5"/>
    <dgm:cxn modelId="{1769DC41-CBB2-7D46-8936-5275D1198DF0}" type="presParOf" srcId="{739064D0-EF12-0F4E-9144-A217FD7C4712}" destId="{DC770BD0-C78E-DD46-9E45-F8DC42BE953A}" srcOrd="1" destOrd="0" presId="urn:microsoft.com/office/officeart/2005/8/layout/hierarchy5"/>
    <dgm:cxn modelId="{9F59F5B6-58A4-274B-8B11-C84575685228}" type="presParOf" srcId="{DC770BD0-C78E-DD46-9E45-F8DC42BE953A}" destId="{CFBE0596-F451-4A4F-B1D9-78849098AC9D}" srcOrd="0" destOrd="0" presId="urn:microsoft.com/office/officeart/2005/8/layout/hierarchy5"/>
    <dgm:cxn modelId="{3AF02576-933E-E64A-B6A9-44F5E1DD5D6F}" type="presParOf" srcId="{DC770BD0-C78E-DD46-9E45-F8DC42BE953A}" destId="{07551D71-0D23-6C49-9B08-C527B5657644}" srcOrd="1" destOrd="0" presId="urn:microsoft.com/office/officeart/2005/8/layout/hierarchy5"/>
    <dgm:cxn modelId="{7DFEBB82-E497-C645-8A91-781938D015C5}" type="presParOf" srcId="{07551D71-0D23-6C49-9B08-C527B5657644}" destId="{5D51A832-6681-D644-B9AB-4A3EADE22BBF}" srcOrd="0" destOrd="0" presId="urn:microsoft.com/office/officeart/2005/8/layout/hierarchy5"/>
    <dgm:cxn modelId="{5DA9DCCA-2B23-FC43-8950-D6219DDE0881}" type="presParOf" srcId="{5D51A832-6681-D644-B9AB-4A3EADE22BBF}" destId="{1DAF5937-09C1-3F46-8049-41C3244F1771}" srcOrd="0" destOrd="0" presId="urn:microsoft.com/office/officeart/2005/8/layout/hierarchy5"/>
    <dgm:cxn modelId="{9D9BDBB7-D5AF-4949-8BEB-29B0726CA846}" type="presParOf" srcId="{07551D71-0D23-6C49-9B08-C527B5657644}" destId="{6F450CE0-DE48-904F-AE90-2E21622E8FFB}" srcOrd="1" destOrd="0" presId="urn:microsoft.com/office/officeart/2005/8/layout/hierarchy5"/>
    <dgm:cxn modelId="{73519081-C478-3B49-BF41-B043EA448E4F}" type="presParOf" srcId="{6F450CE0-DE48-904F-AE90-2E21622E8FFB}" destId="{979FA97D-BDE8-4147-BFB3-DF2D2FE3FD64}" srcOrd="0" destOrd="0" presId="urn:microsoft.com/office/officeart/2005/8/layout/hierarchy5"/>
    <dgm:cxn modelId="{BD837B00-83D0-DB47-B465-009A2D993C58}" type="presParOf" srcId="{6F450CE0-DE48-904F-AE90-2E21622E8FFB}" destId="{6D0BE72D-28E8-E146-82E7-33C580A2FA88}" srcOrd="1" destOrd="0" presId="urn:microsoft.com/office/officeart/2005/8/layout/hierarchy5"/>
    <dgm:cxn modelId="{5D452A2F-2614-5F45-BCAA-A8D2ECD6BC7F}" type="presParOf" srcId="{07551D71-0D23-6C49-9B08-C527B5657644}" destId="{344BE591-FEC9-A94E-8248-404B5742381B}" srcOrd="2" destOrd="0" presId="urn:microsoft.com/office/officeart/2005/8/layout/hierarchy5"/>
    <dgm:cxn modelId="{01E6D16F-E806-A042-9ABA-CDD9CE7AC847}" type="presParOf" srcId="{344BE591-FEC9-A94E-8248-404B5742381B}" destId="{59217391-BFBC-844D-A0BE-5E78AFFECAB6}" srcOrd="0" destOrd="0" presId="urn:microsoft.com/office/officeart/2005/8/layout/hierarchy5"/>
    <dgm:cxn modelId="{CAD8438D-5431-D449-A7FE-CD5C8C12520D}" type="presParOf" srcId="{07551D71-0D23-6C49-9B08-C527B5657644}" destId="{C7ECBBF3-DBFF-3F4C-8D9C-1D157B9F8230}" srcOrd="3" destOrd="0" presId="urn:microsoft.com/office/officeart/2005/8/layout/hierarchy5"/>
    <dgm:cxn modelId="{E8A014C0-3C42-8E4A-B31E-1DBADD46AADB}" type="presParOf" srcId="{C7ECBBF3-DBFF-3F4C-8D9C-1D157B9F8230}" destId="{3B7BD200-FB85-524C-8646-0F87786AE18E}" srcOrd="0" destOrd="0" presId="urn:microsoft.com/office/officeart/2005/8/layout/hierarchy5"/>
    <dgm:cxn modelId="{E9047913-0726-6248-89F8-F7F132D8AAEA}" type="presParOf" srcId="{C7ECBBF3-DBFF-3F4C-8D9C-1D157B9F8230}" destId="{4200280F-3139-7D49-8CBD-936D05061507}" srcOrd="1" destOrd="0" presId="urn:microsoft.com/office/officeart/2005/8/layout/hierarchy5"/>
    <dgm:cxn modelId="{2EF8219B-E9EB-D94C-AF90-3798D9E167CB}" type="presParOf" srcId="{4200280F-3139-7D49-8CBD-936D05061507}" destId="{A851EE33-0549-EB4C-BEDD-901B0851B456}" srcOrd="0" destOrd="0" presId="urn:microsoft.com/office/officeart/2005/8/layout/hierarchy5"/>
    <dgm:cxn modelId="{A541744E-B690-A545-BCEF-AD5DEDF6AF66}" type="presParOf" srcId="{A851EE33-0549-EB4C-BEDD-901B0851B456}" destId="{638EFE3C-32A3-EF45-91F8-B08F309FD867}" srcOrd="0" destOrd="0" presId="urn:microsoft.com/office/officeart/2005/8/layout/hierarchy5"/>
    <dgm:cxn modelId="{807005A8-9C84-BA4E-A42C-7282552AB5D3}" type="presParOf" srcId="{4200280F-3139-7D49-8CBD-936D05061507}" destId="{67CA73CC-37F2-9446-9E42-C60C681978BA}" srcOrd="1" destOrd="0" presId="urn:microsoft.com/office/officeart/2005/8/layout/hierarchy5"/>
    <dgm:cxn modelId="{3B772850-AF0B-4946-B0D8-578063C7FBDB}" type="presParOf" srcId="{67CA73CC-37F2-9446-9E42-C60C681978BA}" destId="{BABAFDDF-5D35-5640-8040-DB88AD0463F5}" srcOrd="0" destOrd="0" presId="urn:microsoft.com/office/officeart/2005/8/layout/hierarchy5"/>
    <dgm:cxn modelId="{71983387-E936-A44F-9442-3646CBAFD8DE}" type="presParOf" srcId="{67CA73CC-37F2-9446-9E42-C60C681978BA}" destId="{0E3432D8-A8DC-B94A-8EC3-A0BB09B72777}" srcOrd="1" destOrd="0" presId="urn:microsoft.com/office/officeart/2005/8/layout/hierarchy5"/>
    <dgm:cxn modelId="{6CC8628A-B54E-0E49-AD04-9EAE64F4A3EA}" type="presParOf" srcId="{0E3432D8-A8DC-B94A-8EC3-A0BB09B72777}" destId="{A3A3921D-98E8-E249-8191-8FA009A32D87}" srcOrd="0" destOrd="0" presId="urn:microsoft.com/office/officeart/2005/8/layout/hierarchy5"/>
    <dgm:cxn modelId="{74E30C7D-0D2F-3E44-8E70-FDCAF51B77E3}" type="presParOf" srcId="{A3A3921D-98E8-E249-8191-8FA009A32D87}" destId="{12FD6E51-DE8C-A840-830B-D6963666AEBE}" srcOrd="0" destOrd="0" presId="urn:microsoft.com/office/officeart/2005/8/layout/hierarchy5"/>
    <dgm:cxn modelId="{DA8BAAEA-9ED3-9F43-BCCF-463A08FEB348}" type="presParOf" srcId="{0E3432D8-A8DC-B94A-8EC3-A0BB09B72777}" destId="{0A7052EC-E5BB-2A4A-9A89-C2A83334A650}" srcOrd="1" destOrd="0" presId="urn:microsoft.com/office/officeart/2005/8/layout/hierarchy5"/>
    <dgm:cxn modelId="{9753A94C-D6FE-3345-B9CE-80630FBAD1D8}" type="presParOf" srcId="{0A7052EC-E5BB-2A4A-9A89-C2A83334A650}" destId="{AD5E5B38-C8A3-E642-B6DA-1B3966814A2C}" srcOrd="0" destOrd="0" presId="urn:microsoft.com/office/officeart/2005/8/layout/hierarchy5"/>
    <dgm:cxn modelId="{C944F87E-9CA3-F243-B341-6F2FC885E93A}" type="presParOf" srcId="{0A7052EC-E5BB-2A4A-9A89-C2A83334A650}" destId="{B63674D6-4F0C-814F-9ECB-C5F5001DC893}" srcOrd="1" destOrd="0" presId="urn:microsoft.com/office/officeart/2005/8/layout/hierarchy5"/>
    <dgm:cxn modelId="{D31A1A0F-8B22-FC4F-A8F9-B2CB582DAE79}" type="presParOf" srcId="{4200280F-3139-7D49-8CBD-936D05061507}" destId="{A31C5A0E-E64B-9843-BDD6-4CE9B0A92003}" srcOrd="2" destOrd="0" presId="urn:microsoft.com/office/officeart/2005/8/layout/hierarchy5"/>
    <dgm:cxn modelId="{97BD7BC2-1F9B-7943-B503-8F12A259DFA6}" type="presParOf" srcId="{A31C5A0E-E64B-9843-BDD6-4CE9B0A92003}" destId="{F7B6183C-6489-3246-A5F2-54009B2F3DFF}" srcOrd="0" destOrd="0" presId="urn:microsoft.com/office/officeart/2005/8/layout/hierarchy5"/>
    <dgm:cxn modelId="{A06217B3-68D2-5944-8FC4-5B5748D74FB0}" type="presParOf" srcId="{4200280F-3139-7D49-8CBD-936D05061507}" destId="{98AD4FC6-A53B-E34A-BE63-9A373EC1486F}" srcOrd="3" destOrd="0" presId="urn:microsoft.com/office/officeart/2005/8/layout/hierarchy5"/>
    <dgm:cxn modelId="{15D93B6B-8385-AE45-89BA-88D28DA33D9B}" type="presParOf" srcId="{98AD4FC6-A53B-E34A-BE63-9A373EC1486F}" destId="{899CF7EE-8835-D448-A18C-9D532753B3B1}" srcOrd="0" destOrd="0" presId="urn:microsoft.com/office/officeart/2005/8/layout/hierarchy5"/>
    <dgm:cxn modelId="{D6F99654-315E-F849-889B-A69F1CDD9725}" type="presParOf" srcId="{98AD4FC6-A53B-E34A-BE63-9A373EC1486F}" destId="{2676FFFA-3E1F-C14F-90D7-4E8FEE6E7733}" srcOrd="1" destOrd="0" presId="urn:microsoft.com/office/officeart/2005/8/layout/hierarchy5"/>
    <dgm:cxn modelId="{3334827F-52F4-B740-9717-2452EFBD72E7}" type="presParOf" srcId="{2676FFFA-3E1F-C14F-90D7-4E8FEE6E7733}" destId="{C42689E7-0518-544F-8BE8-23EA8A0DFD53}" srcOrd="0" destOrd="0" presId="urn:microsoft.com/office/officeart/2005/8/layout/hierarchy5"/>
    <dgm:cxn modelId="{44C4861D-0C2F-D54C-973F-70815194CF4C}" type="presParOf" srcId="{C42689E7-0518-544F-8BE8-23EA8A0DFD53}" destId="{458C27CC-A32D-DC44-8D3C-B29E054424FB}" srcOrd="0" destOrd="0" presId="urn:microsoft.com/office/officeart/2005/8/layout/hierarchy5"/>
    <dgm:cxn modelId="{B197AE72-7E10-B043-A0F6-4F4B0FB791D5}" type="presParOf" srcId="{2676FFFA-3E1F-C14F-90D7-4E8FEE6E7733}" destId="{67780054-680B-0647-915D-3D128146BBC7}" srcOrd="1" destOrd="0" presId="urn:microsoft.com/office/officeart/2005/8/layout/hierarchy5"/>
    <dgm:cxn modelId="{24C97D30-73E1-9749-A40D-4D58581B31C6}" type="presParOf" srcId="{67780054-680B-0647-915D-3D128146BBC7}" destId="{9CB0176B-0B41-9744-A992-979102500107}" srcOrd="0" destOrd="0" presId="urn:microsoft.com/office/officeart/2005/8/layout/hierarchy5"/>
    <dgm:cxn modelId="{7AC2EFE2-26B8-9B41-A9F5-03981673D483}" type="presParOf" srcId="{67780054-680B-0647-915D-3D128146BBC7}" destId="{36757057-3903-AD44-89AB-0A4E76EB3DB4}" srcOrd="1" destOrd="0" presId="urn:microsoft.com/office/officeart/2005/8/layout/hierarchy5"/>
    <dgm:cxn modelId="{F26DF206-3680-2848-A92E-84EEEB3B420C}" type="presParOf" srcId="{7E56E4D9-A020-2B4A-8DD9-6995189AF7D3}" destId="{3E663769-2BE0-6B49-BC3B-D8615EAAA421}" srcOrd="4" destOrd="0" presId="urn:microsoft.com/office/officeart/2005/8/layout/hierarchy5"/>
    <dgm:cxn modelId="{BF9EBDB5-8738-B249-BF53-86DBD1CBC2D4}" type="presParOf" srcId="{3E663769-2BE0-6B49-BC3B-D8615EAAA421}" destId="{6E9C2A4E-9125-5649-BA8E-5A6960930B11}" srcOrd="0" destOrd="0" presId="urn:microsoft.com/office/officeart/2005/8/layout/hierarchy5"/>
    <dgm:cxn modelId="{9B0BEAD1-019C-8B47-8618-5C8BB963DE83}" type="presParOf" srcId="{7E56E4D9-A020-2B4A-8DD9-6995189AF7D3}" destId="{4BCCDD43-2CCE-7D40-B67E-F22DF2783F0C}" srcOrd="5" destOrd="0" presId="urn:microsoft.com/office/officeart/2005/8/layout/hierarchy5"/>
    <dgm:cxn modelId="{519051DD-7893-2041-8362-E785A6757048}" type="presParOf" srcId="{4BCCDD43-2CCE-7D40-B67E-F22DF2783F0C}" destId="{05FE9CF1-B2D6-2043-8D0C-D2516ECD6FB0}" srcOrd="0" destOrd="0" presId="urn:microsoft.com/office/officeart/2005/8/layout/hierarchy5"/>
    <dgm:cxn modelId="{E1524EB5-608B-CC42-BE30-FC1EE4A99ADE}" type="presParOf" srcId="{4BCCDD43-2CCE-7D40-B67E-F22DF2783F0C}" destId="{E6111608-23BB-EA4C-A9AD-5891D3777124}" srcOrd="1" destOrd="0" presId="urn:microsoft.com/office/officeart/2005/8/layout/hierarchy5"/>
    <dgm:cxn modelId="{61708517-8B20-8B45-98AC-7F4DB5530934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ED2F71CD-83EC-0840-859A-E68FCCB62F0B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2BB7D813-BC3C-B742-A8E8-20C751E695DB}" type="parTrans" cxnId="{BA71B1C7-3531-3946-BF11-432BAD1AD9AE}">
      <dgm:prSet/>
      <dgm:spPr/>
      <dgm:t>
        <a:bodyPr/>
        <a:lstStyle/>
        <a:p>
          <a:endParaRPr lang="zh-TW" altLang="en-US"/>
        </a:p>
      </dgm:t>
    </dgm:pt>
    <dgm:pt modelId="{2415707A-CD81-6C47-9101-E950EE5DC393}" type="sibTrans" cxnId="{BA71B1C7-3531-3946-BF11-432BAD1AD9AE}">
      <dgm:prSet/>
      <dgm:spPr/>
    </dgm:pt>
    <dgm:pt modelId="{07CC470B-6EA6-294E-AFE4-C47C648D70E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89A5C463-9194-E14E-99A9-FE5B464DC6A5}" type="parTrans" cxnId="{BD384135-8418-2B41-8DB2-F846B1346319}">
      <dgm:prSet/>
      <dgm:spPr/>
      <dgm:t>
        <a:bodyPr/>
        <a:lstStyle/>
        <a:p>
          <a:endParaRPr lang="zh-TW" altLang="en-US"/>
        </a:p>
      </dgm:t>
    </dgm:pt>
    <dgm:pt modelId="{0590D604-63E6-054A-A457-5226772D1CBC}" type="sibTrans" cxnId="{BD384135-8418-2B41-8DB2-F846B1346319}">
      <dgm:prSet/>
      <dgm:spPr/>
      <dgm:t>
        <a:bodyPr/>
        <a:lstStyle/>
        <a:p>
          <a:endParaRPr lang="zh-TW" altLang="en-US"/>
        </a:p>
      </dgm:t>
    </dgm:pt>
    <dgm:pt modelId="{8CE10A05-043A-3645-8093-255C98775CF1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20A8BB79-F390-CE45-AAA8-C277AFDA48A8}" type="parTrans" cxnId="{3A171801-11E4-9E4F-94C7-1F66348C74B2}">
      <dgm:prSet/>
      <dgm:spPr/>
      <dgm:t>
        <a:bodyPr/>
        <a:lstStyle/>
        <a:p>
          <a:endParaRPr lang="zh-TW" altLang="en-US"/>
        </a:p>
      </dgm:t>
    </dgm:pt>
    <dgm:pt modelId="{9868B97D-6AAC-E349-AB20-6D4C4BB09481}" type="sibTrans" cxnId="{3A171801-11E4-9E4F-94C7-1F66348C74B2}">
      <dgm:prSet/>
      <dgm:spPr/>
      <dgm:t>
        <a:bodyPr/>
        <a:lstStyle/>
        <a:p>
          <a:endParaRPr lang="zh-TW" altLang="en-US"/>
        </a:p>
      </dgm:t>
    </dgm:pt>
    <dgm:pt modelId="{2F8A227F-5ACB-0145-898F-32EB48ADDCB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A4F0006A-AF7D-4942-BA46-AB9EC7B62B4D}" type="parTrans" cxnId="{32730F05-4EC9-0949-9BDD-BFA0D70473B6}">
      <dgm:prSet/>
      <dgm:spPr/>
      <dgm:t>
        <a:bodyPr/>
        <a:lstStyle/>
        <a:p>
          <a:endParaRPr lang="zh-TW" altLang="en-US"/>
        </a:p>
      </dgm:t>
    </dgm:pt>
    <dgm:pt modelId="{2371B3B7-90F3-4249-9A01-15663E2326D7}" type="sibTrans" cxnId="{32730F05-4EC9-0949-9BDD-BFA0D70473B6}">
      <dgm:prSet/>
      <dgm:spPr/>
      <dgm:t>
        <a:bodyPr/>
        <a:lstStyle/>
        <a:p>
          <a:endParaRPr lang="zh-TW" altLang="en-US"/>
        </a:p>
      </dgm:t>
    </dgm:pt>
    <dgm:pt modelId="{C6052E86-1309-EA42-86B8-CD82C9A99F3D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3C7FA338-9BEF-6E49-8E0A-C045E03F051E}" type="parTrans" cxnId="{A0FF270D-4A3E-F94D-96E5-82AE66A6CD79}">
      <dgm:prSet/>
      <dgm:spPr/>
      <dgm:t>
        <a:bodyPr/>
        <a:lstStyle/>
        <a:p>
          <a:endParaRPr lang="zh-TW" altLang="en-US"/>
        </a:p>
      </dgm:t>
    </dgm:pt>
    <dgm:pt modelId="{08D39FEA-66E7-E541-B4AF-A6D96EC87BC5}" type="sibTrans" cxnId="{A0FF270D-4A3E-F94D-96E5-82AE66A6CD79}">
      <dgm:prSet/>
      <dgm:spPr/>
      <dgm:t>
        <a:bodyPr/>
        <a:lstStyle/>
        <a:p>
          <a:endParaRPr lang="zh-TW" altLang="en-US"/>
        </a:p>
      </dgm:t>
    </dgm:pt>
    <dgm:pt modelId="{18F10D6A-B4B3-2A4B-9575-44CF8AA361E7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13035B1-2B6B-3845-9603-08B7DD864C80}" type="parTrans" cxnId="{3DBB6226-8CDC-9942-836D-9B76893ABE12}">
      <dgm:prSet/>
      <dgm:spPr/>
      <dgm:t>
        <a:bodyPr/>
        <a:lstStyle/>
        <a:p>
          <a:endParaRPr lang="zh-TW" altLang="en-US"/>
        </a:p>
      </dgm:t>
    </dgm:pt>
    <dgm:pt modelId="{7672AA16-65A8-8E43-BB89-6E5D5778EA2D}" type="sibTrans" cxnId="{3DBB6226-8CDC-9942-836D-9B76893ABE12}">
      <dgm:prSet/>
      <dgm:spPr/>
      <dgm:t>
        <a:bodyPr/>
        <a:lstStyle/>
        <a:p>
          <a:endParaRPr lang="zh-TW" altLang="en-US"/>
        </a:p>
      </dgm:t>
    </dgm:pt>
    <dgm:pt modelId="{A714B7DD-8C29-0348-A122-16FD67CDB9AB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16E3DFE3-7F9A-B240-BD54-E83D1D8FB63F}" type="parTrans" cxnId="{A6D3F941-D28D-3242-9CA6-EDE592B9787B}">
      <dgm:prSet/>
      <dgm:spPr/>
      <dgm:t>
        <a:bodyPr/>
        <a:lstStyle/>
        <a:p>
          <a:endParaRPr lang="zh-TW" altLang="en-US"/>
        </a:p>
      </dgm:t>
    </dgm:pt>
    <dgm:pt modelId="{C019C426-9EC4-1640-940B-F4C29A826B1A}" type="sibTrans" cxnId="{A6D3F941-D28D-3242-9CA6-EDE592B9787B}">
      <dgm:prSet/>
      <dgm:spPr/>
      <dgm:t>
        <a:bodyPr/>
        <a:lstStyle/>
        <a:p>
          <a:endParaRPr lang="zh-TW" altLang="en-US"/>
        </a:p>
      </dgm:t>
    </dgm:pt>
    <dgm:pt modelId="{D2EBC8C0-B66D-4549-8B3C-1FB35757343C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  <a:endParaRPr lang="zh-TW" altLang="en-US" dirty="0"/>
        </a:p>
      </dgm:t>
    </dgm:pt>
    <dgm:pt modelId="{1F92ADDF-C6E1-B740-8969-C37E7C98DA8A}" type="parTrans" cxnId="{7C0F8CF1-FC5F-914E-8238-0B789FBF12BA}">
      <dgm:prSet/>
      <dgm:spPr/>
      <dgm:t>
        <a:bodyPr/>
        <a:lstStyle/>
        <a:p>
          <a:endParaRPr lang="zh-TW" altLang="en-US"/>
        </a:p>
      </dgm:t>
    </dgm:pt>
    <dgm:pt modelId="{8C953089-E99F-7A48-B3CC-C5800E196AAE}" type="sibTrans" cxnId="{7C0F8CF1-FC5F-914E-8238-0B789FBF12BA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BFE0687B-21E1-AE4F-A2F7-2CCCF4F1A96F}" type="pres">
      <dgm:prSet presAssocID="{2BB7D813-BC3C-B742-A8E8-20C751E695DB}" presName="Name25" presStyleLbl="parChTrans1D3" presStyleIdx="1" presStyleCnt="2"/>
      <dgm:spPr/>
    </dgm:pt>
    <dgm:pt modelId="{3EEF50B3-4BB3-EC4C-965F-CBEB890ED2A0}" type="pres">
      <dgm:prSet presAssocID="{2BB7D813-BC3C-B742-A8E8-20C751E695DB}" presName="connTx" presStyleLbl="parChTrans1D3" presStyleIdx="1" presStyleCnt="2"/>
      <dgm:spPr/>
    </dgm:pt>
    <dgm:pt modelId="{24C7405E-33BE-9842-BEA2-5035D871597D}" type="pres">
      <dgm:prSet presAssocID="{ED2F71CD-83EC-0840-859A-E68FCCB62F0B}" presName="Name30" presStyleCnt="0"/>
      <dgm:spPr/>
    </dgm:pt>
    <dgm:pt modelId="{BED4049C-862C-324E-A4D0-63527C76C5F4}" type="pres">
      <dgm:prSet presAssocID="{ED2F71CD-83EC-0840-859A-E68FCCB62F0B}" presName="level2Shape" presStyleLbl="node3" presStyleIdx="1" presStyleCnt="2"/>
      <dgm:spPr/>
      <dgm:t>
        <a:bodyPr/>
        <a:lstStyle/>
        <a:p>
          <a:endParaRPr lang="zh-TW" altLang="en-US"/>
        </a:p>
      </dgm:t>
    </dgm:pt>
    <dgm:pt modelId="{EB9C2783-6F0E-4242-9A78-7F884E184269}" type="pres">
      <dgm:prSet presAssocID="{ED2F71CD-83EC-0840-859A-E68FCCB62F0B}" presName="hierChild3" presStyleCnt="0"/>
      <dgm:spPr/>
    </dgm:pt>
    <dgm:pt modelId="{EBD0416F-0D21-FC45-AC38-8D4497DB17D7}" type="pres">
      <dgm:prSet presAssocID="{89A5C463-9194-E14E-99A9-FE5B464DC6A5}" presName="Name25" presStyleLbl="parChTrans1D4" presStyleIdx="1" presStyleCnt="8"/>
      <dgm:spPr/>
    </dgm:pt>
    <dgm:pt modelId="{60A074B1-694E-8A4E-B3E5-6545B9D6B6CE}" type="pres">
      <dgm:prSet presAssocID="{89A5C463-9194-E14E-99A9-FE5B464DC6A5}" presName="connTx" presStyleLbl="parChTrans1D4" presStyleIdx="1" presStyleCnt="8"/>
      <dgm:spPr/>
    </dgm:pt>
    <dgm:pt modelId="{A5FC507D-F3D8-E149-9B8E-7C9E43B2466B}" type="pres">
      <dgm:prSet presAssocID="{07CC470B-6EA6-294E-AFE4-C47C648D70E2}" presName="Name30" presStyleCnt="0"/>
      <dgm:spPr/>
    </dgm:pt>
    <dgm:pt modelId="{0B24420D-E830-074B-BB6D-01C29EC21167}" type="pres">
      <dgm:prSet presAssocID="{07CC470B-6EA6-294E-AFE4-C47C648D70E2}" presName="level2Shape" presStyleLbl="node4" presStyleIdx="1" presStyleCnt="8"/>
      <dgm:spPr/>
    </dgm:pt>
    <dgm:pt modelId="{B7251598-DF8E-BD49-A6FE-637E9CFECD9A}" type="pres">
      <dgm:prSet presAssocID="{07CC470B-6EA6-294E-AFE4-C47C648D70E2}" presName="hierChild3" presStyleCnt="0"/>
      <dgm:spPr/>
    </dgm:pt>
    <dgm:pt modelId="{C0B4589E-7525-F948-B6C7-005E7FFD0C56}" type="pres">
      <dgm:prSet presAssocID="{20A8BB79-F390-CE45-AAA8-C277AFDA48A8}" presName="Name25" presStyleLbl="parChTrans1D4" presStyleIdx="2" presStyleCnt="8"/>
      <dgm:spPr/>
    </dgm:pt>
    <dgm:pt modelId="{AEDFEE39-BD5B-1049-A041-DF838C88C0BA}" type="pres">
      <dgm:prSet presAssocID="{20A8BB79-F390-CE45-AAA8-C277AFDA48A8}" presName="connTx" presStyleLbl="parChTrans1D4" presStyleIdx="2" presStyleCnt="8"/>
      <dgm:spPr/>
    </dgm:pt>
    <dgm:pt modelId="{FF827F57-E1CE-9943-83A7-A3F301158955}" type="pres">
      <dgm:prSet presAssocID="{8CE10A05-043A-3645-8093-255C98775CF1}" presName="Name30" presStyleCnt="0"/>
      <dgm:spPr/>
    </dgm:pt>
    <dgm:pt modelId="{87A7DC6B-89C3-6B47-9EF4-8CB5C8C7B0A3}" type="pres">
      <dgm:prSet presAssocID="{8CE10A05-043A-3645-8093-255C98775CF1}" presName="level2Shape" presStyleLbl="node4" presStyleIdx="2" presStyleCnt="8"/>
      <dgm:spPr/>
    </dgm:pt>
    <dgm:pt modelId="{2915CA6C-BCDB-4640-B83E-0DCE9A2A5E78}" type="pres">
      <dgm:prSet presAssocID="{8CE10A05-043A-3645-8093-255C98775CF1}" presName="hierChild3" presStyleCnt="0"/>
      <dgm:spPr/>
    </dgm:pt>
    <dgm:pt modelId="{28D48518-2C56-8443-8583-46EF1A2ECBD8}" type="pres">
      <dgm:prSet presAssocID="{A4F0006A-AF7D-4942-BA46-AB9EC7B62B4D}" presName="Name25" presStyleLbl="parChTrans1D4" presStyleIdx="3" presStyleCnt="8"/>
      <dgm:spPr/>
    </dgm:pt>
    <dgm:pt modelId="{49EA463E-14A7-6E4C-B23F-562C96AA061E}" type="pres">
      <dgm:prSet presAssocID="{A4F0006A-AF7D-4942-BA46-AB9EC7B62B4D}" presName="connTx" presStyleLbl="parChTrans1D4" presStyleIdx="3" presStyleCnt="8"/>
      <dgm:spPr/>
    </dgm:pt>
    <dgm:pt modelId="{BFB3FA7C-E58C-914D-A490-A4A7EC259829}" type="pres">
      <dgm:prSet presAssocID="{2F8A227F-5ACB-0145-898F-32EB48ADDCB2}" presName="Name30" presStyleCnt="0"/>
      <dgm:spPr/>
    </dgm:pt>
    <dgm:pt modelId="{56887C89-FCC9-3A47-9780-24C714F3128B}" type="pres">
      <dgm:prSet presAssocID="{2F8A227F-5ACB-0145-898F-32EB48ADDCB2}" presName="level2Shape" presStyleLbl="node4" presStyleIdx="3" presStyleCnt="8"/>
      <dgm:spPr/>
    </dgm:pt>
    <dgm:pt modelId="{C6739FB3-17F8-8345-B8DA-59ADEB3340A9}" type="pres">
      <dgm:prSet presAssocID="{2F8A227F-5ACB-0145-898F-32EB48ADDCB2}" presName="hierChild3" presStyleCnt="0"/>
      <dgm:spPr/>
    </dgm:pt>
    <dgm:pt modelId="{48B7742E-75D1-FD45-99C3-853E21CE070F}" type="pres">
      <dgm:prSet presAssocID="{3C7FA338-9BEF-6E49-8E0A-C045E03F051E}" presName="Name25" presStyleLbl="parChTrans1D4" presStyleIdx="4" presStyleCnt="8"/>
      <dgm:spPr/>
    </dgm:pt>
    <dgm:pt modelId="{1B0C1F8E-FA17-1649-8263-6A287E15D448}" type="pres">
      <dgm:prSet presAssocID="{3C7FA338-9BEF-6E49-8E0A-C045E03F051E}" presName="connTx" presStyleLbl="parChTrans1D4" presStyleIdx="4" presStyleCnt="8"/>
      <dgm:spPr/>
    </dgm:pt>
    <dgm:pt modelId="{1EC6EC65-16C7-674C-9E42-CF0904F82BBB}" type="pres">
      <dgm:prSet presAssocID="{C6052E86-1309-EA42-86B8-CD82C9A99F3D}" presName="Name30" presStyleCnt="0"/>
      <dgm:spPr/>
    </dgm:pt>
    <dgm:pt modelId="{3FDA80E5-7E32-854B-A14D-23E3B746974A}" type="pres">
      <dgm:prSet presAssocID="{C6052E86-1309-EA42-86B8-CD82C9A99F3D}" presName="level2Shape" presStyleLbl="node4" presStyleIdx="4" presStyleCnt="8"/>
      <dgm:spPr/>
    </dgm:pt>
    <dgm:pt modelId="{3438D946-27E9-4E4A-A842-F8F00F1530F8}" type="pres">
      <dgm:prSet presAssocID="{C6052E86-1309-EA42-86B8-CD82C9A99F3D}" presName="hierChild3" presStyleCnt="0"/>
      <dgm:spPr/>
    </dgm:pt>
    <dgm:pt modelId="{E70FB50F-6FFB-D64C-A7CD-FA1E251543C0}" type="pres">
      <dgm:prSet presAssocID="{613035B1-2B6B-3845-9603-08B7DD864C80}" presName="Name25" presStyleLbl="parChTrans1D4" presStyleIdx="5" presStyleCnt="8"/>
      <dgm:spPr/>
    </dgm:pt>
    <dgm:pt modelId="{69EFB7C4-6122-724E-9F7D-2A08C8D84223}" type="pres">
      <dgm:prSet presAssocID="{613035B1-2B6B-3845-9603-08B7DD864C80}" presName="connTx" presStyleLbl="parChTrans1D4" presStyleIdx="5" presStyleCnt="8"/>
      <dgm:spPr/>
    </dgm:pt>
    <dgm:pt modelId="{AD730A66-8E2E-904C-AF67-EBFFD81F6526}" type="pres">
      <dgm:prSet presAssocID="{18F10D6A-B4B3-2A4B-9575-44CF8AA361E7}" presName="Name30" presStyleCnt="0"/>
      <dgm:spPr/>
    </dgm:pt>
    <dgm:pt modelId="{A0038A30-3433-B749-9A58-C07A1C1DD9D6}" type="pres">
      <dgm:prSet presAssocID="{18F10D6A-B4B3-2A4B-9575-44CF8AA361E7}" presName="level2Shape" presStyleLbl="node4" presStyleIdx="5" presStyleCnt="8"/>
      <dgm:spPr/>
    </dgm:pt>
    <dgm:pt modelId="{A00B9B4D-1B64-5E46-9876-DB13FA8F2B19}" type="pres">
      <dgm:prSet presAssocID="{18F10D6A-B4B3-2A4B-9575-44CF8AA361E7}" presName="hierChild3" presStyleCnt="0"/>
      <dgm:spPr/>
    </dgm:pt>
    <dgm:pt modelId="{DAED0195-4EDD-0243-B95D-A9B3E99A2040}" type="pres">
      <dgm:prSet presAssocID="{16E3DFE3-7F9A-B240-BD54-E83D1D8FB63F}" presName="Name25" presStyleLbl="parChTrans1D4" presStyleIdx="6" presStyleCnt="8"/>
      <dgm:spPr/>
    </dgm:pt>
    <dgm:pt modelId="{79F26005-9C61-1F4C-B376-2F0422E65052}" type="pres">
      <dgm:prSet presAssocID="{16E3DFE3-7F9A-B240-BD54-E83D1D8FB63F}" presName="connTx" presStyleLbl="parChTrans1D4" presStyleIdx="6" presStyleCnt="8"/>
      <dgm:spPr/>
    </dgm:pt>
    <dgm:pt modelId="{E9A83DD3-20C0-7447-8B9B-F19EE4E82663}" type="pres">
      <dgm:prSet presAssocID="{A714B7DD-8C29-0348-A122-16FD67CDB9AB}" presName="Name30" presStyleCnt="0"/>
      <dgm:spPr/>
    </dgm:pt>
    <dgm:pt modelId="{889BC9FF-9E4F-9B41-AC9F-B266026334CE}" type="pres">
      <dgm:prSet presAssocID="{A714B7DD-8C29-0348-A122-16FD67CDB9AB}" presName="level2Shape" presStyleLbl="node4" presStyleIdx="6" presStyleCnt="8"/>
      <dgm:spPr/>
    </dgm:pt>
    <dgm:pt modelId="{97E64899-ADC5-7D4F-843E-9B80C3C2A466}" type="pres">
      <dgm:prSet presAssocID="{A714B7DD-8C29-0348-A122-16FD67CDB9AB}" presName="hierChild3" presStyleCnt="0"/>
      <dgm:spPr/>
    </dgm:pt>
    <dgm:pt modelId="{C315CF1A-CB45-3D48-BA96-F35DA45C56C2}" type="pres">
      <dgm:prSet presAssocID="{1F92ADDF-C6E1-B740-8969-C37E7C98DA8A}" presName="Name25" presStyleLbl="parChTrans1D4" presStyleIdx="7" presStyleCnt="8"/>
      <dgm:spPr/>
    </dgm:pt>
    <dgm:pt modelId="{26E845E3-E851-F74A-8503-23BC0A44237F}" type="pres">
      <dgm:prSet presAssocID="{1F92ADDF-C6E1-B740-8969-C37E7C98DA8A}" presName="connTx" presStyleLbl="parChTrans1D4" presStyleIdx="7" presStyleCnt="8"/>
      <dgm:spPr/>
    </dgm:pt>
    <dgm:pt modelId="{21E62985-6663-2C41-9AA0-142A9993513A}" type="pres">
      <dgm:prSet presAssocID="{D2EBC8C0-B66D-4549-8B3C-1FB35757343C}" presName="Name30" presStyleCnt="0"/>
      <dgm:spPr/>
    </dgm:pt>
    <dgm:pt modelId="{1FBD9EBC-AE6F-AA41-93EC-ADCD911830C2}" type="pres">
      <dgm:prSet presAssocID="{D2EBC8C0-B66D-4549-8B3C-1FB35757343C}" presName="level2Shape" presStyleLbl="node4" presStyleIdx="7" presStyleCnt="8"/>
      <dgm:spPr/>
    </dgm:pt>
    <dgm:pt modelId="{92DD83A3-9878-1C4B-8592-A5B4DA7C564B}" type="pres">
      <dgm:prSet presAssocID="{D2EBC8C0-B66D-4549-8B3C-1FB35757343C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30CEB3DF-4E35-414D-9420-AB18D507DF79}" type="presOf" srcId="{613035B1-2B6B-3845-9603-08B7DD864C80}" destId="{69EFB7C4-6122-724E-9F7D-2A08C8D84223}" srcOrd="1" destOrd="0" presId="urn:microsoft.com/office/officeart/2005/8/layout/hierarchy5"/>
    <dgm:cxn modelId="{55314BCA-AAE4-4740-B907-17B56397AFA7}" type="presOf" srcId="{613035B1-2B6B-3845-9603-08B7DD864C80}" destId="{E70FB50F-6FFB-D64C-A7CD-FA1E251543C0}" srcOrd="0" destOrd="0" presId="urn:microsoft.com/office/officeart/2005/8/layout/hierarchy5"/>
    <dgm:cxn modelId="{04600A64-E874-804E-8589-256A3B26AB2F}" type="presOf" srcId="{D2EBC8C0-B66D-4549-8B3C-1FB35757343C}" destId="{1FBD9EBC-AE6F-AA41-93EC-ADCD911830C2}" srcOrd="0" destOrd="0" presId="urn:microsoft.com/office/officeart/2005/8/layout/hierarchy5"/>
    <dgm:cxn modelId="{3A171801-11E4-9E4F-94C7-1F66348C74B2}" srcId="{07CC470B-6EA6-294E-AFE4-C47C648D70E2}" destId="{8CE10A05-043A-3645-8093-255C98775CF1}" srcOrd="0" destOrd="0" parTransId="{20A8BB79-F390-CE45-AAA8-C277AFDA48A8}" sibTransId="{9868B97D-6AAC-E349-AB20-6D4C4BB09481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315EE32D-1A8B-4540-B19F-43232E8D97F9}" type="presOf" srcId="{89A5C463-9194-E14E-99A9-FE5B464DC6A5}" destId="{60A074B1-694E-8A4E-B3E5-6545B9D6B6CE}" srcOrd="1" destOrd="0" presId="urn:microsoft.com/office/officeart/2005/8/layout/hierarchy5"/>
    <dgm:cxn modelId="{F7F4389D-E94B-1D47-90D3-8C45AF1DBA4C}" type="presOf" srcId="{3DCFC548-AC4F-9549-8C07-430D8CD6CF00}" destId="{221C9CAF-3F59-0049-B336-F958E62B9617}" srcOrd="0" destOrd="0" presId="urn:microsoft.com/office/officeart/2005/8/layout/hierarchy5"/>
    <dgm:cxn modelId="{D319EC10-FA25-7946-9D4B-AA72DDF9C6C3}" type="presOf" srcId="{D3C99FA0-09AB-8444-9973-1CD2E4BF1D85}" destId="{031F961D-3F74-1240-A06C-0A2363EC79B5}" srcOrd="0" destOrd="0" presId="urn:microsoft.com/office/officeart/2005/8/layout/hierarchy5"/>
    <dgm:cxn modelId="{CAD5C14A-5B8E-8240-8658-B8A3CA241566}" type="presOf" srcId="{2BB7D813-BC3C-B742-A8E8-20C751E695DB}" destId="{BFE0687B-21E1-AE4F-A2F7-2CCCF4F1A96F}" srcOrd="0" destOrd="0" presId="urn:microsoft.com/office/officeart/2005/8/layout/hierarchy5"/>
    <dgm:cxn modelId="{FECA6F29-B40E-7E42-8D20-07EB5A0634E2}" type="presOf" srcId="{16E3DFE3-7F9A-B240-BD54-E83D1D8FB63F}" destId="{79F26005-9C61-1F4C-B376-2F0422E65052}" srcOrd="1" destOrd="0" presId="urn:microsoft.com/office/officeart/2005/8/layout/hierarchy5"/>
    <dgm:cxn modelId="{BD384135-8418-2B41-8DB2-F846B1346319}" srcId="{ED2F71CD-83EC-0840-859A-E68FCCB62F0B}" destId="{07CC470B-6EA6-294E-AFE4-C47C648D70E2}" srcOrd="0" destOrd="0" parTransId="{89A5C463-9194-E14E-99A9-FE5B464DC6A5}" sibTransId="{0590D604-63E6-054A-A457-5226772D1CBC}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947BDF04-8DB5-7840-8852-1DDB6694898C}" type="presOf" srcId="{8CE10A05-043A-3645-8093-255C98775CF1}" destId="{87A7DC6B-89C3-6B47-9EF4-8CB5C8C7B0A3}" srcOrd="0" destOrd="0" presId="urn:microsoft.com/office/officeart/2005/8/layout/hierarchy5"/>
    <dgm:cxn modelId="{32ED4DF3-F876-364E-B43A-0DE64F0AB686}" type="presOf" srcId="{3CFDA553-883D-C745-A3C7-8A4BA92F937B}" destId="{C10BF867-1A7A-4446-A053-A40303DB35CE}" srcOrd="0" destOrd="0" presId="urn:microsoft.com/office/officeart/2005/8/layout/hierarchy5"/>
    <dgm:cxn modelId="{9379870F-6452-7141-99C8-54E30BA683E4}" type="presOf" srcId="{A45C318E-9B0A-2E43-987C-C10EFC0359A9}" destId="{05FE9CF1-B2D6-2043-8D0C-D2516ECD6FB0}" srcOrd="0" destOrd="0" presId="urn:microsoft.com/office/officeart/2005/8/layout/hierarchy5"/>
    <dgm:cxn modelId="{40019FDA-82D2-F64B-906E-68D4FDF95717}" type="presOf" srcId="{20A8BB79-F390-CE45-AAA8-C277AFDA48A8}" destId="{C0B4589E-7525-F948-B6C7-005E7FFD0C56}" srcOrd="0" destOrd="0" presId="urn:microsoft.com/office/officeart/2005/8/layout/hierarchy5"/>
    <dgm:cxn modelId="{FA8A2C34-A510-9C4B-B526-0FBECC61E556}" type="presOf" srcId="{A7910F0B-92AE-E04B-9035-7A6DEAC4BFEF}" destId="{6E9C2A4E-9125-5649-BA8E-5A6960930B11}" srcOrd="1" destOrd="0" presId="urn:microsoft.com/office/officeart/2005/8/layout/hierarchy5"/>
    <dgm:cxn modelId="{9F999065-AA0F-8249-92F2-1959307EA6BE}" type="presOf" srcId="{A7910F0B-92AE-E04B-9035-7A6DEAC4BFEF}" destId="{3E663769-2BE0-6B49-BC3B-D8615EAAA421}" srcOrd="0" destOrd="0" presId="urn:microsoft.com/office/officeart/2005/8/layout/hierarchy5"/>
    <dgm:cxn modelId="{71AAE229-1580-2E48-82BA-DC8E0760F80D}" type="presOf" srcId="{A4F0006A-AF7D-4942-BA46-AB9EC7B62B4D}" destId="{28D48518-2C56-8443-8583-46EF1A2ECBD8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BA71B1C7-3531-3946-BF11-432BAD1AD9AE}" srcId="{3EB185C6-E2F4-7541-9D05-21974232E934}" destId="{ED2F71CD-83EC-0840-859A-E68FCCB62F0B}" srcOrd="1" destOrd="0" parTransId="{2BB7D813-BC3C-B742-A8E8-20C751E695DB}" sibTransId="{2415707A-CD81-6C47-9101-E950EE5DC393}"/>
    <dgm:cxn modelId="{3C6C526E-1C82-8C44-9B78-4564326CA49F}" type="presOf" srcId="{530EEE34-27A1-B446-AEFF-496FFF9994F7}" destId="{3933FE3C-EE74-5644-ABB3-BD72AAA82A62}" srcOrd="0" destOrd="0" presId="urn:microsoft.com/office/officeart/2005/8/layout/hierarchy5"/>
    <dgm:cxn modelId="{BA8677B0-B8E3-ED4D-A279-AAF02A671063}" type="presOf" srcId="{16E3DFE3-7F9A-B240-BD54-E83D1D8FB63F}" destId="{DAED0195-4EDD-0243-B95D-A9B3E99A2040}" srcOrd="0" destOrd="0" presId="urn:microsoft.com/office/officeart/2005/8/layout/hierarchy5"/>
    <dgm:cxn modelId="{FB923F4B-91BA-804D-91AB-BADC1BC4C670}" type="presOf" srcId="{ED2F71CD-83EC-0840-859A-E68FCCB62F0B}" destId="{BED4049C-862C-324E-A4D0-63527C76C5F4}" srcOrd="0" destOrd="0" presId="urn:microsoft.com/office/officeart/2005/8/layout/hierarchy5"/>
    <dgm:cxn modelId="{A6D3F941-D28D-3242-9CA6-EDE592B9787B}" srcId="{2F8A227F-5ACB-0145-898F-32EB48ADDCB2}" destId="{A714B7DD-8C29-0348-A122-16FD67CDB9AB}" srcOrd="1" destOrd="0" parTransId="{16E3DFE3-7F9A-B240-BD54-E83D1D8FB63F}" sibTransId="{C019C426-9EC4-1640-940B-F4C29A826B1A}"/>
    <dgm:cxn modelId="{FCFE0AED-2F81-384A-A803-B89FCA441203}" type="presOf" srcId="{3EB185C6-E2F4-7541-9D05-21974232E934}" destId="{55D02F28-2378-0841-9435-5D2F4CCD968B}" srcOrd="0" destOrd="0" presId="urn:microsoft.com/office/officeart/2005/8/layout/hierarchy5"/>
    <dgm:cxn modelId="{CA46D7AF-FAA8-5D48-A8D7-903696F2B144}" type="presOf" srcId="{2F8A227F-5ACB-0145-898F-32EB48ADDCB2}" destId="{56887C89-FCC9-3A47-9780-24C714F3128B}" srcOrd="0" destOrd="0" presId="urn:microsoft.com/office/officeart/2005/8/layout/hierarchy5"/>
    <dgm:cxn modelId="{CA67942F-BF96-2F4B-A7CE-135557B426CF}" type="presOf" srcId="{444A9F1E-5234-3643-B518-2F9037C23EAF}" destId="{D97C9E2D-C213-734F-B60E-BBA7EF37A19F}" srcOrd="1" destOrd="0" presId="urn:microsoft.com/office/officeart/2005/8/layout/hierarchy5"/>
    <dgm:cxn modelId="{A2AC55C9-907E-BB4A-9600-27ED56ED73EF}" type="presOf" srcId="{C6052E86-1309-EA42-86B8-CD82C9A99F3D}" destId="{3FDA80E5-7E32-854B-A14D-23E3B746974A}" srcOrd="0" destOrd="0" presId="urn:microsoft.com/office/officeart/2005/8/layout/hierarchy5"/>
    <dgm:cxn modelId="{2553D818-260F-594A-B648-017FE4E43576}" type="presOf" srcId="{444A9F1E-5234-3643-B518-2F9037C23EAF}" destId="{F1A99ACE-F69E-2D4D-99DA-0EE5E855DB68}" srcOrd="0" destOrd="0" presId="urn:microsoft.com/office/officeart/2005/8/layout/hierarchy5"/>
    <dgm:cxn modelId="{8ADD923D-8235-1146-984F-98552D6FA0B1}" type="presOf" srcId="{7BF84856-3B90-4145-B7D3-5BB2A33F37D0}" destId="{886080F6-674F-C743-ABF0-84542A425B0A}" srcOrd="1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0E1D62AE-B45C-A245-84ED-42B722F4F63C}" type="presOf" srcId="{20A8BB79-F390-CE45-AAA8-C277AFDA48A8}" destId="{AEDFEE39-BD5B-1049-A041-DF838C88C0BA}" srcOrd="1" destOrd="0" presId="urn:microsoft.com/office/officeart/2005/8/layout/hierarchy5"/>
    <dgm:cxn modelId="{3DBB6226-8CDC-9942-836D-9B76893ABE12}" srcId="{C6052E86-1309-EA42-86B8-CD82C9A99F3D}" destId="{18F10D6A-B4B3-2A4B-9575-44CF8AA361E7}" srcOrd="0" destOrd="0" parTransId="{613035B1-2B6B-3845-9603-08B7DD864C80}" sibTransId="{7672AA16-65A8-8E43-BB89-6E5D5778EA2D}"/>
    <dgm:cxn modelId="{8C69290C-F03A-A140-B9AA-E42CA20CC18F}" type="presOf" srcId="{7BF84856-3B90-4145-B7D3-5BB2A33F37D0}" destId="{070CAA69-03B0-F24C-9492-720899E6B160}" srcOrd="0" destOrd="0" presId="urn:microsoft.com/office/officeart/2005/8/layout/hierarchy5"/>
    <dgm:cxn modelId="{2DEB4A34-7187-5F42-96DA-06F11F3F997C}" type="presOf" srcId="{18F10D6A-B4B3-2A4B-9575-44CF8AA361E7}" destId="{A0038A30-3433-B749-9A58-C07A1C1DD9D6}" srcOrd="0" destOrd="0" presId="urn:microsoft.com/office/officeart/2005/8/layout/hierarchy5"/>
    <dgm:cxn modelId="{CFDE65ED-49CF-0146-9553-096E63D88609}" type="presOf" srcId="{3C7FA338-9BEF-6E49-8E0A-C045E03F051E}" destId="{1B0C1F8E-FA17-1649-8263-6A287E15D448}" srcOrd="1" destOrd="0" presId="urn:microsoft.com/office/officeart/2005/8/layout/hierarchy5"/>
    <dgm:cxn modelId="{48991DA7-6C5A-604B-A1C9-D04A791D4D8D}" type="presOf" srcId="{1F92ADDF-C6E1-B740-8969-C37E7C98DA8A}" destId="{C315CF1A-CB45-3D48-BA96-F35DA45C56C2}" srcOrd="0" destOrd="0" presId="urn:microsoft.com/office/officeart/2005/8/layout/hierarchy5"/>
    <dgm:cxn modelId="{7C0F8CF1-FC5F-914E-8238-0B789FBF12BA}" srcId="{A714B7DD-8C29-0348-A122-16FD67CDB9AB}" destId="{D2EBC8C0-B66D-4549-8B3C-1FB35757343C}" srcOrd="0" destOrd="0" parTransId="{1F92ADDF-C6E1-B740-8969-C37E7C98DA8A}" sibTransId="{8C953089-E99F-7A48-B3CC-C5800E196AAE}"/>
    <dgm:cxn modelId="{4A0325CD-9CEA-BF4A-B5CE-22FB00690B99}" type="presOf" srcId="{37594504-D479-E141-9AB9-DFE920523AC7}" destId="{A183BC37-C33A-0B45-B57E-7D763330C59C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539B53DF-EFEC-8340-A52F-BD1C88114716}" type="presOf" srcId="{37594504-D479-E141-9AB9-DFE920523AC7}" destId="{FFE61F10-2E9E-F747-96FA-18547165C978}" srcOrd="0" destOrd="0" presId="urn:microsoft.com/office/officeart/2005/8/layout/hierarchy5"/>
    <dgm:cxn modelId="{F1DDF400-F238-764F-9489-F708F714A7BE}" type="presOf" srcId="{2BB7D813-BC3C-B742-A8E8-20C751E695DB}" destId="{3EEF50B3-4BB3-EC4C-965F-CBEB890ED2A0}" srcOrd="1" destOrd="0" presId="urn:microsoft.com/office/officeart/2005/8/layout/hierarchy5"/>
    <dgm:cxn modelId="{439EED65-B1C7-9745-A099-83E4E2153F26}" type="presOf" srcId="{A714B7DD-8C29-0348-A122-16FD67CDB9AB}" destId="{889BC9FF-9E4F-9B41-AC9F-B266026334CE}" srcOrd="0" destOrd="0" presId="urn:microsoft.com/office/officeart/2005/8/layout/hierarchy5"/>
    <dgm:cxn modelId="{02F25AC3-BD7F-DE48-AC14-E4E93904DFCC}" type="presOf" srcId="{A4F0006A-AF7D-4942-BA46-AB9EC7B62B4D}" destId="{49EA463E-14A7-6E4C-B23F-562C96AA061E}" srcOrd="1" destOrd="0" presId="urn:microsoft.com/office/officeart/2005/8/layout/hierarchy5"/>
    <dgm:cxn modelId="{48CCC46F-D2BE-A14E-83DF-6A312BE26A90}" type="presOf" srcId="{D3C99FA0-09AB-8444-9973-1CD2E4BF1D85}" destId="{8B7E89A7-FE16-6948-914A-65700DA76519}" srcOrd="1" destOrd="0" presId="urn:microsoft.com/office/officeart/2005/8/layout/hierarchy5"/>
    <dgm:cxn modelId="{F3478147-56D5-D44D-BE42-40771DB49DB3}" type="presOf" srcId="{1F92ADDF-C6E1-B740-8969-C37E7C98DA8A}" destId="{26E845E3-E851-F74A-8503-23BC0A44237F}" srcOrd="1" destOrd="0" presId="urn:microsoft.com/office/officeart/2005/8/layout/hierarchy5"/>
    <dgm:cxn modelId="{B2B7DCF6-6EF6-DF40-AB36-5ED26E57447B}" type="presOf" srcId="{4F9A35A4-B372-644D-BDB7-61660A4A26E6}" destId="{E810B35D-2F6A-C347-9837-B725ECEB6BA6}" srcOrd="0" destOrd="0" presId="urn:microsoft.com/office/officeart/2005/8/layout/hierarchy5"/>
    <dgm:cxn modelId="{8769AC04-0125-8C4D-AEC6-7E364193C608}" type="presOf" srcId="{3C7FA338-9BEF-6E49-8E0A-C045E03F051E}" destId="{48B7742E-75D1-FD45-99C3-853E21CE070F}" srcOrd="0" destOrd="0" presId="urn:microsoft.com/office/officeart/2005/8/layout/hierarchy5"/>
    <dgm:cxn modelId="{A0FF270D-4A3E-F94D-96E5-82AE66A6CD79}" srcId="{2F8A227F-5ACB-0145-898F-32EB48ADDCB2}" destId="{C6052E86-1309-EA42-86B8-CD82C9A99F3D}" srcOrd="0" destOrd="0" parTransId="{3C7FA338-9BEF-6E49-8E0A-C045E03F051E}" sibTransId="{08D39FEA-66E7-E541-B4AF-A6D96EC87BC5}"/>
    <dgm:cxn modelId="{4C6317AC-CF63-D540-9A9B-B0B6A5F32866}" type="presOf" srcId="{89A5C463-9194-E14E-99A9-FE5B464DC6A5}" destId="{EBD0416F-0D21-FC45-AC38-8D4497DB17D7}" srcOrd="0" destOrd="0" presId="urn:microsoft.com/office/officeart/2005/8/layout/hierarchy5"/>
    <dgm:cxn modelId="{32730F05-4EC9-0949-9BDD-BFA0D70473B6}" srcId="{07CC470B-6EA6-294E-AFE4-C47C648D70E2}" destId="{2F8A227F-5ACB-0145-898F-32EB48ADDCB2}" srcOrd="1" destOrd="0" parTransId="{A4F0006A-AF7D-4942-BA46-AB9EC7B62B4D}" sibTransId="{2371B3B7-90F3-4249-9A01-15663E2326D7}"/>
    <dgm:cxn modelId="{96C2834C-4D2D-A54F-9DD7-615B7183BD10}" type="presOf" srcId="{BE3DAFC3-22BF-C341-8077-FCF437DC7C8D}" destId="{5461BFF1-D96F-8947-A9B2-17D8F2ADD446}" srcOrd="0" destOrd="0" presId="urn:microsoft.com/office/officeart/2005/8/layout/hierarchy5"/>
    <dgm:cxn modelId="{F67BADC0-6078-714D-8663-E83EE5FECF62}" type="presOf" srcId="{07CC470B-6EA6-294E-AFE4-C47C648D70E2}" destId="{0B24420D-E830-074B-BB6D-01C29EC21167}" srcOrd="0" destOrd="0" presId="urn:microsoft.com/office/officeart/2005/8/layout/hierarchy5"/>
    <dgm:cxn modelId="{41B33FC0-A8C2-9947-9920-4C6AEFF0F54B}" type="presParOf" srcId="{E810B35D-2F6A-C347-9837-B725ECEB6BA6}" destId="{3DD859A7-BADB-7548-B999-D5D1694DE6E9}" srcOrd="0" destOrd="0" presId="urn:microsoft.com/office/officeart/2005/8/layout/hierarchy5"/>
    <dgm:cxn modelId="{7A7E5085-79F0-A34D-B65A-F39E8D68837B}" type="presParOf" srcId="{3DD859A7-BADB-7548-B999-D5D1694DE6E9}" destId="{DE4BCF83-B2F8-0745-B6E9-F0DB554E1593}" srcOrd="0" destOrd="0" presId="urn:microsoft.com/office/officeart/2005/8/layout/hierarchy5"/>
    <dgm:cxn modelId="{4DE0F72C-7A86-094A-A8E1-DE64909097EC}" type="presParOf" srcId="{DE4BCF83-B2F8-0745-B6E9-F0DB554E1593}" destId="{AF30A732-6CFB-F248-9309-4B678704E064}" srcOrd="0" destOrd="0" presId="urn:microsoft.com/office/officeart/2005/8/layout/hierarchy5"/>
    <dgm:cxn modelId="{B11CDFCD-B4BE-AF48-BFD6-D52134CC8D28}" type="presParOf" srcId="{AF30A732-6CFB-F248-9309-4B678704E064}" destId="{C10BF867-1A7A-4446-A053-A40303DB35CE}" srcOrd="0" destOrd="0" presId="urn:microsoft.com/office/officeart/2005/8/layout/hierarchy5"/>
    <dgm:cxn modelId="{B54B0AA8-B37E-7748-9D38-4A20F65F1EC8}" type="presParOf" srcId="{AF30A732-6CFB-F248-9309-4B678704E064}" destId="{7E56E4D9-A020-2B4A-8DD9-6995189AF7D3}" srcOrd="1" destOrd="0" presId="urn:microsoft.com/office/officeart/2005/8/layout/hierarchy5"/>
    <dgm:cxn modelId="{FD12C2B5-F069-2247-AF71-3697797C6D87}" type="presParOf" srcId="{7E56E4D9-A020-2B4A-8DD9-6995189AF7D3}" destId="{FFE61F10-2E9E-F747-96FA-18547165C978}" srcOrd="0" destOrd="0" presId="urn:microsoft.com/office/officeart/2005/8/layout/hierarchy5"/>
    <dgm:cxn modelId="{41AEF277-A7C9-0649-8B90-804DD1068CAE}" type="presParOf" srcId="{FFE61F10-2E9E-F747-96FA-18547165C978}" destId="{A183BC37-C33A-0B45-B57E-7D763330C59C}" srcOrd="0" destOrd="0" presId="urn:microsoft.com/office/officeart/2005/8/layout/hierarchy5"/>
    <dgm:cxn modelId="{29CA6230-4A86-AC42-908B-5FC89571F204}" type="presParOf" srcId="{7E56E4D9-A020-2B4A-8DD9-6995189AF7D3}" destId="{8B152458-8A7E-B44C-95DB-3E93235784E6}" srcOrd="1" destOrd="0" presId="urn:microsoft.com/office/officeart/2005/8/layout/hierarchy5"/>
    <dgm:cxn modelId="{21422767-115D-9D4A-8CC5-66D8A8E4885E}" type="presParOf" srcId="{8B152458-8A7E-B44C-95DB-3E93235784E6}" destId="{221C9CAF-3F59-0049-B336-F958E62B9617}" srcOrd="0" destOrd="0" presId="urn:microsoft.com/office/officeart/2005/8/layout/hierarchy5"/>
    <dgm:cxn modelId="{5D2C130F-0E96-C142-815E-44BDD9E2ED16}" type="presParOf" srcId="{8B152458-8A7E-B44C-95DB-3E93235784E6}" destId="{A835BB99-2B44-2748-BA8B-1F42E4A8BA14}" srcOrd="1" destOrd="0" presId="urn:microsoft.com/office/officeart/2005/8/layout/hierarchy5"/>
    <dgm:cxn modelId="{D3477BE5-918F-834A-BBEB-F353C0BF9F00}" type="presParOf" srcId="{7E56E4D9-A020-2B4A-8DD9-6995189AF7D3}" destId="{070CAA69-03B0-F24C-9492-720899E6B160}" srcOrd="2" destOrd="0" presId="urn:microsoft.com/office/officeart/2005/8/layout/hierarchy5"/>
    <dgm:cxn modelId="{6D5AF1CA-530C-5643-97C4-254B5F989912}" type="presParOf" srcId="{070CAA69-03B0-F24C-9492-720899E6B160}" destId="{886080F6-674F-C743-ABF0-84542A425B0A}" srcOrd="0" destOrd="0" presId="urn:microsoft.com/office/officeart/2005/8/layout/hierarchy5"/>
    <dgm:cxn modelId="{AE9232C5-1A72-EE40-B038-243E3097A8E5}" type="presParOf" srcId="{7E56E4D9-A020-2B4A-8DD9-6995189AF7D3}" destId="{FD4EDB0E-719D-B941-B890-33E05B702EFC}" srcOrd="3" destOrd="0" presId="urn:microsoft.com/office/officeart/2005/8/layout/hierarchy5"/>
    <dgm:cxn modelId="{70649868-C60B-DC4F-8225-8A293EA97CB3}" type="presParOf" srcId="{FD4EDB0E-719D-B941-B890-33E05B702EFC}" destId="{55D02F28-2378-0841-9435-5D2F4CCD968B}" srcOrd="0" destOrd="0" presId="urn:microsoft.com/office/officeart/2005/8/layout/hierarchy5"/>
    <dgm:cxn modelId="{104290C3-F925-8E4B-B0BB-F6E15AD0E303}" type="presParOf" srcId="{FD4EDB0E-719D-B941-B890-33E05B702EFC}" destId="{ED65D717-49D7-A841-929E-2D84E1C3F705}" srcOrd="1" destOrd="0" presId="urn:microsoft.com/office/officeart/2005/8/layout/hierarchy5"/>
    <dgm:cxn modelId="{54C7E338-F39E-4442-90C0-E1BC1C8EE021}" type="presParOf" srcId="{ED65D717-49D7-A841-929E-2D84E1C3F705}" destId="{031F961D-3F74-1240-A06C-0A2363EC79B5}" srcOrd="0" destOrd="0" presId="urn:microsoft.com/office/officeart/2005/8/layout/hierarchy5"/>
    <dgm:cxn modelId="{E2327B2D-BB4F-794F-866E-3E0B9AEA05E1}" type="presParOf" srcId="{031F961D-3F74-1240-A06C-0A2363EC79B5}" destId="{8B7E89A7-FE16-6948-914A-65700DA76519}" srcOrd="0" destOrd="0" presId="urn:microsoft.com/office/officeart/2005/8/layout/hierarchy5"/>
    <dgm:cxn modelId="{AACAF8C2-553E-5144-A4AB-07CF5FB66525}" type="presParOf" srcId="{ED65D717-49D7-A841-929E-2D84E1C3F705}" destId="{EDD360A7-3AB9-544E-BBF4-CEE1B01B4B7E}" srcOrd="1" destOrd="0" presId="urn:microsoft.com/office/officeart/2005/8/layout/hierarchy5"/>
    <dgm:cxn modelId="{C70D39FE-3FC6-0C41-8320-EA50E3E55D93}" type="presParOf" srcId="{EDD360A7-3AB9-544E-BBF4-CEE1B01B4B7E}" destId="{3933FE3C-EE74-5644-ABB3-BD72AAA82A62}" srcOrd="0" destOrd="0" presId="urn:microsoft.com/office/officeart/2005/8/layout/hierarchy5"/>
    <dgm:cxn modelId="{AD285A23-EC37-5445-B2C2-70EF8AC97F39}" type="presParOf" srcId="{EDD360A7-3AB9-544E-BBF4-CEE1B01B4B7E}" destId="{706AEDF1-690A-5041-9E7C-1D01343E8CCB}" srcOrd="1" destOrd="0" presId="urn:microsoft.com/office/officeart/2005/8/layout/hierarchy5"/>
    <dgm:cxn modelId="{3B7BBCBE-EA25-7749-B9B7-29C8896E2C74}" type="presParOf" srcId="{706AEDF1-690A-5041-9E7C-1D01343E8CCB}" destId="{F1A99ACE-F69E-2D4D-99DA-0EE5E855DB68}" srcOrd="0" destOrd="0" presId="urn:microsoft.com/office/officeart/2005/8/layout/hierarchy5"/>
    <dgm:cxn modelId="{4ACA8815-6426-A349-BC6B-B7FD3A1B9C21}" type="presParOf" srcId="{F1A99ACE-F69E-2D4D-99DA-0EE5E855DB68}" destId="{D97C9E2D-C213-734F-B60E-BBA7EF37A19F}" srcOrd="0" destOrd="0" presId="urn:microsoft.com/office/officeart/2005/8/layout/hierarchy5"/>
    <dgm:cxn modelId="{1B61F691-90A0-934A-B897-2B1C9699373E}" type="presParOf" srcId="{706AEDF1-690A-5041-9E7C-1D01343E8CCB}" destId="{9DADD097-8A93-5342-99E8-8390F439340B}" srcOrd="1" destOrd="0" presId="urn:microsoft.com/office/officeart/2005/8/layout/hierarchy5"/>
    <dgm:cxn modelId="{AE8BC67F-ACC5-224B-854E-DF92FE8DB04E}" type="presParOf" srcId="{9DADD097-8A93-5342-99E8-8390F439340B}" destId="{5461BFF1-D96F-8947-A9B2-17D8F2ADD446}" srcOrd="0" destOrd="0" presId="urn:microsoft.com/office/officeart/2005/8/layout/hierarchy5"/>
    <dgm:cxn modelId="{AF3BA0CE-DFA1-F943-B691-5C4FCAF95E28}" type="presParOf" srcId="{9DADD097-8A93-5342-99E8-8390F439340B}" destId="{7E4192CE-2E72-CE4B-8768-D9DB805B3450}" srcOrd="1" destOrd="0" presId="urn:microsoft.com/office/officeart/2005/8/layout/hierarchy5"/>
    <dgm:cxn modelId="{D0EBA646-E72F-0F49-9961-F09D479983B6}" type="presParOf" srcId="{ED65D717-49D7-A841-929E-2D84E1C3F705}" destId="{BFE0687B-21E1-AE4F-A2F7-2CCCF4F1A96F}" srcOrd="2" destOrd="0" presId="urn:microsoft.com/office/officeart/2005/8/layout/hierarchy5"/>
    <dgm:cxn modelId="{89BDCCA7-9E5D-DC48-9CB0-9A5CA3FE6F32}" type="presParOf" srcId="{BFE0687B-21E1-AE4F-A2F7-2CCCF4F1A96F}" destId="{3EEF50B3-4BB3-EC4C-965F-CBEB890ED2A0}" srcOrd="0" destOrd="0" presId="urn:microsoft.com/office/officeart/2005/8/layout/hierarchy5"/>
    <dgm:cxn modelId="{3D19A2B5-5EF9-9F47-B39C-85314E603E0C}" type="presParOf" srcId="{ED65D717-49D7-A841-929E-2D84E1C3F705}" destId="{24C7405E-33BE-9842-BEA2-5035D871597D}" srcOrd="3" destOrd="0" presId="urn:microsoft.com/office/officeart/2005/8/layout/hierarchy5"/>
    <dgm:cxn modelId="{733FDF98-3F9F-6B4E-818A-17E630A53E50}" type="presParOf" srcId="{24C7405E-33BE-9842-BEA2-5035D871597D}" destId="{BED4049C-862C-324E-A4D0-63527C76C5F4}" srcOrd="0" destOrd="0" presId="urn:microsoft.com/office/officeart/2005/8/layout/hierarchy5"/>
    <dgm:cxn modelId="{E937CD43-5681-C548-A9AE-78AB12FCB6BF}" type="presParOf" srcId="{24C7405E-33BE-9842-BEA2-5035D871597D}" destId="{EB9C2783-6F0E-4242-9A78-7F884E184269}" srcOrd="1" destOrd="0" presId="urn:microsoft.com/office/officeart/2005/8/layout/hierarchy5"/>
    <dgm:cxn modelId="{CE01C9B3-8F1C-0645-9EFC-62887E01193E}" type="presParOf" srcId="{EB9C2783-6F0E-4242-9A78-7F884E184269}" destId="{EBD0416F-0D21-FC45-AC38-8D4497DB17D7}" srcOrd="0" destOrd="0" presId="urn:microsoft.com/office/officeart/2005/8/layout/hierarchy5"/>
    <dgm:cxn modelId="{A2ED3427-6DEA-7340-A70C-7D0825546F1F}" type="presParOf" srcId="{EBD0416F-0D21-FC45-AC38-8D4497DB17D7}" destId="{60A074B1-694E-8A4E-B3E5-6545B9D6B6CE}" srcOrd="0" destOrd="0" presId="urn:microsoft.com/office/officeart/2005/8/layout/hierarchy5"/>
    <dgm:cxn modelId="{DEE3AB13-016B-084D-8C34-80ECF6857E29}" type="presParOf" srcId="{EB9C2783-6F0E-4242-9A78-7F884E184269}" destId="{A5FC507D-F3D8-E149-9B8E-7C9E43B2466B}" srcOrd="1" destOrd="0" presId="urn:microsoft.com/office/officeart/2005/8/layout/hierarchy5"/>
    <dgm:cxn modelId="{5CCB3F4D-6A39-074D-8191-218A6DD411D1}" type="presParOf" srcId="{A5FC507D-F3D8-E149-9B8E-7C9E43B2466B}" destId="{0B24420D-E830-074B-BB6D-01C29EC21167}" srcOrd="0" destOrd="0" presId="urn:microsoft.com/office/officeart/2005/8/layout/hierarchy5"/>
    <dgm:cxn modelId="{A3D5BD86-101C-7A4C-8118-D2E79340DB2A}" type="presParOf" srcId="{A5FC507D-F3D8-E149-9B8E-7C9E43B2466B}" destId="{B7251598-DF8E-BD49-A6FE-637E9CFECD9A}" srcOrd="1" destOrd="0" presId="urn:microsoft.com/office/officeart/2005/8/layout/hierarchy5"/>
    <dgm:cxn modelId="{E10F1639-A299-9941-B9BF-FBB331C3A444}" type="presParOf" srcId="{B7251598-DF8E-BD49-A6FE-637E9CFECD9A}" destId="{C0B4589E-7525-F948-B6C7-005E7FFD0C56}" srcOrd="0" destOrd="0" presId="urn:microsoft.com/office/officeart/2005/8/layout/hierarchy5"/>
    <dgm:cxn modelId="{A7653B19-3045-4E4A-919A-D521B5F53A57}" type="presParOf" srcId="{C0B4589E-7525-F948-B6C7-005E7FFD0C56}" destId="{AEDFEE39-BD5B-1049-A041-DF838C88C0BA}" srcOrd="0" destOrd="0" presId="urn:microsoft.com/office/officeart/2005/8/layout/hierarchy5"/>
    <dgm:cxn modelId="{E7F2AC11-69E8-E946-ACB0-0B10D60F880C}" type="presParOf" srcId="{B7251598-DF8E-BD49-A6FE-637E9CFECD9A}" destId="{FF827F57-E1CE-9943-83A7-A3F301158955}" srcOrd="1" destOrd="0" presId="urn:microsoft.com/office/officeart/2005/8/layout/hierarchy5"/>
    <dgm:cxn modelId="{EDBA2C6B-6FBD-2144-8C67-D27E9436E85A}" type="presParOf" srcId="{FF827F57-E1CE-9943-83A7-A3F301158955}" destId="{87A7DC6B-89C3-6B47-9EF4-8CB5C8C7B0A3}" srcOrd="0" destOrd="0" presId="urn:microsoft.com/office/officeart/2005/8/layout/hierarchy5"/>
    <dgm:cxn modelId="{C715FA0B-080F-3647-B3D0-EDB841D1F9BA}" type="presParOf" srcId="{FF827F57-E1CE-9943-83A7-A3F301158955}" destId="{2915CA6C-BCDB-4640-B83E-0DCE9A2A5E78}" srcOrd="1" destOrd="0" presId="urn:microsoft.com/office/officeart/2005/8/layout/hierarchy5"/>
    <dgm:cxn modelId="{FA9A64B3-875E-ED4D-B440-E8BE8AC04724}" type="presParOf" srcId="{B7251598-DF8E-BD49-A6FE-637E9CFECD9A}" destId="{28D48518-2C56-8443-8583-46EF1A2ECBD8}" srcOrd="2" destOrd="0" presId="urn:microsoft.com/office/officeart/2005/8/layout/hierarchy5"/>
    <dgm:cxn modelId="{2A43E04F-42F2-794B-A6EE-EE4673ACE3D0}" type="presParOf" srcId="{28D48518-2C56-8443-8583-46EF1A2ECBD8}" destId="{49EA463E-14A7-6E4C-B23F-562C96AA061E}" srcOrd="0" destOrd="0" presId="urn:microsoft.com/office/officeart/2005/8/layout/hierarchy5"/>
    <dgm:cxn modelId="{5DB3A58B-186C-D640-A3BD-91491B5310FF}" type="presParOf" srcId="{B7251598-DF8E-BD49-A6FE-637E9CFECD9A}" destId="{BFB3FA7C-E58C-914D-A490-A4A7EC259829}" srcOrd="3" destOrd="0" presId="urn:microsoft.com/office/officeart/2005/8/layout/hierarchy5"/>
    <dgm:cxn modelId="{9E654382-FD39-F248-9690-D5E867B0117A}" type="presParOf" srcId="{BFB3FA7C-E58C-914D-A490-A4A7EC259829}" destId="{56887C89-FCC9-3A47-9780-24C714F3128B}" srcOrd="0" destOrd="0" presId="urn:microsoft.com/office/officeart/2005/8/layout/hierarchy5"/>
    <dgm:cxn modelId="{BA33D8A8-F484-D147-BFB6-940F06E70BE3}" type="presParOf" srcId="{BFB3FA7C-E58C-914D-A490-A4A7EC259829}" destId="{C6739FB3-17F8-8345-B8DA-59ADEB3340A9}" srcOrd="1" destOrd="0" presId="urn:microsoft.com/office/officeart/2005/8/layout/hierarchy5"/>
    <dgm:cxn modelId="{A9AD60E9-10C7-B14E-A551-3CD7128289FA}" type="presParOf" srcId="{C6739FB3-17F8-8345-B8DA-59ADEB3340A9}" destId="{48B7742E-75D1-FD45-99C3-853E21CE070F}" srcOrd="0" destOrd="0" presId="urn:microsoft.com/office/officeart/2005/8/layout/hierarchy5"/>
    <dgm:cxn modelId="{E99075B5-8B7B-254C-8334-AEC5F670C1CD}" type="presParOf" srcId="{48B7742E-75D1-FD45-99C3-853E21CE070F}" destId="{1B0C1F8E-FA17-1649-8263-6A287E15D448}" srcOrd="0" destOrd="0" presId="urn:microsoft.com/office/officeart/2005/8/layout/hierarchy5"/>
    <dgm:cxn modelId="{E5C64ADC-351B-504D-AEE4-66D5D01D250A}" type="presParOf" srcId="{C6739FB3-17F8-8345-B8DA-59ADEB3340A9}" destId="{1EC6EC65-16C7-674C-9E42-CF0904F82BBB}" srcOrd="1" destOrd="0" presId="urn:microsoft.com/office/officeart/2005/8/layout/hierarchy5"/>
    <dgm:cxn modelId="{CA38C5B0-2181-1C47-A303-DCA8C44459B7}" type="presParOf" srcId="{1EC6EC65-16C7-674C-9E42-CF0904F82BBB}" destId="{3FDA80E5-7E32-854B-A14D-23E3B746974A}" srcOrd="0" destOrd="0" presId="urn:microsoft.com/office/officeart/2005/8/layout/hierarchy5"/>
    <dgm:cxn modelId="{32EF3278-0290-1F43-9AAE-23C6D6313193}" type="presParOf" srcId="{1EC6EC65-16C7-674C-9E42-CF0904F82BBB}" destId="{3438D946-27E9-4E4A-A842-F8F00F1530F8}" srcOrd="1" destOrd="0" presId="urn:microsoft.com/office/officeart/2005/8/layout/hierarchy5"/>
    <dgm:cxn modelId="{C773B780-56C8-314C-BAC6-3BD948F1E990}" type="presParOf" srcId="{3438D946-27E9-4E4A-A842-F8F00F1530F8}" destId="{E70FB50F-6FFB-D64C-A7CD-FA1E251543C0}" srcOrd="0" destOrd="0" presId="urn:microsoft.com/office/officeart/2005/8/layout/hierarchy5"/>
    <dgm:cxn modelId="{CAE77C48-0643-BC4C-8072-D0828723478C}" type="presParOf" srcId="{E70FB50F-6FFB-D64C-A7CD-FA1E251543C0}" destId="{69EFB7C4-6122-724E-9F7D-2A08C8D84223}" srcOrd="0" destOrd="0" presId="urn:microsoft.com/office/officeart/2005/8/layout/hierarchy5"/>
    <dgm:cxn modelId="{DC8924B5-D2C1-304C-B68F-06336E4A45A2}" type="presParOf" srcId="{3438D946-27E9-4E4A-A842-F8F00F1530F8}" destId="{AD730A66-8E2E-904C-AF67-EBFFD81F6526}" srcOrd="1" destOrd="0" presId="urn:microsoft.com/office/officeart/2005/8/layout/hierarchy5"/>
    <dgm:cxn modelId="{DFF52F98-44E6-324C-A706-FE0D20661025}" type="presParOf" srcId="{AD730A66-8E2E-904C-AF67-EBFFD81F6526}" destId="{A0038A30-3433-B749-9A58-C07A1C1DD9D6}" srcOrd="0" destOrd="0" presId="urn:microsoft.com/office/officeart/2005/8/layout/hierarchy5"/>
    <dgm:cxn modelId="{4748B82B-379A-F247-A3DE-39266F871B1E}" type="presParOf" srcId="{AD730A66-8E2E-904C-AF67-EBFFD81F6526}" destId="{A00B9B4D-1B64-5E46-9876-DB13FA8F2B19}" srcOrd="1" destOrd="0" presId="urn:microsoft.com/office/officeart/2005/8/layout/hierarchy5"/>
    <dgm:cxn modelId="{9917001F-DB31-3048-AD53-40EDFB6735C2}" type="presParOf" srcId="{C6739FB3-17F8-8345-B8DA-59ADEB3340A9}" destId="{DAED0195-4EDD-0243-B95D-A9B3E99A2040}" srcOrd="2" destOrd="0" presId="urn:microsoft.com/office/officeart/2005/8/layout/hierarchy5"/>
    <dgm:cxn modelId="{B3B70814-54E5-B043-9F9F-9C505340E20A}" type="presParOf" srcId="{DAED0195-4EDD-0243-B95D-A9B3E99A2040}" destId="{79F26005-9C61-1F4C-B376-2F0422E65052}" srcOrd="0" destOrd="0" presId="urn:microsoft.com/office/officeart/2005/8/layout/hierarchy5"/>
    <dgm:cxn modelId="{A8B0EAEE-94E9-4041-A9B6-021F98B938A8}" type="presParOf" srcId="{C6739FB3-17F8-8345-B8DA-59ADEB3340A9}" destId="{E9A83DD3-20C0-7447-8B9B-F19EE4E82663}" srcOrd="3" destOrd="0" presId="urn:microsoft.com/office/officeart/2005/8/layout/hierarchy5"/>
    <dgm:cxn modelId="{0C7D04DA-4C83-C149-8D20-D751B893B9C0}" type="presParOf" srcId="{E9A83DD3-20C0-7447-8B9B-F19EE4E82663}" destId="{889BC9FF-9E4F-9B41-AC9F-B266026334CE}" srcOrd="0" destOrd="0" presId="urn:microsoft.com/office/officeart/2005/8/layout/hierarchy5"/>
    <dgm:cxn modelId="{392F5D94-8E9F-7B4F-BABF-BE95354D490E}" type="presParOf" srcId="{E9A83DD3-20C0-7447-8B9B-F19EE4E82663}" destId="{97E64899-ADC5-7D4F-843E-9B80C3C2A466}" srcOrd="1" destOrd="0" presId="urn:microsoft.com/office/officeart/2005/8/layout/hierarchy5"/>
    <dgm:cxn modelId="{4F245D7A-7158-A148-A60E-FD3B27C06983}" type="presParOf" srcId="{97E64899-ADC5-7D4F-843E-9B80C3C2A466}" destId="{C315CF1A-CB45-3D48-BA96-F35DA45C56C2}" srcOrd="0" destOrd="0" presId="urn:microsoft.com/office/officeart/2005/8/layout/hierarchy5"/>
    <dgm:cxn modelId="{0210A959-9A5C-D746-A015-CA32F5D539CA}" type="presParOf" srcId="{C315CF1A-CB45-3D48-BA96-F35DA45C56C2}" destId="{26E845E3-E851-F74A-8503-23BC0A44237F}" srcOrd="0" destOrd="0" presId="urn:microsoft.com/office/officeart/2005/8/layout/hierarchy5"/>
    <dgm:cxn modelId="{068819CA-137F-1347-A0DD-F60A7D5E8466}" type="presParOf" srcId="{97E64899-ADC5-7D4F-843E-9B80C3C2A466}" destId="{21E62985-6663-2C41-9AA0-142A9993513A}" srcOrd="1" destOrd="0" presId="urn:microsoft.com/office/officeart/2005/8/layout/hierarchy5"/>
    <dgm:cxn modelId="{F0CC55AE-80B3-4E42-9C87-19515A30051B}" type="presParOf" srcId="{21E62985-6663-2C41-9AA0-142A9993513A}" destId="{1FBD9EBC-AE6F-AA41-93EC-ADCD911830C2}" srcOrd="0" destOrd="0" presId="urn:microsoft.com/office/officeart/2005/8/layout/hierarchy5"/>
    <dgm:cxn modelId="{DB4204A0-47C6-124A-AFE1-3E2FF7192AFE}" type="presParOf" srcId="{21E62985-6663-2C41-9AA0-142A9993513A}" destId="{92DD83A3-9878-1C4B-8592-A5B4DA7C564B}" srcOrd="1" destOrd="0" presId="urn:microsoft.com/office/officeart/2005/8/layout/hierarchy5"/>
    <dgm:cxn modelId="{041776EE-7793-2C44-BADB-CEBC303C0527}" type="presParOf" srcId="{7E56E4D9-A020-2B4A-8DD9-6995189AF7D3}" destId="{3E663769-2BE0-6B49-BC3B-D8615EAAA421}" srcOrd="4" destOrd="0" presId="urn:microsoft.com/office/officeart/2005/8/layout/hierarchy5"/>
    <dgm:cxn modelId="{C2723A2D-5B82-B148-ADE3-9C12BDBB1125}" type="presParOf" srcId="{3E663769-2BE0-6B49-BC3B-D8615EAAA421}" destId="{6E9C2A4E-9125-5649-BA8E-5A6960930B11}" srcOrd="0" destOrd="0" presId="urn:microsoft.com/office/officeart/2005/8/layout/hierarchy5"/>
    <dgm:cxn modelId="{12F2EBC8-1679-4940-A89B-7C3C626782C1}" type="presParOf" srcId="{7E56E4D9-A020-2B4A-8DD9-6995189AF7D3}" destId="{4BCCDD43-2CCE-7D40-B67E-F22DF2783F0C}" srcOrd="5" destOrd="0" presId="urn:microsoft.com/office/officeart/2005/8/layout/hierarchy5"/>
    <dgm:cxn modelId="{772905C3-E0C4-9746-9A56-EEA6A2A9AC1D}" type="presParOf" srcId="{4BCCDD43-2CCE-7D40-B67E-F22DF2783F0C}" destId="{05FE9CF1-B2D6-2043-8D0C-D2516ECD6FB0}" srcOrd="0" destOrd="0" presId="urn:microsoft.com/office/officeart/2005/8/layout/hierarchy5"/>
    <dgm:cxn modelId="{E614A3D2-A014-A24C-8371-ED6EFC5E98D5}" type="presParOf" srcId="{4BCCDD43-2CCE-7D40-B67E-F22DF2783F0C}" destId="{E6111608-23BB-EA4C-A9AD-5891D3777124}" srcOrd="1" destOrd="0" presId="urn:microsoft.com/office/officeart/2005/8/layout/hierarchy5"/>
    <dgm:cxn modelId="{A2B94E94-B032-1F40-8B85-325CC8566BA8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5099C91-B924-5D4E-87BD-3B6B3D353AD0}" type="presOf" srcId="{A3CB4B28-1750-E142-BCD2-7E2EB273B516}" destId="{D2929E26-1F90-6D49-AA14-FCEE36A6CB56}" srcOrd="0" destOrd="0" presId="urn:microsoft.com/office/officeart/2005/8/layout/hierarchy5"/>
    <dgm:cxn modelId="{C344F1D0-5903-E04D-A6FD-214E485C881E}" type="presOf" srcId="{1B735653-0644-F449-B4C4-0ED1F6A4C7E0}" destId="{7B0221F3-5D0D-5D4E-8BCD-63CF8E0DEB5D}" srcOrd="0" destOrd="0" presId="urn:microsoft.com/office/officeart/2005/8/layout/hierarchy5"/>
    <dgm:cxn modelId="{FDE9480D-BA6D-6046-9BC9-69159B68A23D}" type="presOf" srcId="{0C310DF1-E58A-A348-8D62-BD8C1463842A}" destId="{C9846AA6-296A-4441-A7A1-728CAB3DCCDA}" srcOrd="0" destOrd="0" presId="urn:microsoft.com/office/officeart/2005/8/layout/hierarchy5"/>
    <dgm:cxn modelId="{13D0D90A-4E8D-C64B-A7C5-5CD18C06A695}" type="presOf" srcId="{3C2C3A37-3C54-3D49-8FA9-D5E109B5DB22}" destId="{92CE0197-96BE-C146-9392-71643BA1F606}" srcOrd="0" destOrd="0" presId="urn:microsoft.com/office/officeart/2005/8/layout/hierarchy5"/>
    <dgm:cxn modelId="{3AB0AFDF-C195-D943-B813-8F684521220F}" type="presOf" srcId="{20454766-565B-7B4E-AEEB-A6138568AF92}" destId="{ECD3D4EF-C09E-8C41-97CA-6D17648E0F23}" srcOrd="1" destOrd="0" presId="urn:microsoft.com/office/officeart/2005/8/layout/hierarchy5"/>
    <dgm:cxn modelId="{370ECEC0-1D63-4549-B175-E9BCD8F2EC7D}" type="presOf" srcId="{444A9F1E-5234-3643-B518-2F9037C23EAF}" destId="{D97C9E2D-C213-734F-B60E-BBA7EF37A19F}" srcOrd="1" destOrd="0" presId="urn:microsoft.com/office/officeart/2005/8/layout/hierarchy5"/>
    <dgm:cxn modelId="{00FFB91B-4EEE-F746-9652-2A4EF704C238}" type="presOf" srcId="{6FFC7796-5763-0A47-9BC6-31AA9E481410}" destId="{A38CC815-9508-6641-B741-E8CDBD18E515}" srcOrd="0" destOrd="0" presId="urn:microsoft.com/office/officeart/2005/8/layout/hierarchy5"/>
    <dgm:cxn modelId="{DB4719C5-DFFD-DC46-993E-C5C496E9A96E}" type="presOf" srcId="{A45C318E-9B0A-2E43-987C-C10EFC0359A9}" destId="{05FE9CF1-B2D6-2043-8D0C-D2516ECD6FB0}" srcOrd="0" destOrd="0" presId="urn:microsoft.com/office/officeart/2005/8/layout/hierarchy5"/>
    <dgm:cxn modelId="{9F9F1796-1CBF-4A47-87B1-5FA1762D8875}" type="presOf" srcId="{C3DA678B-B0A6-6B49-9543-92143C2891DA}" destId="{1E06612D-F92A-D449-84C6-49735490689A}" srcOrd="0" destOrd="0" presId="urn:microsoft.com/office/officeart/2005/8/layout/hierarchy5"/>
    <dgm:cxn modelId="{FF4C369E-EE82-894C-B287-62F91BAA334B}" type="presOf" srcId="{5F86ADFF-C4AE-0344-A239-0C856C5869D2}" destId="{50C99DB9-9BB0-F04F-9BDE-6954EBC7B966}" srcOrd="0" destOrd="0" presId="urn:microsoft.com/office/officeart/2005/8/layout/hierarchy5"/>
    <dgm:cxn modelId="{49D201C3-7ADF-4A40-B93F-6ED24D357E42}" type="presOf" srcId="{BE3DAFC3-22BF-C341-8077-FCF437DC7C8D}" destId="{5461BFF1-D96F-8947-A9B2-17D8F2ADD44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692B670E-091E-564F-A283-AC430F76D1D0}" type="presOf" srcId="{A7910F0B-92AE-E04B-9035-7A6DEAC4BFEF}" destId="{6E9C2A4E-9125-5649-BA8E-5A6960930B11}" srcOrd="1" destOrd="0" presId="urn:microsoft.com/office/officeart/2005/8/layout/hierarchy5"/>
    <dgm:cxn modelId="{85A3100A-2F42-C348-9A4D-883C882061EA}" type="presOf" srcId="{87693AF5-719A-194B-B1CA-C8804C931FC7}" destId="{D6A97811-54BB-2D48-9786-C8ECD0E65D37}" srcOrd="1" destOrd="0" presId="urn:microsoft.com/office/officeart/2005/8/layout/hierarchy5"/>
    <dgm:cxn modelId="{B7454B79-B006-1947-9A49-4852DE259317}" type="presOf" srcId="{4E17C6A3-9B26-D947-AA15-E97E5BA220E5}" destId="{66F13031-F75E-D844-A099-232EB22FB6E2}" srcOrd="0" destOrd="0" presId="urn:microsoft.com/office/officeart/2005/8/layout/hierarchy5"/>
    <dgm:cxn modelId="{FF44796E-1EE6-3B41-97B4-F2B4EBED896B}" type="presOf" srcId="{DD59BA61-EF50-8844-89AF-5D71C449109A}" destId="{90C33F72-A687-C24C-8E67-B03C2EA3B10B}" srcOrd="1" destOrd="0" presId="urn:microsoft.com/office/officeart/2005/8/layout/hierarchy5"/>
    <dgm:cxn modelId="{B882AFA8-C360-B14B-B45E-8C0B49F7545B}" type="presOf" srcId="{87693AF5-719A-194B-B1CA-C8804C931FC7}" destId="{9D0A1A56-9B1F-BA4C-BE4E-A2CF6B432669}" srcOrd="0" destOrd="0" presId="urn:microsoft.com/office/officeart/2005/8/layout/hierarchy5"/>
    <dgm:cxn modelId="{34469006-D388-4C40-82AC-4EAD9E755BE0}" type="presOf" srcId="{3CFDA553-883D-C745-A3C7-8A4BA92F937B}" destId="{C10BF867-1A7A-4446-A053-A40303DB35CE}" srcOrd="0" destOrd="0" presId="urn:microsoft.com/office/officeart/2005/8/layout/hierarchy5"/>
    <dgm:cxn modelId="{1A4E604B-1BFE-0646-9201-3BA3940609BF}" type="presOf" srcId="{3DCFC548-AC4F-9549-8C07-430D8CD6CF00}" destId="{221C9CAF-3F59-0049-B336-F958E62B9617}" srcOrd="0" destOrd="0" presId="urn:microsoft.com/office/officeart/2005/8/layout/hierarchy5"/>
    <dgm:cxn modelId="{D52F6118-E25B-F64D-8BF8-7A14C07C1C39}" type="presOf" srcId="{7F9ADF7A-99FC-9947-A328-5B51C67FEA1F}" destId="{9B3365CF-F5A9-B44D-8613-E6E28A16E1E7}" srcOrd="1" destOrd="0" presId="urn:microsoft.com/office/officeart/2005/8/layout/hierarchy5"/>
    <dgm:cxn modelId="{5F56C198-2419-184E-B529-BB31288C17B0}" type="presOf" srcId="{F339F5B8-F89A-754B-9BFA-65874C60DB7A}" destId="{3559B619-D837-754B-8102-207C84454180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E7CBDD82-EE32-8C45-A4A8-9FB8DE489BF2}" type="presOf" srcId="{6FFC7796-5763-0A47-9BC6-31AA9E481410}" destId="{04B8F778-F898-274F-8926-69CC523E0CA1}" srcOrd="1" destOrd="0" presId="urn:microsoft.com/office/officeart/2005/8/layout/hierarchy5"/>
    <dgm:cxn modelId="{4D6F9F38-7CE0-EC4F-92CA-82E1DB61234B}" type="presOf" srcId="{DD59BA61-EF50-8844-89AF-5D71C449109A}" destId="{E812A06F-B290-0F49-949F-B3F0BEDC6DD1}" srcOrd="0" destOrd="0" presId="urn:microsoft.com/office/officeart/2005/8/layout/hierarchy5"/>
    <dgm:cxn modelId="{404D3AAE-F394-6940-A88B-8FBEB025ADF8}" type="presOf" srcId="{4E17C6A3-9B26-D947-AA15-E97E5BA220E5}" destId="{B10FF412-A77A-5D4D-AC80-7CFFF767CC26}" srcOrd="1" destOrd="0" presId="urn:microsoft.com/office/officeart/2005/8/layout/hierarchy5"/>
    <dgm:cxn modelId="{749276B5-A81E-1D4D-A001-5A94A6FB6F47}" type="presOf" srcId="{D3C99FA0-09AB-8444-9973-1CD2E4BF1D85}" destId="{031F961D-3F74-1240-A06C-0A2363EC79B5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FBA9FDC6-B847-934E-BA3D-3C9E589D1BDA}" type="presOf" srcId="{530EEE34-27A1-B446-AEFF-496FFF9994F7}" destId="{3933FE3C-EE74-5644-ABB3-BD72AAA82A62}" srcOrd="0" destOrd="0" presId="urn:microsoft.com/office/officeart/2005/8/layout/hierarchy5"/>
    <dgm:cxn modelId="{9FB89EAB-540B-9E4D-8A43-8C0A13566B2F}" type="presOf" srcId="{F1618591-CE98-824D-9830-378B3B304A24}" destId="{BA5D4AFC-513D-904C-929B-9E59DC469C1C}" srcOrd="0" destOrd="0" presId="urn:microsoft.com/office/officeart/2005/8/layout/hierarchy5"/>
    <dgm:cxn modelId="{EA32F05A-D3A3-AD4B-A99A-3C28AEAC6B8A}" type="presOf" srcId="{7BF84856-3B90-4145-B7D3-5BB2A33F37D0}" destId="{070CAA69-03B0-F24C-9492-720899E6B160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235FAE67-A15A-6B4C-9690-7D9CA110F385}" type="presOf" srcId="{5F86ADFF-C4AE-0344-A239-0C856C5869D2}" destId="{2A472AA1-0CAB-A541-B487-A218DA1968C2}" srcOrd="1" destOrd="0" presId="urn:microsoft.com/office/officeart/2005/8/layout/hierarchy5"/>
    <dgm:cxn modelId="{EACA1041-5BC6-FE49-BD01-96FF037BD0C7}" type="presOf" srcId="{4EFED201-BA1F-AE4A-B3F6-3570859DEAD8}" destId="{4B580FEB-6F77-5343-B986-AE10AC06D391}" srcOrd="1" destOrd="0" presId="urn:microsoft.com/office/officeart/2005/8/layout/hierarchy5"/>
    <dgm:cxn modelId="{6357EB3F-9F6C-7D43-B167-14414CA5903B}" type="presOf" srcId="{37594504-D479-E141-9AB9-DFE920523AC7}" destId="{FFE61F10-2E9E-F747-96FA-18547165C978}" srcOrd="0" destOrd="0" presId="urn:microsoft.com/office/officeart/2005/8/layout/hierarchy5"/>
    <dgm:cxn modelId="{F46B2A6D-2A30-E146-96C9-B1AAF275186F}" type="presOf" srcId="{9A718BD6-94BB-1D4B-B73D-7155F75AE044}" destId="{256FC380-A617-6B41-88D9-CC1DC21526CC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4EB59FC6-BE61-194B-8821-75788047FEC3}" type="presOf" srcId="{7F9ADF7A-99FC-9947-A328-5B51C67FEA1F}" destId="{AC37C01C-3DB0-E243-975F-107C623D30C4}" srcOrd="0" destOrd="0" presId="urn:microsoft.com/office/officeart/2005/8/layout/hierarchy5"/>
    <dgm:cxn modelId="{DECFC494-648C-D041-BC55-A6E270FFF874}" type="presOf" srcId="{444A9F1E-5234-3643-B518-2F9037C23EAF}" destId="{F1A99ACE-F69E-2D4D-99DA-0EE5E855DB68}" srcOrd="0" destOrd="0" presId="urn:microsoft.com/office/officeart/2005/8/layout/hierarchy5"/>
    <dgm:cxn modelId="{A7246612-B575-3E46-A54C-DAF9782C3147}" type="presOf" srcId="{4EFED201-BA1F-AE4A-B3F6-3570859DEAD8}" destId="{F418EDBA-514D-5849-8750-564C8A862E31}" srcOrd="0" destOrd="0" presId="urn:microsoft.com/office/officeart/2005/8/layout/hierarchy5"/>
    <dgm:cxn modelId="{432A84BE-D064-7848-9BF1-937CD8CC1567}" type="presOf" srcId="{3EB185C6-E2F4-7541-9D05-21974232E934}" destId="{55D02F28-2378-0841-9435-5D2F4CCD968B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F4812D45-10EB-BF4F-9274-B03108B04CE4}" type="presOf" srcId="{7BF84856-3B90-4145-B7D3-5BB2A33F37D0}" destId="{886080F6-674F-C743-ABF0-84542A425B0A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9BF1BF2F-F063-F249-BD91-1969D37B2D2D}" type="presOf" srcId="{D3C99FA0-09AB-8444-9973-1CD2E4BF1D85}" destId="{8B7E89A7-FE16-6948-914A-65700DA76519}" srcOrd="1" destOrd="0" presId="urn:microsoft.com/office/officeart/2005/8/layout/hierarchy5"/>
    <dgm:cxn modelId="{D2DEA9D0-8022-264C-AD00-0FC0B55927BA}" type="presOf" srcId="{20454766-565B-7B4E-AEEB-A6138568AF92}" destId="{4953A121-5957-5A43-A424-1A2809E07536}" srcOrd="0" destOrd="0" presId="urn:microsoft.com/office/officeart/2005/8/layout/hierarchy5"/>
    <dgm:cxn modelId="{1A9D051A-FE11-8444-A0D1-B6B0E2FEC6D1}" type="presOf" srcId="{37594504-D479-E141-9AB9-DFE920523AC7}" destId="{A183BC37-C33A-0B45-B57E-7D763330C59C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702B175A-44AE-ED40-8863-A2CFC580ED22}" type="presOf" srcId="{4F9A35A4-B372-644D-BDB7-61660A4A26E6}" destId="{E810B35D-2F6A-C347-9837-B725ECEB6BA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AA39B295-B8F3-7947-A3E1-A2FA842B996A}" type="presOf" srcId="{A7910F0B-92AE-E04B-9035-7A6DEAC4BFEF}" destId="{3E663769-2BE0-6B49-BC3B-D8615EAAA421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883BB356-40D2-414E-AE15-5238345FD795}" type="presParOf" srcId="{E810B35D-2F6A-C347-9837-B725ECEB6BA6}" destId="{3DD859A7-BADB-7548-B999-D5D1694DE6E9}" srcOrd="0" destOrd="0" presId="urn:microsoft.com/office/officeart/2005/8/layout/hierarchy5"/>
    <dgm:cxn modelId="{2650A808-7C54-5541-9B59-F0A72C866951}" type="presParOf" srcId="{3DD859A7-BADB-7548-B999-D5D1694DE6E9}" destId="{DE4BCF83-B2F8-0745-B6E9-F0DB554E1593}" srcOrd="0" destOrd="0" presId="urn:microsoft.com/office/officeart/2005/8/layout/hierarchy5"/>
    <dgm:cxn modelId="{327A0D91-92A4-C44E-8622-EA42773E71D0}" type="presParOf" srcId="{DE4BCF83-B2F8-0745-B6E9-F0DB554E1593}" destId="{AF30A732-6CFB-F248-9309-4B678704E064}" srcOrd="0" destOrd="0" presId="urn:microsoft.com/office/officeart/2005/8/layout/hierarchy5"/>
    <dgm:cxn modelId="{1316833A-F9F6-E74A-92CD-9C748BB7DE65}" type="presParOf" srcId="{AF30A732-6CFB-F248-9309-4B678704E064}" destId="{C10BF867-1A7A-4446-A053-A40303DB35CE}" srcOrd="0" destOrd="0" presId="urn:microsoft.com/office/officeart/2005/8/layout/hierarchy5"/>
    <dgm:cxn modelId="{7EE22342-79B1-7543-B12A-CD9FDADC4BDB}" type="presParOf" srcId="{AF30A732-6CFB-F248-9309-4B678704E064}" destId="{7E56E4D9-A020-2B4A-8DD9-6995189AF7D3}" srcOrd="1" destOrd="0" presId="urn:microsoft.com/office/officeart/2005/8/layout/hierarchy5"/>
    <dgm:cxn modelId="{9E3FC156-501C-F841-B42F-63F0DDBE59F2}" type="presParOf" srcId="{7E56E4D9-A020-2B4A-8DD9-6995189AF7D3}" destId="{FFE61F10-2E9E-F747-96FA-18547165C978}" srcOrd="0" destOrd="0" presId="urn:microsoft.com/office/officeart/2005/8/layout/hierarchy5"/>
    <dgm:cxn modelId="{52E68A5B-15C8-2B45-963F-E297A498EC6B}" type="presParOf" srcId="{FFE61F10-2E9E-F747-96FA-18547165C978}" destId="{A183BC37-C33A-0B45-B57E-7D763330C59C}" srcOrd="0" destOrd="0" presId="urn:microsoft.com/office/officeart/2005/8/layout/hierarchy5"/>
    <dgm:cxn modelId="{3B3FF4CC-3B12-8B42-9764-55DDC7D44A9B}" type="presParOf" srcId="{7E56E4D9-A020-2B4A-8DD9-6995189AF7D3}" destId="{8B152458-8A7E-B44C-95DB-3E93235784E6}" srcOrd="1" destOrd="0" presId="urn:microsoft.com/office/officeart/2005/8/layout/hierarchy5"/>
    <dgm:cxn modelId="{1B349E56-9B98-8C45-9C33-0A90D804BCAD}" type="presParOf" srcId="{8B152458-8A7E-B44C-95DB-3E93235784E6}" destId="{221C9CAF-3F59-0049-B336-F958E62B9617}" srcOrd="0" destOrd="0" presId="urn:microsoft.com/office/officeart/2005/8/layout/hierarchy5"/>
    <dgm:cxn modelId="{4C6A9FE7-C393-C44B-A87C-F85B34DC7397}" type="presParOf" srcId="{8B152458-8A7E-B44C-95DB-3E93235784E6}" destId="{A835BB99-2B44-2748-BA8B-1F42E4A8BA14}" srcOrd="1" destOrd="0" presId="urn:microsoft.com/office/officeart/2005/8/layout/hierarchy5"/>
    <dgm:cxn modelId="{B2CEF65D-30B4-6A49-A962-E7DA2EFB6F96}" type="presParOf" srcId="{7E56E4D9-A020-2B4A-8DD9-6995189AF7D3}" destId="{070CAA69-03B0-F24C-9492-720899E6B160}" srcOrd="2" destOrd="0" presId="urn:microsoft.com/office/officeart/2005/8/layout/hierarchy5"/>
    <dgm:cxn modelId="{649FE55C-247F-0F4C-A69F-028AF5CB0671}" type="presParOf" srcId="{070CAA69-03B0-F24C-9492-720899E6B160}" destId="{886080F6-674F-C743-ABF0-84542A425B0A}" srcOrd="0" destOrd="0" presId="urn:microsoft.com/office/officeart/2005/8/layout/hierarchy5"/>
    <dgm:cxn modelId="{02CE0401-4405-6A48-895F-94A2C7B45B5B}" type="presParOf" srcId="{7E56E4D9-A020-2B4A-8DD9-6995189AF7D3}" destId="{FD4EDB0E-719D-B941-B890-33E05B702EFC}" srcOrd="3" destOrd="0" presId="urn:microsoft.com/office/officeart/2005/8/layout/hierarchy5"/>
    <dgm:cxn modelId="{1BF96FCE-462C-EA40-955E-0C493F096B0A}" type="presParOf" srcId="{FD4EDB0E-719D-B941-B890-33E05B702EFC}" destId="{55D02F28-2378-0841-9435-5D2F4CCD968B}" srcOrd="0" destOrd="0" presId="urn:microsoft.com/office/officeart/2005/8/layout/hierarchy5"/>
    <dgm:cxn modelId="{C2B68325-F8DE-F541-B0B4-F53FFFDE5F8C}" type="presParOf" srcId="{FD4EDB0E-719D-B941-B890-33E05B702EFC}" destId="{ED65D717-49D7-A841-929E-2D84E1C3F705}" srcOrd="1" destOrd="0" presId="urn:microsoft.com/office/officeart/2005/8/layout/hierarchy5"/>
    <dgm:cxn modelId="{A8B94968-C1BA-314B-85B2-851B77FB2FAC}" type="presParOf" srcId="{ED65D717-49D7-A841-929E-2D84E1C3F705}" destId="{031F961D-3F74-1240-A06C-0A2363EC79B5}" srcOrd="0" destOrd="0" presId="urn:microsoft.com/office/officeart/2005/8/layout/hierarchy5"/>
    <dgm:cxn modelId="{70BA9FB1-D63E-0749-96AA-E375044FB3E8}" type="presParOf" srcId="{031F961D-3F74-1240-A06C-0A2363EC79B5}" destId="{8B7E89A7-FE16-6948-914A-65700DA76519}" srcOrd="0" destOrd="0" presId="urn:microsoft.com/office/officeart/2005/8/layout/hierarchy5"/>
    <dgm:cxn modelId="{CC369985-0A27-B140-9DAC-C3451E84202E}" type="presParOf" srcId="{ED65D717-49D7-A841-929E-2D84E1C3F705}" destId="{EDD360A7-3AB9-544E-BBF4-CEE1B01B4B7E}" srcOrd="1" destOrd="0" presId="urn:microsoft.com/office/officeart/2005/8/layout/hierarchy5"/>
    <dgm:cxn modelId="{AA5B0FEF-D9ED-904B-8E4D-476FD2EABF10}" type="presParOf" srcId="{EDD360A7-3AB9-544E-BBF4-CEE1B01B4B7E}" destId="{3933FE3C-EE74-5644-ABB3-BD72AAA82A62}" srcOrd="0" destOrd="0" presId="urn:microsoft.com/office/officeart/2005/8/layout/hierarchy5"/>
    <dgm:cxn modelId="{7FBD74E2-D8F7-504A-86D6-4B7C44A6E15F}" type="presParOf" srcId="{EDD360A7-3AB9-544E-BBF4-CEE1B01B4B7E}" destId="{706AEDF1-690A-5041-9E7C-1D01343E8CCB}" srcOrd="1" destOrd="0" presId="urn:microsoft.com/office/officeart/2005/8/layout/hierarchy5"/>
    <dgm:cxn modelId="{73AF178A-8ACC-8A44-A101-1910E82D0504}" type="presParOf" srcId="{706AEDF1-690A-5041-9E7C-1D01343E8CCB}" destId="{F1A99ACE-F69E-2D4D-99DA-0EE5E855DB68}" srcOrd="0" destOrd="0" presId="urn:microsoft.com/office/officeart/2005/8/layout/hierarchy5"/>
    <dgm:cxn modelId="{7E920DB6-3003-B440-88D3-1DC4AE1A3256}" type="presParOf" srcId="{F1A99ACE-F69E-2D4D-99DA-0EE5E855DB68}" destId="{D97C9E2D-C213-734F-B60E-BBA7EF37A19F}" srcOrd="0" destOrd="0" presId="urn:microsoft.com/office/officeart/2005/8/layout/hierarchy5"/>
    <dgm:cxn modelId="{2C9A556E-5F7A-274B-A7B6-08A8DE3ABFA1}" type="presParOf" srcId="{706AEDF1-690A-5041-9E7C-1D01343E8CCB}" destId="{9DADD097-8A93-5342-99E8-8390F439340B}" srcOrd="1" destOrd="0" presId="urn:microsoft.com/office/officeart/2005/8/layout/hierarchy5"/>
    <dgm:cxn modelId="{C806D629-A925-DF45-B662-134020D63EE3}" type="presParOf" srcId="{9DADD097-8A93-5342-99E8-8390F439340B}" destId="{5461BFF1-D96F-8947-A9B2-17D8F2ADD446}" srcOrd="0" destOrd="0" presId="urn:microsoft.com/office/officeart/2005/8/layout/hierarchy5"/>
    <dgm:cxn modelId="{25FEF9D5-360D-F544-A471-83EEABCECA13}" type="presParOf" srcId="{9DADD097-8A93-5342-99E8-8390F439340B}" destId="{7E4192CE-2E72-CE4B-8768-D9DB805B3450}" srcOrd="1" destOrd="0" presId="urn:microsoft.com/office/officeart/2005/8/layout/hierarchy5"/>
    <dgm:cxn modelId="{94B15471-FAE2-0542-A7C9-C87066F61B4D}" type="presParOf" srcId="{ED65D717-49D7-A841-929E-2D84E1C3F705}" destId="{66F13031-F75E-D844-A099-232EB22FB6E2}" srcOrd="2" destOrd="0" presId="urn:microsoft.com/office/officeart/2005/8/layout/hierarchy5"/>
    <dgm:cxn modelId="{B2DAA127-FC94-3443-A0BF-B1BA3C519733}" type="presParOf" srcId="{66F13031-F75E-D844-A099-232EB22FB6E2}" destId="{B10FF412-A77A-5D4D-AC80-7CFFF767CC26}" srcOrd="0" destOrd="0" presId="urn:microsoft.com/office/officeart/2005/8/layout/hierarchy5"/>
    <dgm:cxn modelId="{B8A63F67-DEC1-0145-A8C6-E389D9864F11}" type="presParOf" srcId="{ED65D717-49D7-A841-929E-2D84E1C3F705}" destId="{C854021C-7DD2-FD4C-B5A9-2485D3BA72CE}" srcOrd="3" destOrd="0" presId="urn:microsoft.com/office/officeart/2005/8/layout/hierarchy5"/>
    <dgm:cxn modelId="{598C63B6-4A36-0545-BC5F-63EB3B8AE0B2}" type="presParOf" srcId="{C854021C-7DD2-FD4C-B5A9-2485D3BA72CE}" destId="{92CE0197-96BE-C146-9392-71643BA1F606}" srcOrd="0" destOrd="0" presId="urn:microsoft.com/office/officeart/2005/8/layout/hierarchy5"/>
    <dgm:cxn modelId="{0B84CA82-850B-9D4E-A7A7-5F7ED3304E5B}" type="presParOf" srcId="{C854021C-7DD2-FD4C-B5A9-2485D3BA72CE}" destId="{4F51183B-8D4A-0A42-A5AA-F95ACCACE3DC}" srcOrd="1" destOrd="0" presId="urn:microsoft.com/office/officeart/2005/8/layout/hierarchy5"/>
    <dgm:cxn modelId="{C7D3043D-5D05-854A-BA31-53518286F031}" type="presParOf" srcId="{4F51183B-8D4A-0A42-A5AA-F95ACCACE3DC}" destId="{4953A121-5957-5A43-A424-1A2809E07536}" srcOrd="0" destOrd="0" presId="urn:microsoft.com/office/officeart/2005/8/layout/hierarchy5"/>
    <dgm:cxn modelId="{CE1C9051-2923-0546-9F3D-8A7FBFD2257A}" type="presParOf" srcId="{4953A121-5957-5A43-A424-1A2809E07536}" destId="{ECD3D4EF-C09E-8C41-97CA-6D17648E0F23}" srcOrd="0" destOrd="0" presId="urn:microsoft.com/office/officeart/2005/8/layout/hierarchy5"/>
    <dgm:cxn modelId="{8C0C6EA3-2118-8A4E-83E3-FC24FA2EA5DA}" type="presParOf" srcId="{4F51183B-8D4A-0A42-A5AA-F95ACCACE3DC}" destId="{95589B5A-23D4-9245-8A2C-F4BE2BD882A6}" srcOrd="1" destOrd="0" presId="urn:microsoft.com/office/officeart/2005/8/layout/hierarchy5"/>
    <dgm:cxn modelId="{505D51D3-56E3-5347-AF70-38D1FED16045}" type="presParOf" srcId="{95589B5A-23D4-9245-8A2C-F4BE2BD882A6}" destId="{BA5D4AFC-513D-904C-929B-9E59DC469C1C}" srcOrd="0" destOrd="0" presId="urn:microsoft.com/office/officeart/2005/8/layout/hierarchy5"/>
    <dgm:cxn modelId="{A493D387-C60D-6441-9ED8-64702E05A40B}" type="presParOf" srcId="{95589B5A-23D4-9245-8A2C-F4BE2BD882A6}" destId="{17123F71-7DB5-5A4A-868D-486B2A0BF4DF}" srcOrd="1" destOrd="0" presId="urn:microsoft.com/office/officeart/2005/8/layout/hierarchy5"/>
    <dgm:cxn modelId="{23E65AF6-1105-154B-8861-4E367B7A2E14}" type="presParOf" srcId="{17123F71-7DB5-5A4A-868D-486B2A0BF4DF}" destId="{AC37C01C-3DB0-E243-975F-107C623D30C4}" srcOrd="0" destOrd="0" presId="urn:microsoft.com/office/officeart/2005/8/layout/hierarchy5"/>
    <dgm:cxn modelId="{D6D2600F-D713-E143-9B64-0D030C9E954F}" type="presParOf" srcId="{AC37C01C-3DB0-E243-975F-107C623D30C4}" destId="{9B3365CF-F5A9-B44D-8613-E6E28A16E1E7}" srcOrd="0" destOrd="0" presId="urn:microsoft.com/office/officeart/2005/8/layout/hierarchy5"/>
    <dgm:cxn modelId="{1FECFF14-58C5-494F-8773-8635C1C27870}" type="presParOf" srcId="{17123F71-7DB5-5A4A-868D-486B2A0BF4DF}" destId="{C5848936-1CD1-484B-B263-A35F16823360}" srcOrd="1" destOrd="0" presId="urn:microsoft.com/office/officeart/2005/8/layout/hierarchy5"/>
    <dgm:cxn modelId="{57F39DA3-F4A7-614A-A277-7594CDBC8B4F}" type="presParOf" srcId="{C5848936-1CD1-484B-B263-A35F16823360}" destId="{1E06612D-F92A-D449-84C6-49735490689A}" srcOrd="0" destOrd="0" presId="urn:microsoft.com/office/officeart/2005/8/layout/hierarchy5"/>
    <dgm:cxn modelId="{434BE124-3AA4-A449-8B2E-81854D980FAF}" type="presParOf" srcId="{C5848936-1CD1-484B-B263-A35F16823360}" destId="{677CD7DF-E483-4B49-9951-22C59CD1F917}" srcOrd="1" destOrd="0" presId="urn:microsoft.com/office/officeart/2005/8/layout/hierarchy5"/>
    <dgm:cxn modelId="{1DAF970F-54AA-F944-8A49-5DF9668A7EC6}" type="presParOf" srcId="{17123F71-7DB5-5A4A-868D-486B2A0BF4DF}" destId="{50C99DB9-9BB0-F04F-9BDE-6954EBC7B966}" srcOrd="2" destOrd="0" presId="urn:microsoft.com/office/officeart/2005/8/layout/hierarchy5"/>
    <dgm:cxn modelId="{1FD0DE3D-0EDD-BD48-838F-19F03A041C2C}" type="presParOf" srcId="{50C99DB9-9BB0-F04F-9BDE-6954EBC7B966}" destId="{2A472AA1-0CAB-A541-B487-A218DA1968C2}" srcOrd="0" destOrd="0" presId="urn:microsoft.com/office/officeart/2005/8/layout/hierarchy5"/>
    <dgm:cxn modelId="{6EBCE1E9-B2E5-4B41-B481-7F112124C14F}" type="presParOf" srcId="{17123F71-7DB5-5A4A-868D-486B2A0BF4DF}" destId="{94183DDD-BDAF-DB4D-9A08-A9AECD089A28}" srcOrd="3" destOrd="0" presId="urn:microsoft.com/office/officeart/2005/8/layout/hierarchy5"/>
    <dgm:cxn modelId="{36CB077A-34F2-AB43-9DF0-91EE8605D814}" type="presParOf" srcId="{94183DDD-BDAF-DB4D-9A08-A9AECD089A28}" destId="{7B0221F3-5D0D-5D4E-8BCD-63CF8E0DEB5D}" srcOrd="0" destOrd="0" presId="urn:microsoft.com/office/officeart/2005/8/layout/hierarchy5"/>
    <dgm:cxn modelId="{635CC2E8-5F90-7545-974E-B312A93F0AF4}" type="presParOf" srcId="{94183DDD-BDAF-DB4D-9A08-A9AECD089A28}" destId="{C0619D3B-3E71-A84A-989D-E6D782868BD7}" srcOrd="1" destOrd="0" presId="urn:microsoft.com/office/officeart/2005/8/layout/hierarchy5"/>
    <dgm:cxn modelId="{9B6780DE-59D9-3843-BECD-C384C0282379}" type="presParOf" srcId="{C0619D3B-3E71-A84A-989D-E6D782868BD7}" destId="{9D0A1A56-9B1F-BA4C-BE4E-A2CF6B432669}" srcOrd="0" destOrd="0" presId="urn:microsoft.com/office/officeart/2005/8/layout/hierarchy5"/>
    <dgm:cxn modelId="{6BEE7FD2-10ED-D84B-81A5-2280F30CF686}" type="presParOf" srcId="{9D0A1A56-9B1F-BA4C-BE4E-A2CF6B432669}" destId="{D6A97811-54BB-2D48-9786-C8ECD0E65D37}" srcOrd="0" destOrd="0" presId="urn:microsoft.com/office/officeart/2005/8/layout/hierarchy5"/>
    <dgm:cxn modelId="{1CAFC4B5-8FFC-324D-A8F0-F3A6822054A7}" type="presParOf" srcId="{C0619D3B-3E71-A84A-989D-E6D782868BD7}" destId="{42C111A5-AEC5-A545-8341-E43FBEB7A8CD}" srcOrd="1" destOrd="0" presId="urn:microsoft.com/office/officeart/2005/8/layout/hierarchy5"/>
    <dgm:cxn modelId="{0FAD677E-295D-8549-98B8-FF7DB6DFFC30}" type="presParOf" srcId="{42C111A5-AEC5-A545-8341-E43FBEB7A8CD}" destId="{3559B619-D837-754B-8102-207C84454180}" srcOrd="0" destOrd="0" presId="urn:microsoft.com/office/officeart/2005/8/layout/hierarchy5"/>
    <dgm:cxn modelId="{F76D946C-232B-6545-8F74-0FC7C8CF0AF4}" type="presParOf" srcId="{42C111A5-AEC5-A545-8341-E43FBEB7A8CD}" destId="{895302B9-FCDA-2B4B-A528-938F37E874EA}" srcOrd="1" destOrd="0" presId="urn:microsoft.com/office/officeart/2005/8/layout/hierarchy5"/>
    <dgm:cxn modelId="{C86F6755-BAF8-9944-B909-77D134025B73}" type="presParOf" srcId="{895302B9-FCDA-2B4B-A528-938F37E874EA}" destId="{A38CC815-9508-6641-B741-E8CDBD18E515}" srcOrd="0" destOrd="0" presId="urn:microsoft.com/office/officeart/2005/8/layout/hierarchy5"/>
    <dgm:cxn modelId="{54444714-1424-8344-8496-747A93E5A91A}" type="presParOf" srcId="{A38CC815-9508-6641-B741-E8CDBD18E515}" destId="{04B8F778-F898-274F-8926-69CC523E0CA1}" srcOrd="0" destOrd="0" presId="urn:microsoft.com/office/officeart/2005/8/layout/hierarchy5"/>
    <dgm:cxn modelId="{91B08BFB-7F8E-6C40-9781-0C237C9071FB}" type="presParOf" srcId="{895302B9-FCDA-2B4B-A528-938F37E874EA}" destId="{4D6E8784-8752-F04F-8A92-2DD7FB304353}" srcOrd="1" destOrd="0" presId="urn:microsoft.com/office/officeart/2005/8/layout/hierarchy5"/>
    <dgm:cxn modelId="{39060CAC-7854-034D-8650-C6BF8685B34E}" type="presParOf" srcId="{4D6E8784-8752-F04F-8A92-2DD7FB304353}" destId="{256FC380-A617-6B41-88D9-CC1DC21526CC}" srcOrd="0" destOrd="0" presId="urn:microsoft.com/office/officeart/2005/8/layout/hierarchy5"/>
    <dgm:cxn modelId="{BAC5FC37-DE61-A54E-827D-5C630B6C5033}" type="presParOf" srcId="{4D6E8784-8752-F04F-8A92-2DD7FB304353}" destId="{00260CFC-C2A6-F540-87E3-4B20056E52FC}" srcOrd="1" destOrd="0" presId="urn:microsoft.com/office/officeart/2005/8/layout/hierarchy5"/>
    <dgm:cxn modelId="{60CFC685-D676-4B4B-A37B-F578E1F6FC64}" type="presParOf" srcId="{C0619D3B-3E71-A84A-989D-E6D782868BD7}" destId="{E812A06F-B290-0F49-949F-B3F0BEDC6DD1}" srcOrd="2" destOrd="0" presId="urn:microsoft.com/office/officeart/2005/8/layout/hierarchy5"/>
    <dgm:cxn modelId="{741A03AB-D0E4-4D4B-9AE8-F8B208C6885D}" type="presParOf" srcId="{E812A06F-B290-0F49-949F-B3F0BEDC6DD1}" destId="{90C33F72-A687-C24C-8E67-B03C2EA3B10B}" srcOrd="0" destOrd="0" presId="urn:microsoft.com/office/officeart/2005/8/layout/hierarchy5"/>
    <dgm:cxn modelId="{0B922B1A-75D9-9E47-8546-515ED60830B8}" type="presParOf" srcId="{C0619D3B-3E71-A84A-989D-E6D782868BD7}" destId="{E5B4616F-6A6F-5444-926D-7544A04958A9}" srcOrd="3" destOrd="0" presId="urn:microsoft.com/office/officeart/2005/8/layout/hierarchy5"/>
    <dgm:cxn modelId="{48FEDFBF-F32A-664D-8A5E-1AFE290CB36D}" type="presParOf" srcId="{E5B4616F-6A6F-5444-926D-7544A04958A9}" destId="{C9846AA6-296A-4441-A7A1-728CAB3DCCDA}" srcOrd="0" destOrd="0" presId="urn:microsoft.com/office/officeart/2005/8/layout/hierarchy5"/>
    <dgm:cxn modelId="{BFFE61D4-5FCC-B945-9AEB-16C1BCBBC073}" type="presParOf" srcId="{E5B4616F-6A6F-5444-926D-7544A04958A9}" destId="{DB273E12-5BE6-C640-ACB8-3E3857A66EFE}" srcOrd="1" destOrd="0" presId="urn:microsoft.com/office/officeart/2005/8/layout/hierarchy5"/>
    <dgm:cxn modelId="{62BFE7E9-C05B-B347-81EC-941A85FCB14C}" type="presParOf" srcId="{DB273E12-5BE6-C640-ACB8-3E3857A66EFE}" destId="{F418EDBA-514D-5849-8750-564C8A862E31}" srcOrd="0" destOrd="0" presId="urn:microsoft.com/office/officeart/2005/8/layout/hierarchy5"/>
    <dgm:cxn modelId="{A4B0BD8E-72E4-AD46-AF11-AD6FBB8016A6}" type="presParOf" srcId="{F418EDBA-514D-5849-8750-564C8A862E31}" destId="{4B580FEB-6F77-5343-B986-AE10AC06D391}" srcOrd="0" destOrd="0" presId="urn:microsoft.com/office/officeart/2005/8/layout/hierarchy5"/>
    <dgm:cxn modelId="{3E53854D-AEE4-AC4A-A89C-150C2EA60624}" type="presParOf" srcId="{DB273E12-5BE6-C640-ACB8-3E3857A66EFE}" destId="{BB295847-1532-0548-94BA-F95D7E6D7091}" srcOrd="1" destOrd="0" presId="urn:microsoft.com/office/officeart/2005/8/layout/hierarchy5"/>
    <dgm:cxn modelId="{D49D3359-EE01-7044-B8B2-51D1D13F643F}" type="presParOf" srcId="{BB295847-1532-0548-94BA-F95D7E6D7091}" destId="{D2929E26-1F90-6D49-AA14-FCEE36A6CB56}" srcOrd="0" destOrd="0" presId="urn:microsoft.com/office/officeart/2005/8/layout/hierarchy5"/>
    <dgm:cxn modelId="{BE98991E-61CA-8E41-8498-75B62C943E7F}" type="presParOf" srcId="{BB295847-1532-0548-94BA-F95D7E6D7091}" destId="{17CC88A1-3A4A-8649-8ABE-A20BB8CE70FC}" srcOrd="1" destOrd="0" presId="urn:microsoft.com/office/officeart/2005/8/layout/hierarchy5"/>
    <dgm:cxn modelId="{CE2CBAF0-ECAE-014E-9607-A0CA330FC61D}" type="presParOf" srcId="{7E56E4D9-A020-2B4A-8DD9-6995189AF7D3}" destId="{3E663769-2BE0-6B49-BC3B-D8615EAAA421}" srcOrd="4" destOrd="0" presId="urn:microsoft.com/office/officeart/2005/8/layout/hierarchy5"/>
    <dgm:cxn modelId="{EEE1DCEC-FBF9-F844-A382-B227818BB3E8}" type="presParOf" srcId="{3E663769-2BE0-6B49-BC3B-D8615EAAA421}" destId="{6E9C2A4E-9125-5649-BA8E-5A6960930B11}" srcOrd="0" destOrd="0" presId="urn:microsoft.com/office/officeart/2005/8/layout/hierarchy5"/>
    <dgm:cxn modelId="{B214FDC2-06BE-1E4A-AAC3-EA86398FC1A9}" type="presParOf" srcId="{7E56E4D9-A020-2B4A-8DD9-6995189AF7D3}" destId="{4BCCDD43-2CCE-7D40-B67E-F22DF2783F0C}" srcOrd="5" destOrd="0" presId="urn:microsoft.com/office/officeart/2005/8/layout/hierarchy5"/>
    <dgm:cxn modelId="{160BF6D7-7406-1B4A-AE0D-3E4C0509DB65}" type="presParOf" srcId="{4BCCDD43-2CCE-7D40-B67E-F22DF2783F0C}" destId="{05FE9CF1-B2D6-2043-8D0C-D2516ECD6FB0}" srcOrd="0" destOrd="0" presId="urn:microsoft.com/office/officeart/2005/8/layout/hierarchy5"/>
    <dgm:cxn modelId="{31C271AD-4BB8-9F45-87E8-AE04E18896A4}" type="presParOf" srcId="{4BCCDD43-2CCE-7D40-B67E-F22DF2783F0C}" destId="{E6111608-23BB-EA4C-A9AD-5891D3777124}" srcOrd="1" destOrd="0" presId="urn:microsoft.com/office/officeart/2005/8/layout/hierarchy5"/>
    <dgm:cxn modelId="{5BCFBACD-C9C5-1E48-B6B7-AD39A5456096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ED35CE44-44C0-584C-B484-4D27303C81BA}" type="presOf" srcId="{D3C99FA0-09AB-8444-9973-1CD2E4BF1D85}" destId="{8B7E89A7-FE16-6948-914A-65700DA76519}" srcOrd="1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547B281-3790-FD44-B507-81E730EE55B0}" type="presOf" srcId="{6FFC7796-5763-0A47-9BC6-31AA9E481410}" destId="{A38CC815-9508-6641-B741-E8CDBD18E515}" srcOrd="0" destOrd="0" presId="urn:microsoft.com/office/officeart/2005/8/layout/hierarchy5"/>
    <dgm:cxn modelId="{154EA471-5D50-C04D-8C9D-8DFBC30634D3}" type="presOf" srcId="{444A9F1E-5234-3643-B518-2F9037C23EAF}" destId="{F1A99ACE-F69E-2D4D-99DA-0EE5E855DB68}" srcOrd="0" destOrd="0" presId="urn:microsoft.com/office/officeart/2005/8/layout/hierarchy5"/>
    <dgm:cxn modelId="{7F43021F-8C18-7F41-A731-DDA3A2742406}" type="presOf" srcId="{C3DA678B-B0A6-6B49-9543-92143C2891DA}" destId="{1E06612D-F92A-D449-84C6-49735490689A}" srcOrd="0" destOrd="0" presId="urn:microsoft.com/office/officeart/2005/8/layout/hierarchy5"/>
    <dgm:cxn modelId="{6DBD1A90-52CD-7E4D-9356-13696E7B346E}" type="presOf" srcId="{4F9A35A4-B372-644D-BDB7-61660A4A26E6}" destId="{E810B35D-2F6A-C347-9837-B725ECEB6BA6}" srcOrd="0" destOrd="0" presId="urn:microsoft.com/office/officeart/2005/8/layout/hierarchy5"/>
    <dgm:cxn modelId="{EBFA8264-EC3D-0544-BDCA-04BDCB820508}" type="presOf" srcId="{BE3DAFC3-22BF-C341-8077-FCF437DC7C8D}" destId="{5461BFF1-D96F-8947-A9B2-17D8F2ADD446}" srcOrd="0" destOrd="0" presId="urn:microsoft.com/office/officeart/2005/8/layout/hierarchy5"/>
    <dgm:cxn modelId="{700A4BAD-6CD0-7148-8DBD-6921222C9B9F}" type="presOf" srcId="{3CFDA553-883D-C745-A3C7-8A4BA92F937B}" destId="{C10BF867-1A7A-4446-A053-A40303DB35CE}" srcOrd="0" destOrd="0" presId="urn:microsoft.com/office/officeart/2005/8/layout/hierarchy5"/>
    <dgm:cxn modelId="{8A16054D-6222-074D-8C68-449B32C492D7}" type="presOf" srcId="{A7910F0B-92AE-E04B-9035-7A6DEAC4BFEF}" destId="{6E9C2A4E-9125-5649-BA8E-5A6960930B11}" srcOrd="1" destOrd="0" presId="urn:microsoft.com/office/officeart/2005/8/layout/hierarchy5"/>
    <dgm:cxn modelId="{DA3BD47D-B7E2-214B-9C41-8DBDAD686E65}" type="presOf" srcId="{37594504-D479-E141-9AB9-DFE920523AC7}" destId="{A183BC37-C33A-0B45-B57E-7D763330C59C}" srcOrd="1" destOrd="0" presId="urn:microsoft.com/office/officeart/2005/8/layout/hierarchy5"/>
    <dgm:cxn modelId="{A2C317CF-E525-3241-B84A-218140BDB068}" type="presOf" srcId="{530EEE34-27A1-B446-AEFF-496FFF9994F7}" destId="{3933FE3C-EE74-5644-ABB3-BD72AAA82A62}" srcOrd="0" destOrd="0" presId="urn:microsoft.com/office/officeart/2005/8/layout/hierarchy5"/>
    <dgm:cxn modelId="{3129215C-804A-3F41-ACED-7D683C19678D}" type="presOf" srcId="{A7910F0B-92AE-E04B-9035-7A6DEAC4BFEF}" destId="{3E663769-2BE0-6B49-BC3B-D8615EAAA421}" srcOrd="0" destOrd="0" presId="urn:microsoft.com/office/officeart/2005/8/layout/hierarchy5"/>
    <dgm:cxn modelId="{D719F133-7B29-8F4A-9735-1E2E96E52883}" type="presOf" srcId="{3DCFC548-AC4F-9549-8C07-430D8CD6CF00}" destId="{221C9CAF-3F59-0049-B336-F958E62B9617}" srcOrd="0" destOrd="0" presId="urn:microsoft.com/office/officeart/2005/8/layout/hierarchy5"/>
    <dgm:cxn modelId="{CC52DFD4-AB56-8E4F-B049-4F2C7A889226}" type="presOf" srcId="{A3CB4B28-1750-E142-BCD2-7E2EB273B516}" destId="{D2929E26-1F90-6D49-AA14-FCEE36A6CB56}" srcOrd="0" destOrd="0" presId="urn:microsoft.com/office/officeart/2005/8/layout/hierarchy5"/>
    <dgm:cxn modelId="{BC4E68DD-90F5-3B44-A9A6-58BC25DF80B7}" type="presOf" srcId="{6FFC7796-5763-0A47-9BC6-31AA9E481410}" destId="{04B8F778-F898-274F-8926-69CC523E0CA1}" srcOrd="1" destOrd="0" presId="urn:microsoft.com/office/officeart/2005/8/layout/hierarchy5"/>
    <dgm:cxn modelId="{0D348210-72BD-114C-80EA-370220E3DF58}" type="presOf" srcId="{0C310DF1-E58A-A348-8D62-BD8C1463842A}" destId="{C9846AA6-296A-4441-A7A1-728CAB3DCCDA}" srcOrd="0" destOrd="0" presId="urn:microsoft.com/office/officeart/2005/8/layout/hierarchy5"/>
    <dgm:cxn modelId="{2F50741F-A056-1E41-83B4-41F42E633A4A}" type="presOf" srcId="{7F9ADF7A-99FC-9947-A328-5B51C67FEA1F}" destId="{AC37C01C-3DB0-E243-975F-107C623D30C4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40A104D0-F1E1-B24C-B148-9E18B3E930CB}" type="presOf" srcId="{A45C318E-9B0A-2E43-987C-C10EFC0359A9}" destId="{05FE9CF1-B2D6-2043-8D0C-D2516ECD6FB0}" srcOrd="0" destOrd="0" presId="urn:microsoft.com/office/officeart/2005/8/layout/hierarchy5"/>
    <dgm:cxn modelId="{EF4A3800-B7AE-F34A-9EB6-11BC6D197BBB}" type="presOf" srcId="{7F9ADF7A-99FC-9947-A328-5B51C67FEA1F}" destId="{9B3365CF-F5A9-B44D-8613-E6E28A16E1E7}" srcOrd="1" destOrd="0" presId="urn:microsoft.com/office/officeart/2005/8/layout/hierarchy5"/>
    <dgm:cxn modelId="{1E69270E-8311-4242-AAA9-65207D982412}" type="presOf" srcId="{7BF84856-3B90-4145-B7D3-5BB2A33F37D0}" destId="{886080F6-674F-C743-ABF0-84542A425B0A}" srcOrd="1" destOrd="0" presId="urn:microsoft.com/office/officeart/2005/8/layout/hierarchy5"/>
    <dgm:cxn modelId="{BCA93998-52A6-2D4F-AA41-C308F4F4671C}" type="presOf" srcId="{20454766-565B-7B4E-AEEB-A6138568AF92}" destId="{4953A121-5957-5A43-A424-1A2809E07536}" srcOrd="0" destOrd="0" presId="urn:microsoft.com/office/officeart/2005/8/layout/hierarchy5"/>
    <dgm:cxn modelId="{9D7AB7AE-5299-3045-A702-18DF754E1FD6}" type="presOf" srcId="{5F86ADFF-C4AE-0344-A239-0C856C5869D2}" destId="{50C99DB9-9BB0-F04F-9BDE-6954EBC7B966}" srcOrd="0" destOrd="0" presId="urn:microsoft.com/office/officeart/2005/8/layout/hierarchy5"/>
    <dgm:cxn modelId="{E28201F8-7715-4941-B352-CF31845C63A0}" type="presOf" srcId="{5F86ADFF-C4AE-0344-A239-0C856C5869D2}" destId="{2A472AA1-0CAB-A541-B487-A218DA1968C2}" srcOrd="1" destOrd="0" presId="urn:microsoft.com/office/officeart/2005/8/layout/hierarchy5"/>
    <dgm:cxn modelId="{BCFF5415-A382-4F41-8592-2EE4D2E41FFB}" type="presOf" srcId="{4EFED201-BA1F-AE4A-B3F6-3570859DEAD8}" destId="{4B580FEB-6F77-5343-B986-AE10AC06D391}" srcOrd="1" destOrd="0" presId="urn:microsoft.com/office/officeart/2005/8/layout/hierarchy5"/>
    <dgm:cxn modelId="{DCD2FE0F-CAB3-3B47-AD4B-64490C9CC4EB}" type="presOf" srcId="{7BF84856-3B90-4145-B7D3-5BB2A33F37D0}" destId="{070CAA69-03B0-F24C-9492-720899E6B160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B8A232FC-056A-CB4D-BB5C-B4429018B368}" type="presOf" srcId="{4E17C6A3-9B26-D947-AA15-E97E5BA220E5}" destId="{B10FF412-A77A-5D4D-AC80-7CFFF767CC26}" srcOrd="1" destOrd="0" presId="urn:microsoft.com/office/officeart/2005/8/layout/hierarchy5"/>
    <dgm:cxn modelId="{1D2BBA2A-C7F7-4043-A171-6CD5417BB764}" type="presOf" srcId="{87693AF5-719A-194B-B1CA-C8804C931FC7}" destId="{D6A97811-54BB-2D48-9786-C8ECD0E65D37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8DA2E0ED-2CB3-E74E-8288-E363BCAB6034}" type="presOf" srcId="{37594504-D479-E141-9AB9-DFE920523AC7}" destId="{FFE61F10-2E9E-F747-96FA-18547165C978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B4F77690-BDC2-2445-9D76-51CA6B6765FE}" type="presOf" srcId="{20454766-565B-7B4E-AEEB-A6138568AF92}" destId="{ECD3D4EF-C09E-8C41-97CA-6D17648E0F23}" srcOrd="1" destOrd="0" presId="urn:microsoft.com/office/officeart/2005/8/layout/hierarchy5"/>
    <dgm:cxn modelId="{5F3847D1-0ABA-EA4E-AE8C-F0D773CFFE82}" type="presOf" srcId="{87693AF5-719A-194B-B1CA-C8804C931FC7}" destId="{9D0A1A56-9B1F-BA4C-BE4E-A2CF6B432669}" srcOrd="0" destOrd="0" presId="urn:microsoft.com/office/officeart/2005/8/layout/hierarchy5"/>
    <dgm:cxn modelId="{D8CB5E1C-DDD1-894E-B573-02CEC613A3AE}" type="presOf" srcId="{D3C99FA0-09AB-8444-9973-1CD2E4BF1D85}" destId="{031F961D-3F74-1240-A06C-0A2363EC79B5}" srcOrd="0" destOrd="0" presId="urn:microsoft.com/office/officeart/2005/8/layout/hierarchy5"/>
    <dgm:cxn modelId="{E996695C-2051-6A4D-94BE-58A775F9CD45}" type="presOf" srcId="{3C2C3A37-3C54-3D49-8FA9-D5E109B5DB22}" destId="{92CE0197-96BE-C146-9392-71643BA1F606}" srcOrd="0" destOrd="0" presId="urn:microsoft.com/office/officeart/2005/8/layout/hierarchy5"/>
    <dgm:cxn modelId="{0B3316D3-EE63-C74A-9F8E-FFD4B5601FF7}" type="presOf" srcId="{4EFED201-BA1F-AE4A-B3F6-3570859DEAD8}" destId="{F418EDBA-514D-5849-8750-564C8A862E31}" srcOrd="0" destOrd="0" presId="urn:microsoft.com/office/officeart/2005/8/layout/hierarchy5"/>
    <dgm:cxn modelId="{145CB31D-85B2-B045-9EC8-12858C546425}" type="presOf" srcId="{DD59BA61-EF50-8844-89AF-5D71C449109A}" destId="{E812A06F-B290-0F49-949F-B3F0BEDC6DD1}" srcOrd="0" destOrd="0" presId="urn:microsoft.com/office/officeart/2005/8/layout/hierarchy5"/>
    <dgm:cxn modelId="{2E95CBF0-8044-2C4A-8D57-15D2191B6047}" type="presOf" srcId="{F1618591-CE98-824D-9830-378B3B304A24}" destId="{BA5D4AFC-513D-904C-929B-9E59DC469C1C}" srcOrd="0" destOrd="0" presId="urn:microsoft.com/office/officeart/2005/8/layout/hierarchy5"/>
    <dgm:cxn modelId="{2CA2F9BC-9F54-0249-A7FF-D9E7166E9527}" type="presOf" srcId="{3EB185C6-E2F4-7541-9D05-21974232E934}" destId="{55D02F28-2378-0841-9435-5D2F4CCD968B}" srcOrd="0" destOrd="0" presId="urn:microsoft.com/office/officeart/2005/8/layout/hierarchy5"/>
    <dgm:cxn modelId="{D1FB9643-CB7B-7C49-A994-16DAA8C1450B}" type="presOf" srcId="{4E17C6A3-9B26-D947-AA15-E97E5BA220E5}" destId="{66F13031-F75E-D844-A099-232EB22FB6E2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5901A81F-8A55-1548-930D-B50E74C05EB3}" type="presOf" srcId="{DD59BA61-EF50-8844-89AF-5D71C449109A}" destId="{90C33F72-A687-C24C-8E67-B03C2EA3B10B}" srcOrd="1" destOrd="0" presId="urn:microsoft.com/office/officeart/2005/8/layout/hierarchy5"/>
    <dgm:cxn modelId="{0F15E1BB-C154-7D4B-9A3C-A1B30E56D719}" type="presOf" srcId="{1B735653-0644-F449-B4C4-0ED1F6A4C7E0}" destId="{7B0221F3-5D0D-5D4E-8BCD-63CF8E0DEB5D}" srcOrd="0" destOrd="0" presId="urn:microsoft.com/office/officeart/2005/8/layout/hierarchy5"/>
    <dgm:cxn modelId="{9EF8D98C-E831-4143-A794-B7C84FE1CB80}" type="presOf" srcId="{9A718BD6-94BB-1D4B-B73D-7155F75AE044}" destId="{256FC380-A617-6B41-88D9-CC1DC21526CC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6A7107A6-CB84-0B4C-8A1C-7878A1AB48BD}" type="presOf" srcId="{444A9F1E-5234-3643-B518-2F9037C23EAF}" destId="{D97C9E2D-C213-734F-B60E-BBA7EF37A19F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ED660F5B-F0A6-374A-A0DF-04D0B9D95F50}" type="presOf" srcId="{F339F5B8-F89A-754B-9BFA-65874C60DB7A}" destId="{3559B619-D837-754B-8102-207C84454180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E0D08A6A-32E1-B44A-A090-B6932FCE31CC}" type="presParOf" srcId="{E810B35D-2F6A-C347-9837-B725ECEB6BA6}" destId="{3DD859A7-BADB-7548-B999-D5D1694DE6E9}" srcOrd="0" destOrd="0" presId="urn:microsoft.com/office/officeart/2005/8/layout/hierarchy5"/>
    <dgm:cxn modelId="{7BBFE67B-B513-F146-AF86-0BC0B53B89D5}" type="presParOf" srcId="{3DD859A7-BADB-7548-B999-D5D1694DE6E9}" destId="{DE4BCF83-B2F8-0745-B6E9-F0DB554E1593}" srcOrd="0" destOrd="0" presId="urn:microsoft.com/office/officeart/2005/8/layout/hierarchy5"/>
    <dgm:cxn modelId="{0A46203A-3CBD-4F41-A323-534A05A11E59}" type="presParOf" srcId="{DE4BCF83-B2F8-0745-B6E9-F0DB554E1593}" destId="{AF30A732-6CFB-F248-9309-4B678704E064}" srcOrd="0" destOrd="0" presId="urn:microsoft.com/office/officeart/2005/8/layout/hierarchy5"/>
    <dgm:cxn modelId="{D9597802-2693-D64D-96E9-68EC295F5925}" type="presParOf" srcId="{AF30A732-6CFB-F248-9309-4B678704E064}" destId="{C10BF867-1A7A-4446-A053-A40303DB35CE}" srcOrd="0" destOrd="0" presId="urn:microsoft.com/office/officeart/2005/8/layout/hierarchy5"/>
    <dgm:cxn modelId="{41406058-9D23-CA43-BC5F-78BEB855631D}" type="presParOf" srcId="{AF30A732-6CFB-F248-9309-4B678704E064}" destId="{7E56E4D9-A020-2B4A-8DD9-6995189AF7D3}" srcOrd="1" destOrd="0" presId="urn:microsoft.com/office/officeart/2005/8/layout/hierarchy5"/>
    <dgm:cxn modelId="{1CDA39C3-84D5-AB44-96B7-9B1EBE045B6C}" type="presParOf" srcId="{7E56E4D9-A020-2B4A-8DD9-6995189AF7D3}" destId="{FFE61F10-2E9E-F747-96FA-18547165C978}" srcOrd="0" destOrd="0" presId="urn:microsoft.com/office/officeart/2005/8/layout/hierarchy5"/>
    <dgm:cxn modelId="{662E821E-3F49-3C43-B8F8-F84A888F39E3}" type="presParOf" srcId="{FFE61F10-2E9E-F747-96FA-18547165C978}" destId="{A183BC37-C33A-0B45-B57E-7D763330C59C}" srcOrd="0" destOrd="0" presId="urn:microsoft.com/office/officeart/2005/8/layout/hierarchy5"/>
    <dgm:cxn modelId="{430DCB3E-6B96-4D46-B705-8E9530B80626}" type="presParOf" srcId="{7E56E4D9-A020-2B4A-8DD9-6995189AF7D3}" destId="{8B152458-8A7E-B44C-95DB-3E93235784E6}" srcOrd="1" destOrd="0" presId="urn:microsoft.com/office/officeart/2005/8/layout/hierarchy5"/>
    <dgm:cxn modelId="{5C1A8308-4C1C-4948-9046-76E0FB7A1590}" type="presParOf" srcId="{8B152458-8A7E-B44C-95DB-3E93235784E6}" destId="{221C9CAF-3F59-0049-B336-F958E62B9617}" srcOrd="0" destOrd="0" presId="urn:microsoft.com/office/officeart/2005/8/layout/hierarchy5"/>
    <dgm:cxn modelId="{E1FF818D-53D5-BF41-80A2-1B07FF9681AC}" type="presParOf" srcId="{8B152458-8A7E-B44C-95DB-3E93235784E6}" destId="{A835BB99-2B44-2748-BA8B-1F42E4A8BA14}" srcOrd="1" destOrd="0" presId="urn:microsoft.com/office/officeart/2005/8/layout/hierarchy5"/>
    <dgm:cxn modelId="{43E37C2F-7040-7D40-94BF-6FFC799DAA76}" type="presParOf" srcId="{7E56E4D9-A020-2B4A-8DD9-6995189AF7D3}" destId="{070CAA69-03B0-F24C-9492-720899E6B160}" srcOrd="2" destOrd="0" presId="urn:microsoft.com/office/officeart/2005/8/layout/hierarchy5"/>
    <dgm:cxn modelId="{A16CA81A-1DCC-D349-9DB9-1BD2C2BDDF1F}" type="presParOf" srcId="{070CAA69-03B0-F24C-9492-720899E6B160}" destId="{886080F6-674F-C743-ABF0-84542A425B0A}" srcOrd="0" destOrd="0" presId="urn:microsoft.com/office/officeart/2005/8/layout/hierarchy5"/>
    <dgm:cxn modelId="{88FE1ECA-BBED-1A4E-9582-AA1C47570314}" type="presParOf" srcId="{7E56E4D9-A020-2B4A-8DD9-6995189AF7D3}" destId="{FD4EDB0E-719D-B941-B890-33E05B702EFC}" srcOrd="3" destOrd="0" presId="urn:microsoft.com/office/officeart/2005/8/layout/hierarchy5"/>
    <dgm:cxn modelId="{6B21CAA7-94F1-F247-A0C3-85DA8B2EF087}" type="presParOf" srcId="{FD4EDB0E-719D-B941-B890-33E05B702EFC}" destId="{55D02F28-2378-0841-9435-5D2F4CCD968B}" srcOrd="0" destOrd="0" presId="urn:microsoft.com/office/officeart/2005/8/layout/hierarchy5"/>
    <dgm:cxn modelId="{0D008D78-A84E-2840-AEA3-57FEF05375E8}" type="presParOf" srcId="{FD4EDB0E-719D-B941-B890-33E05B702EFC}" destId="{ED65D717-49D7-A841-929E-2D84E1C3F705}" srcOrd="1" destOrd="0" presId="urn:microsoft.com/office/officeart/2005/8/layout/hierarchy5"/>
    <dgm:cxn modelId="{96947E3B-244D-4644-AF20-729B5877C3BD}" type="presParOf" srcId="{ED65D717-49D7-A841-929E-2D84E1C3F705}" destId="{031F961D-3F74-1240-A06C-0A2363EC79B5}" srcOrd="0" destOrd="0" presId="urn:microsoft.com/office/officeart/2005/8/layout/hierarchy5"/>
    <dgm:cxn modelId="{30C5B8EE-15E7-9B48-9384-936A1DD409E6}" type="presParOf" srcId="{031F961D-3F74-1240-A06C-0A2363EC79B5}" destId="{8B7E89A7-FE16-6948-914A-65700DA76519}" srcOrd="0" destOrd="0" presId="urn:microsoft.com/office/officeart/2005/8/layout/hierarchy5"/>
    <dgm:cxn modelId="{AA8F569E-469D-924E-9A9D-C8153FFAD4F4}" type="presParOf" srcId="{ED65D717-49D7-A841-929E-2D84E1C3F705}" destId="{EDD360A7-3AB9-544E-BBF4-CEE1B01B4B7E}" srcOrd="1" destOrd="0" presId="urn:microsoft.com/office/officeart/2005/8/layout/hierarchy5"/>
    <dgm:cxn modelId="{B896169B-3FC7-7E47-88AB-DF2CBCF33065}" type="presParOf" srcId="{EDD360A7-3AB9-544E-BBF4-CEE1B01B4B7E}" destId="{3933FE3C-EE74-5644-ABB3-BD72AAA82A62}" srcOrd="0" destOrd="0" presId="urn:microsoft.com/office/officeart/2005/8/layout/hierarchy5"/>
    <dgm:cxn modelId="{802D0C61-A82F-3748-932A-55E64AF9E88D}" type="presParOf" srcId="{EDD360A7-3AB9-544E-BBF4-CEE1B01B4B7E}" destId="{706AEDF1-690A-5041-9E7C-1D01343E8CCB}" srcOrd="1" destOrd="0" presId="urn:microsoft.com/office/officeart/2005/8/layout/hierarchy5"/>
    <dgm:cxn modelId="{A0C0E7E5-09E2-0149-B22E-9CBDD8BED5C1}" type="presParOf" srcId="{706AEDF1-690A-5041-9E7C-1D01343E8CCB}" destId="{F1A99ACE-F69E-2D4D-99DA-0EE5E855DB68}" srcOrd="0" destOrd="0" presId="urn:microsoft.com/office/officeart/2005/8/layout/hierarchy5"/>
    <dgm:cxn modelId="{05782EB9-B538-944A-9368-69840F448C79}" type="presParOf" srcId="{F1A99ACE-F69E-2D4D-99DA-0EE5E855DB68}" destId="{D97C9E2D-C213-734F-B60E-BBA7EF37A19F}" srcOrd="0" destOrd="0" presId="urn:microsoft.com/office/officeart/2005/8/layout/hierarchy5"/>
    <dgm:cxn modelId="{8DA65A80-9849-8C43-A6C1-4870E6B01AAF}" type="presParOf" srcId="{706AEDF1-690A-5041-9E7C-1D01343E8CCB}" destId="{9DADD097-8A93-5342-99E8-8390F439340B}" srcOrd="1" destOrd="0" presId="urn:microsoft.com/office/officeart/2005/8/layout/hierarchy5"/>
    <dgm:cxn modelId="{C90DE02C-1BD6-AC44-AE9A-47D8BE08D6C4}" type="presParOf" srcId="{9DADD097-8A93-5342-99E8-8390F439340B}" destId="{5461BFF1-D96F-8947-A9B2-17D8F2ADD446}" srcOrd="0" destOrd="0" presId="urn:microsoft.com/office/officeart/2005/8/layout/hierarchy5"/>
    <dgm:cxn modelId="{319D29D4-FD22-AC4A-B2C7-356071691856}" type="presParOf" srcId="{9DADD097-8A93-5342-99E8-8390F439340B}" destId="{7E4192CE-2E72-CE4B-8768-D9DB805B3450}" srcOrd="1" destOrd="0" presId="urn:microsoft.com/office/officeart/2005/8/layout/hierarchy5"/>
    <dgm:cxn modelId="{75A90DB0-52BD-B84C-A1CC-FEF4FE93D1DF}" type="presParOf" srcId="{ED65D717-49D7-A841-929E-2D84E1C3F705}" destId="{66F13031-F75E-D844-A099-232EB22FB6E2}" srcOrd="2" destOrd="0" presId="urn:microsoft.com/office/officeart/2005/8/layout/hierarchy5"/>
    <dgm:cxn modelId="{0DA32127-394A-B94E-BC08-982E6AE4461B}" type="presParOf" srcId="{66F13031-F75E-D844-A099-232EB22FB6E2}" destId="{B10FF412-A77A-5D4D-AC80-7CFFF767CC26}" srcOrd="0" destOrd="0" presId="urn:microsoft.com/office/officeart/2005/8/layout/hierarchy5"/>
    <dgm:cxn modelId="{981B66F1-3597-394D-A964-F3B0321B0EB4}" type="presParOf" srcId="{ED65D717-49D7-A841-929E-2D84E1C3F705}" destId="{C854021C-7DD2-FD4C-B5A9-2485D3BA72CE}" srcOrd="3" destOrd="0" presId="urn:microsoft.com/office/officeart/2005/8/layout/hierarchy5"/>
    <dgm:cxn modelId="{E92CF299-06C1-7246-B3C0-28264BA72DE5}" type="presParOf" srcId="{C854021C-7DD2-FD4C-B5A9-2485D3BA72CE}" destId="{92CE0197-96BE-C146-9392-71643BA1F606}" srcOrd="0" destOrd="0" presId="urn:microsoft.com/office/officeart/2005/8/layout/hierarchy5"/>
    <dgm:cxn modelId="{FFC3C950-6850-B843-8F57-23E1FB25C58B}" type="presParOf" srcId="{C854021C-7DD2-FD4C-B5A9-2485D3BA72CE}" destId="{4F51183B-8D4A-0A42-A5AA-F95ACCACE3DC}" srcOrd="1" destOrd="0" presId="urn:microsoft.com/office/officeart/2005/8/layout/hierarchy5"/>
    <dgm:cxn modelId="{0B0CA41E-37D5-1D4A-8799-A441F4A1851D}" type="presParOf" srcId="{4F51183B-8D4A-0A42-A5AA-F95ACCACE3DC}" destId="{4953A121-5957-5A43-A424-1A2809E07536}" srcOrd="0" destOrd="0" presId="urn:microsoft.com/office/officeart/2005/8/layout/hierarchy5"/>
    <dgm:cxn modelId="{512E8E98-C8A2-6D45-B5C9-6AC4D3E2890B}" type="presParOf" srcId="{4953A121-5957-5A43-A424-1A2809E07536}" destId="{ECD3D4EF-C09E-8C41-97CA-6D17648E0F23}" srcOrd="0" destOrd="0" presId="urn:microsoft.com/office/officeart/2005/8/layout/hierarchy5"/>
    <dgm:cxn modelId="{87CD600D-2746-C14E-BAA4-FEF9C4D572F0}" type="presParOf" srcId="{4F51183B-8D4A-0A42-A5AA-F95ACCACE3DC}" destId="{95589B5A-23D4-9245-8A2C-F4BE2BD882A6}" srcOrd="1" destOrd="0" presId="urn:microsoft.com/office/officeart/2005/8/layout/hierarchy5"/>
    <dgm:cxn modelId="{16F4F352-24F5-3044-B407-CE59AE3ED5CE}" type="presParOf" srcId="{95589B5A-23D4-9245-8A2C-F4BE2BD882A6}" destId="{BA5D4AFC-513D-904C-929B-9E59DC469C1C}" srcOrd="0" destOrd="0" presId="urn:microsoft.com/office/officeart/2005/8/layout/hierarchy5"/>
    <dgm:cxn modelId="{1F886BFE-DCB0-C24A-A295-3A76F28184C9}" type="presParOf" srcId="{95589B5A-23D4-9245-8A2C-F4BE2BD882A6}" destId="{17123F71-7DB5-5A4A-868D-486B2A0BF4DF}" srcOrd="1" destOrd="0" presId="urn:microsoft.com/office/officeart/2005/8/layout/hierarchy5"/>
    <dgm:cxn modelId="{34B87EFC-F4F7-BB40-84FB-CF6FC9F6E6A4}" type="presParOf" srcId="{17123F71-7DB5-5A4A-868D-486B2A0BF4DF}" destId="{AC37C01C-3DB0-E243-975F-107C623D30C4}" srcOrd="0" destOrd="0" presId="urn:microsoft.com/office/officeart/2005/8/layout/hierarchy5"/>
    <dgm:cxn modelId="{32AD7A35-AAC6-EA4D-9F83-F1971351E625}" type="presParOf" srcId="{AC37C01C-3DB0-E243-975F-107C623D30C4}" destId="{9B3365CF-F5A9-B44D-8613-E6E28A16E1E7}" srcOrd="0" destOrd="0" presId="urn:microsoft.com/office/officeart/2005/8/layout/hierarchy5"/>
    <dgm:cxn modelId="{933EB41A-187F-7C49-858C-96EA1C26DF55}" type="presParOf" srcId="{17123F71-7DB5-5A4A-868D-486B2A0BF4DF}" destId="{C5848936-1CD1-484B-B263-A35F16823360}" srcOrd="1" destOrd="0" presId="urn:microsoft.com/office/officeart/2005/8/layout/hierarchy5"/>
    <dgm:cxn modelId="{FB5DC23E-43F6-7F46-BADF-36612D8F5EBD}" type="presParOf" srcId="{C5848936-1CD1-484B-B263-A35F16823360}" destId="{1E06612D-F92A-D449-84C6-49735490689A}" srcOrd="0" destOrd="0" presId="urn:microsoft.com/office/officeart/2005/8/layout/hierarchy5"/>
    <dgm:cxn modelId="{70DFAE18-1463-A74A-9607-0CA74EE069DF}" type="presParOf" srcId="{C5848936-1CD1-484B-B263-A35F16823360}" destId="{677CD7DF-E483-4B49-9951-22C59CD1F917}" srcOrd="1" destOrd="0" presId="urn:microsoft.com/office/officeart/2005/8/layout/hierarchy5"/>
    <dgm:cxn modelId="{23BD86EE-4A8C-DD46-9DB6-69994DF41839}" type="presParOf" srcId="{17123F71-7DB5-5A4A-868D-486B2A0BF4DF}" destId="{50C99DB9-9BB0-F04F-9BDE-6954EBC7B966}" srcOrd="2" destOrd="0" presId="urn:microsoft.com/office/officeart/2005/8/layout/hierarchy5"/>
    <dgm:cxn modelId="{157023DC-837B-AF47-8340-2EC19A90C6B3}" type="presParOf" srcId="{50C99DB9-9BB0-F04F-9BDE-6954EBC7B966}" destId="{2A472AA1-0CAB-A541-B487-A218DA1968C2}" srcOrd="0" destOrd="0" presId="urn:microsoft.com/office/officeart/2005/8/layout/hierarchy5"/>
    <dgm:cxn modelId="{8BD73598-E328-FF44-A12B-2995F00AA6DF}" type="presParOf" srcId="{17123F71-7DB5-5A4A-868D-486B2A0BF4DF}" destId="{94183DDD-BDAF-DB4D-9A08-A9AECD089A28}" srcOrd="3" destOrd="0" presId="urn:microsoft.com/office/officeart/2005/8/layout/hierarchy5"/>
    <dgm:cxn modelId="{57C4E962-41BF-5440-B7DD-4746074B99CB}" type="presParOf" srcId="{94183DDD-BDAF-DB4D-9A08-A9AECD089A28}" destId="{7B0221F3-5D0D-5D4E-8BCD-63CF8E0DEB5D}" srcOrd="0" destOrd="0" presId="urn:microsoft.com/office/officeart/2005/8/layout/hierarchy5"/>
    <dgm:cxn modelId="{B9B615AD-D473-484A-8A37-4527F5E64FDE}" type="presParOf" srcId="{94183DDD-BDAF-DB4D-9A08-A9AECD089A28}" destId="{C0619D3B-3E71-A84A-989D-E6D782868BD7}" srcOrd="1" destOrd="0" presId="urn:microsoft.com/office/officeart/2005/8/layout/hierarchy5"/>
    <dgm:cxn modelId="{87CB0C45-D242-7D49-B968-5F9B94854C56}" type="presParOf" srcId="{C0619D3B-3E71-A84A-989D-E6D782868BD7}" destId="{9D0A1A56-9B1F-BA4C-BE4E-A2CF6B432669}" srcOrd="0" destOrd="0" presId="urn:microsoft.com/office/officeart/2005/8/layout/hierarchy5"/>
    <dgm:cxn modelId="{6D620887-5B57-D540-B7D2-6EF1A9B6C3FC}" type="presParOf" srcId="{9D0A1A56-9B1F-BA4C-BE4E-A2CF6B432669}" destId="{D6A97811-54BB-2D48-9786-C8ECD0E65D37}" srcOrd="0" destOrd="0" presId="urn:microsoft.com/office/officeart/2005/8/layout/hierarchy5"/>
    <dgm:cxn modelId="{16EC62E3-92EE-DB46-91BC-14BD632AE921}" type="presParOf" srcId="{C0619D3B-3E71-A84A-989D-E6D782868BD7}" destId="{42C111A5-AEC5-A545-8341-E43FBEB7A8CD}" srcOrd="1" destOrd="0" presId="urn:microsoft.com/office/officeart/2005/8/layout/hierarchy5"/>
    <dgm:cxn modelId="{5C037BB4-92FD-A643-BB1E-604826DED103}" type="presParOf" srcId="{42C111A5-AEC5-A545-8341-E43FBEB7A8CD}" destId="{3559B619-D837-754B-8102-207C84454180}" srcOrd="0" destOrd="0" presId="urn:microsoft.com/office/officeart/2005/8/layout/hierarchy5"/>
    <dgm:cxn modelId="{E458D15B-20FD-2340-AB30-5E1673D5BD27}" type="presParOf" srcId="{42C111A5-AEC5-A545-8341-E43FBEB7A8CD}" destId="{895302B9-FCDA-2B4B-A528-938F37E874EA}" srcOrd="1" destOrd="0" presId="urn:microsoft.com/office/officeart/2005/8/layout/hierarchy5"/>
    <dgm:cxn modelId="{0CC02155-C616-614D-846E-27A6BA226A70}" type="presParOf" srcId="{895302B9-FCDA-2B4B-A528-938F37E874EA}" destId="{A38CC815-9508-6641-B741-E8CDBD18E515}" srcOrd="0" destOrd="0" presId="urn:microsoft.com/office/officeart/2005/8/layout/hierarchy5"/>
    <dgm:cxn modelId="{40876F70-39D4-1144-8EBE-828F21B605D2}" type="presParOf" srcId="{A38CC815-9508-6641-B741-E8CDBD18E515}" destId="{04B8F778-F898-274F-8926-69CC523E0CA1}" srcOrd="0" destOrd="0" presId="urn:microsoft.com/office/officeart/2005/8/layout/hierarchy5"/>
    <dgm:cxn modelId="{F4172D04-249B-0849-A99E-42C2A3C7E8D1}" type="presParOf" srcId="{895302B9-FCDA-2B4B-A528-938F37E874EA}" destId="{4D6E8784-8752-F04F-8A92-2DD7FB304353}" srcOrd="1" destOrd="0" presId="urn:microsoft.com/office/officeart/2005/8/layout/hierarchy5"/>
    <dgm:cxn modelId="{D3DC1944-DC7A-3742-A58B-10075A6EBF4D}" type="presParOf" srcId="{4D6E8784-8752-F04F-8A92-2DD7FB304353}" destId="{256FC380-A617-6B41-88D9-CC1DC21526CC}" srcOrd="0" destOrd="0" presId="urn:microsoft.com/office/officeart/2005/8/layout/hierarchy5"/>
    <dgm:cxn modelId="{3C6893C6-F3F7-8746-AA57-4365D628BA52}" type="presParOf" srcId="{4D6E8784-8752-F04F-8A92-2DD7FB304353}" destId="{00260CFC-C2A6-F540-87E3-4B20056E52FC}" srcOrd="1" destOrd="0" presId="urn:microsoft.com/office/officeart/2005/8/layout/hierarchy5"/>
    <dgm:cxn modelId="{19BC0AD8-00C0-8142-8421-B1DA923AA1A4}" type="presParOf" srcId="{C0619D3B-3E71-A84A-989D-E6D782868BD7}" destId="{E812A06F-B290-0F49-949F-B3F0BEDC6DD1}" srcOrd="2" destOrd="0" presId="urn:microsoft.com/office/officeart/2005/8/layout/hierarchy5"/>
    <dgm:cxn modelId="{063FF7CC-4DD3-184B-AFFE-A932689AEC35}" type="presParOf" srcId="{E812A06F-B290-0F49-949F-B3F0BEDC6DD1}" destId="{90C33F72-A687-C24C-8E67-B03C2EA3B10B}" srcOrd="0" destOrd="0" presId="urn:microsoft.com/office/officeart/2005/8/layout/hierarchy5"/>
    <dgm:cxn modelId="{051063D7-24B1-AD48-861F-39EF48606F3E}" type="presParOf" srcId="{C0619D3B-3E71-A84A-989D-E6D782868BD7}" destId="{E5B4616F-6A6F-5444-926D-7544A04958A9}" srcOrd="3" destOrd="0" presId="urn:microsoft.com/office/officeart/2005/8/layout/hierarchy5"/>
    <dgm:cxn modelId="{AF1AE967-D5E4-514C-BDF9-011CBBD5C8B8}" type="presParOf" srcId="{E5B4616F-6A6F-5444-926D-7544A04958A9}" destId="{C9846AA6-296A-4441-A7A1-728CAB3DCCDA}" srcOrd="0" destOrd="0" presId="urn:microsoft.com/office/officeart/2005/8/layout/hierarchy5"/>
    <dgm:cxn modelId="{CC2651CB-145B-EF4B-A1C1-512C70416AE3}" type="presParOf" srcId="{E5B4616F-6A6F-5444-926D-7544A04958A9}" destId="{DB273E12-5BE6-C640-ACB8-3E3857A66EFE}" srcOrd="1" destOrd="0" presId="urn:microsoft.com/office/officeart/2005/8/layout/hierarchy5"/>
    <dgm:cxn modelId="{D37AD38F-0D2D-E940-9BC8-228D29D89362}" type="presParOf" srcId="{DB273E12-5BE6-C640-ACB8-3E3857A66EFE}" destId="{F418EDBA-514D-5849-8750-564C8A862E31}" srcOrd="0" destOrd="0" presId="urn:microsoft.com/office/officeart/2005/8/layout/hierarchy5"/>
    <dgm:cxn modelId="{7AB2D4CA-FB91-FD4E-9F44-55CAC2EC972D}" type="presParOf" srcId="{F418EDBA-514D-5849-8750-564C8A862E31}" destId="{4B580FEB-6F77-5343-B986-AE10AC06D391}" srcOrd="0" destOrd="0" presId="urn:microsoft.com/office/officeart/2005/8/layout/hierarchy5"/>
    <dgm:cxn modelId="{5D7DC7E7-4EA9-414A-A028-A0F5FD5AC682}" type="presParOf" srcId="{DB273E12-5BE6-C640-ACB8-3E3857A66EFE}" destId="{BB295847-1532-0548-94BA-F95D7E6D7091}" srcOrd="1" destOrd="0" presId="urn:microsoft.com/office/officeart/2005/8/layout/hierarchy5"/>
    <dgm:cxn modelId="{69A8271F-335B-8F45-9BDB-54D2978E8B29}" type="presParOf" srcId="{BB295847-1532-0548-94BA-F95D7E6D7091}" destId="{D2929E26-1F90-6D49-AA14-FCEE36A6CB56}" srcOrd="0" destOrd="0" presId="urn:microsoft.com/office/officeart/2005/8/layout/hierarchy5"/>
    <dgm:cxn modelId="{82ECF22A-69EC-ED44-8364-5A5D3885E1CD}" type="presParOf" srcId="{BB295847-1532-0548-94BA-F95D7E6D7091}" destId="{17CC88A1-3A4A-8649-8ABE-A20BB8CE70FC}" srcOrd="1" destOrd="0" presId="urn:microsoft.com/office/officeart/2005/8/layout/hierarchy5"/>
    <dgm:cxn modelId="{E8CC0E53-25F1-6F4E-8DDF-890135006203}" type="presParOf" srcId="{7E56E4D9-A020-2B4A-8DD9-6995189AF7D3}" destId="{3E663769-2BE0-6B49-BC3B-D8615EAAA421}" srcOrd="4" destOrd="0" presId="urn:microsoft.com/office/officeart/2005/8/layout/hierarchy5"/>
    <dgm:cxn modelId="{247A92F1-FB40-5E4F-A87F-2BECA9FA9A7E}" type="presParOf" srcId="{3E663769-2BE0-6B49-BC3B-D8615EAAA421}" destId="{6E9C2A4E-9125-5649-BA8E-5A6960930B11}" srcOrd="0" destOrd="0" presId="urn:microsoft.com/office/officeart/2005/8/layout/hierarchy5"/>
    <dgm:cxn modelId="{0D45B312-71CE-6545-9F3C-BAA03BB113A2}" type="presParOf" srcId="{7E56E4D9-A020-2B4A-8DD9-6995189AF7D3}" destId="{4BCCDD43-2CCE-7D40-B67E-F22DF2783F0C}" srcOrd="5" destOrd="0" presId="urn:microsoft.com/office/officeart/2005/8/layout/hierarchy5"/>
    <dgm:cxn modelId="{5A4A8B5F-8532-7E41-B61C-8061BA897A8A}" type="presParOf" srcId="{4BCCDD43-2CCE-7D40-B67E-F22DF2783F0C}" destId="{05FE9CF1-B2D6-2043-8D0C-D2516ECD6FB0}" srcOrd="0" destOrd="0" presId="urn:microsoft.com/office/officeart/2005/8/layout/hierarchy5"/>
    <dgm:cxn modelId="{F6D58508-B489-6747-AFE3-56AEC59F58CB}" type="presParOf" srcId="{4BCCDD43-2CCE-7D40-B67E-F22DF2783F0C}" destId="{E6111608-23BB-EA4C-A9AD-5891D3777124}" srcOrd="1" destOrd="0" presId="urn:microsoft.com/office/officeart/2005/8/layout/hierarchy5"/>
    <dgm:cxn modelId="{CF769FA0-1DC6-8648-AC6A-46F5FD837687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77FF3AB-9546-6E46-B671-6EBC6E7FFF62}" type="presOf" srcId="{87693AF5-719A-194B-B1CA-C8804C931FC7}" destId="{9D0A1A56-9B1F-BA4C-BE4E-A2CF6B432669}" srcOrd="0" destOrd="0" presId="urn:microsoft.com/office/officeart/2005/8/layout/hierarchy5"/>
    <dgm:cxn modelId="{2F2FA823-479E-294E-A3E7-01251AFF2733}" type="presOf" srcId="{7BF84856-3B90-4145-B7D3-5BB2A33F37D0}" destId="{070CAA69-03B0-F24C-9492-720899E6B160}" srcOrd="0" destOrd="0" presId="urn:microsoft.com/office/officeart/2005/8/layout/hierarchy5"/>
    <dgm:cxn modelId="{C7BDBAE1-86DD-DA4C-B846-04CE1E76C96A}" type="presOf" srcId="{5F86ADFF-C4AE-0344-A239-0C856C5869D2}" destId="{50C99DB9-9BB0-F04F-9BDE-6954EBC7B966}" srcOrd="0" destOrd="0" presId="urn:microsoft.com/office/officeart/2005/8/layout/hierarchy5"/>
    <dgm:cxn modelId="{4555E616-0736-FC4A-9681-7FBFD1362BF5}" type="presOf" srcId="{4EFED201-BA1F-AE4A-B3F6-3570859DEAD8}" destId="{4B580FEB-6F77-5343-B986-AE10AC06D391}" srcOrd="1" destOrd="0" presId="urn:microsoft.com/office/officeart/2005/8/layout/hierarchy5"/>
    <dgm:cxn modelId="{5A0C47DF-75AF-5946-8403-11E5CD207AD6}" type="presOf" srcId="{D3C99FA0-09AB-8444-9973-1CD2E4BF1D85}" destId="{8B7E89A7-FE16-6948-914A-65700DA76519}" srcOrd="1" destOrd="0" presId="urn:microsoft.com/office/officeart/2005/8/layout/hierarchy5"/>
    <dgm:cxn modelId="{00D1DCD9-F19A-2249-88C2-1F63A427256F}" type="presOf" srcId="{6FFC7796-5763-0A47-9BC6-31AA9E481410}" destId="{04B8F778-F898-274F-8926-69CC523E0CA1}" srcOrd="1" destOrd="0" presId="urn:microsoft.com/office/officeart/2005/8/layout/hierarchy5"/>
    <dgm:cxn modelId="{0A09A4AA-9452-2149-90DD-FC5C18BB3A55}" type="presOf" srcId="{3CFDA553-883D-C745-A3C7-8A4BA92F937B}" destId="{C10BF867-1A7A-4446-A053-A40303DB35CE}" srcOrd="0" destOrd="0" presId="urn:microsoft.com/office/officeart/2005/8/layout/hierarchy5"/>
    <dgm:cxn modelId="{F33F6CC7-9F04-4444-BC22-5E1693B89A04}" type="presOf" srcId="{0C310DF1-E58A-A348-8D62-BD8C1463842A}" destId="{C9846AA6-296A-4441-A7A1-728CAB3DCCDA}" srcOrd="0" destOrd="0" presId="urn:microsoft.com/office/officeart/2005/8/layout/hierarchy5"/>
    <dgm:cxn modelId="{FA4130C6-E3BA-B144-AA0E-7BD995CE3A1B}" type="presOf" srcId="{7F9ADF7A-99FC-9947-A328-5B51C67FEA1F}" destId="{9B3365CF-F5A9-B44D-8613-E6E28A16E1E7}" srcOrd="1" destOrd="0" presId="urn:microsoft.com/office/officeart/2005/8/layout/hierarchy5"/>
    <dgm:cxn modelId="{70C3BF0E-8E91-DE42-A844-1778700623F1}" type="presOf" srcId="{4EFED201-BA1F-AE4A-B3F6-3570859DEAD8}" destId="{F418EDBA-514D-5849-8750-564C8A862E31}" srcOrd="0" destOrd="0" presId="urn:microsoft.com/office/officeart/2005/8/layout/hierarchy5"/>
    <dgm:cxn modelId="{AD6CE596-D8A3-1047-90BA-43AFCB4560A8}" type="presOf" srcId="{20454766-565B-7B4E-AEEB-A6138568AF92}" destId="{ECD3D4EF-C09E-8C41-97CA-6D17648E0F23}" srcOrd="1" destOrd="0" presId="urn:microsoft.com/office/officeart/2005/8/layout/hierarchy5"/>
    <dgm:cxn modelId="{492CDD49-9AD6-124C-ADAA-FA92EF6D9CC6}" type="presOf" srcId="{7BF84856-3B90-4145-B7D3-5BB2A33F37D0}" destId="{886080F6-674F-C743-ABF0-84542A425B0A}" srcOrd="1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81B01C0F-BC2A-B148-A798-AA865DA30E7E}" type="presOf" srcId="{3C2C3A37-3C54-3D49-8FA9-D5E109B5DB22}" destId="{92CE0197-96BE-C146-9392-71643BA1F606}" srcOrd="0" destOrd="0" presId="urn:microsoft.com/office/officeart/2005/8/layout/hierarchy5"/>
    <dgm:cxn modelId="{95CBCBBD-8ED8-D441-B587-9787BF4BB6F6}" type="presOf" srcId="{3DCFC548-AC4F-9549-8C07-430D8CD6CF00}" destId="{221C9CAF-3F59-0049-B336-F958E62B9617}" srcOrd="0" destOrd="0" presId="urn:microsoft.com/office/officeart/2005/8/layout/hierarchy5"/>
    <dgm:cxn modelId="{BCC3EB86-CE81-3947-93A8-CB76D8150E6F}" type="presOf" srcId="{1B735653-0644-F449-B4C4-0ED1F6A4C7E0}" destId="{7B0221F3-5D0D-5D4E-8BCD-63CF8E0DEB5D}" srcOrd="0" destOrd="0" presId="urn:microsoft.com/office/officeart/2005/8/layout/hierarchy5"/>
    <dgm:cxn modelId="{77FD4BD9-7AF8-754B-AEB6-BD8ED6C10FB1}" type="presOf" srcId="{4E17C6A3-9B26-D947-AA15-E97E5BA220E5}" destId="{B10FF412-A77A-5D4D-AC80-7CFFF767CC26}" srcOrd="1" destOrd="0" presId="urn:microsoft.com/office/officeart/2005/8/layout/hierarchy5"/>
    <dgm:cxn modelId="{2A7FF0DD-F2F9-AF45-AB1E-485F518CA33B}" type="presOf" srcId="{5F86ADFF-C4AE-0344-A239-0C856C5869D2}" destId="{2A472AA1-0CAB-A541-B487-A218DA1968C2}" srcOrd="1" destOrd="0" presId="urn:microsoft.com/office/officeart/2005/8/layout/hierarchy5"/>
    <dgm:cxn modelId="{32F3C698-4B00-0D43-A069-A83839A931A5}" type="presOf" srcId="{444A9F1E-5234-3643-B518-2F9037C23EAF}" destId="{D97C9E2D-C213-734F-B60E-BBA7EF37A19F}" srcOrd="1" destOrd="0" presId="urn:microsoft.com/office/officeart/2005/8/layout/hierarchy5"/>
    <dgm:cxn modelId="{F3EA79BF-0F66-5641-AAEE-2CA0869E8348}" type="presOf" srcId="{BE3DAFC3-22BF-C341-8077-FCF437DC7C8D}" destId="{5461BFF1-D96F-8947-A9B2-17D8F2ADD446}" srcOrd="0" destOrd="0" presId="urn:microsoft.com/office/officeart/2005/8/layout/hierarchy5"/>
    <dgm:cxn modelId="{4BE0C0FD-DF86-AF4F-A705-7DBF48904CE8}" type="presOf" srcId="{4F9A35A4-B372-644D-BDB7-61660A4A26E6}" destId="{E810B35D-2F6A-C347-9837-B725ECEB6BA6}" srcOrd="0" destOrd="0" presId="urn:microsoft.com/office/officeart/2005/8/layout/hierarchy5"/>
    <dgm:cxn modelId="{E479FCE9-C131-5346-BF9C-C27B19100228}" type="presOf" srcId="{444A9F1E-5234-3643-B518-2F9037C23EAF}" destId="{F1A99ACE-F69E-2D4D-99DA-0EE5E855DB68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951D60A9-5971-B742-8FA0-E8D9D7239253}" type="presOf" srcId="{37594504-D479-E141-9AB9-DFE920523AC7}" destId="{A183BC37-C33A-0B45-B57E-7D763330C59C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7098387C-D6A8-334F-889B-F220D0596CE3}" type="presOf" srcId="{A45C318E-9B0A-2E43-987C-C10EFC0359A9}" destId="{05FE9CF1-B2D6-2043-8D0C-D2516ECD6FB0}" srcOrd="0" destOrd="0" presId="urn:microsoft.com/office/officeart/2005/8/layout/hierarchy5"/>
    <dgm:cxn modelId="{A3BCDE97-4000-3449-A40C-733E09573F9A}" type="presOf" srcId="{7F9ADF7A-99FC-9947-A328-5B51C67FEA1F}" destId="{AC37C01C-3DB0-E243-975F-107C623D30C4}" srcOrd="0" destOrd="0" presId="urn:microsoft.com/office/officeart/2005/8/layout/hierarchy5"/>
    <dgm:cxn modelId="{6757CB98-322A-194F-8159-B08BED978F13}" type="presOf" srcId="{4E17C6A3-9B26-D947-AA15-E97E5BA220E5}" destId="{66F13031-F75E-D844-A099-232EB22FB6E2}" srcOrd="0" destOrd="0" presId="urn:microsoft.com/office/officeart/2005/8/layout/hierarchy5"/>
    <dgm:cxn modelId="{5269C9CF-BDC3-6E45-B6CE-2916C26011DA}" type="presOf" srcId="{87693AF5-719A-194B-B1CA-C8804C931FC7}" destId="{D6A97811-54BB-2D48-9786-C8ECD0E65D37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26442B00-456E-7F46-9724-C1D62FE092F9}" type="presOf" srcId="{9A718BD6-94BB-1D4B-B73D-7155F75AE044}" destId="{256FC380-A617-6B41-88D9-CC1DC21526CC}" srcOrd="0" destOrd="0" presId="urn:microsoft.com/office/officeart/2005/8/layout/hierarchy5"/>
    <dgm:cxn modelId="{B908593C-CC2C-9848-8B66-3B3D5C48BCA9}" type="presOf" srcId="{6FFC7796-5763-0A47-9BC6-31AA9E481410}" destId="{A38CC815-9508-6641-B741-E8CDBD18E515}" srcOrd="0" destOrd="0" presId="urn:microsoft.com/office/officeart/2005/8/layout/hierarchy5"/>
    <dgm:cxn modelId="{F09E02DE-89C2-1549-8584-66D6788284C6}" type="presOf" srcId="{20454766-565B-7B4E-AEEB-A6138568AF92}" destId="{4953A121-5957-5A43-A424-1A2809E07536}" srcOrd="0" destOrd="0" presId="urn:microsoft.com/office/officeart/2005/8/layout/hierarchy5"/>
    <dgm:cxn modelId="{4136EE14-5FB9-3146-914A-1FB36DD25AF1}" type="presOf" srcId="{A7910F0B-92AE-E04B-9035-7A6DEAC4BFEF}" destId="{6E9C2A4E-9125-5649-BA8E-5A6960930B11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B7E7F93-43A7-134A-98A0-A9CBA62FE0E1}" type="presOf" srcId="{F1618591-CE98-824D-9830-378B3B304A24}" destId="{BA5D4AFC-513D-904C-929B-9E59DC469C1C}" srcOrd="0" destOrd="0" presId="urn:microsoft.com/office/officeart/2005/8/layout/hierarchy5"/>
    <dgm:cxn modelId="{EBB59C0C-51DD-7943-80A0-6E465F5D5809}" type="presOf" srcId="{C3DA678B-B0A6-6B49-9543-92143C2891DA}" destId="{1E06612D-F92A-D449-84C6-49735490689A}" srcOrd="0" destOrd="0" presId="urn:microsoft.com/office/officeart/2005/8/layout/hierarchy5"/>
    <dgm:cxn modelId="{DFA6FF13-64A4-F943-9FD3-785162CD3AAA}" type="presOf" srcId="{DD59BA61-EF50-8844-89AF-5D71C449109A}" destId="{90C33F72-A687-C24C-8E67-B03C2EA3B10B}" srcOrd="1" destOrd="0" presId="urn:microsoft.com/office/officeart/2005/8/layout/hierarchy5"/>
    <dgm:cxn modelId="{AB2217E8-FA24-8C4C-A39B-0181FD016D51}" type="presOf" srcId="{37594504-D479-E141-9AB9-DFE920523AC7}" destId="{FFE61F10-2E9E-F747-96FA-18547165C978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7FD1B425-4E7C-E448-ACA3-A6025EC687D7}" type="presOf" srcId="{F339F5B8-F89A-754B-9BFA-65874C60DB7A}" destId="{3559B619-D837-754B-8102-207C84454180}" srcOrd="0" destOrd="0" presId="urn:microsoft.com/office/officeart/2005/8/layout/hierarchy5"/>
    <dgm:cxn modelId="{1E307F17-8BE5-804F-B2AC-662ED9A23A4B}" type="presOf" srcId="{D3C99FA0-09AB-8444-9973-1CD2E4BF1D85}" destId="{031F961D-3F74-1240-A06C-0A2363EC79B5}" srcOrd="0" destOrd="0" presId="urn:microsoft.com/office/officeart/2005/8/layout/hierarchy5"/>
    <dgm:cxn modelId="{A5B239D1-22C7-A449-B9CD-D542FE8BF4DB}" type="presOf" srcId="{A3CB4B28-1750-E142-BCD2-7E2EB273B516}" destId="{D2929E26-1F90-6D49-AA14-FCEE36A6CB56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33442CC-BA26-E945-9D47-590A08A0E2EA}" type="presOf" srcId="{A7910F0B-92AE-E04B-9035-7A6DEAC4BFEF}" destId="{3E663769-2BE0-6B49-BC3B-D8615EAAA421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8B624499-8DDB-1640-8AAD-67140E2BAE17}" type="presOf" srcId="{530EEE34-27A1-B446-AEFF-496FFF9994F7}" destId="{3933FE3C-EE74-5644-ABB3-BD72AAA82A62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D5CB1B25-E74C-E747-A95B-4E6A94C93657}" type="presOf" srcId="{DD59BA61-EF50-8844-89AF-5D71C449109A}" destId="{E812A06F-B290-0F49-949F-B3F0BEDC6DD1}" srcOrd="0" destOrd="0" presId="urn:microsoft.com/office/officeart/2005/8/layout/hierarchy5"/>
    <dgm:cxn modelId="{D8D737DB-5180-D641-91E9-B2399F028712}" type="presOf" srcId="{3EB185C6-E2F4-7541-9D05-21974232E934}" destId="{55D02F28-2378-0841-9435-5D2F4CCD968B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A01B2181-BC93-094B-81B2-4EE73412E4C6}" type="presParOf" srcId="{E810B35D-2F6A-C347-9837-B725ECEB6BA6}" destId="{3DD859A7-BADB-7548-B999-D5D1694DE6E9}" srcOrd="0" destOrd="0" presId="urn:microsoft.com/office/officeart/2005/8/layout/hierarchy5"/>
    <dgm:cxn modelId="{782655F1-2116-B048-9AF7-FAC1FC1A3453}" type="presParOf" srcId="{3DD859A7-BADB-7548-B999-D5D1694DE6E9}" destId="{DE4BCF83-B2F8-0745-B6E9-F0DB554E1593}" srcOrd="0" destOrd="0" presId="urn:microsoft.com/office/officeart/2005/8/layout/hierarchy5"/>
    <dgm:cxn modelId="{A82592B6-C32C-6345-9402-1CCB0B765170}" type="presParOf" srcId="{DE4BCF83-B2F8-0745-B6E9-F0DB554E1593}" destId="{AF30A732-6CFB-F248-9309-4B678704E064}" srcOrd="0" destOrd="0" presId="urn:microsoft.com/office/officeart/2005/8/layout/hierarchy5"/>
    <dgm:cxn modelId="{A015B8E3-630E-4045-81F8-19820312525E}" type="presParOf" srcId="{AF30A732-6CFB-F248-9309-4B678704E064}" destId="{C10BF867-1A7A-4446-A053-A40303DB35CE}" srcOrd="0" destOrd="0" presId="urn:microsoft.com/office/officeart/2005/8/layout/hierarchy5"/>
    <dgm:cxn modelId="{CBD4738B-0FF4-EC4B-9E47-E383F0EA1701}" type="presParOf" srcId="{AF30A732-6CFB-F248-9309-4B678704E064}" destId="{7E56E4D9-A020-2B4A-8DD9-6995189AF7D3}" srcOrd="1" destOrd="0" presId="urn:microsoft.com/office/officeart/2005/8/layout/hierarchy5"/>
    <dgm:cxn modelId="{7CC8F093-B02A-B142-BEAE-FD2B494BA189}" type="presParOf" srcId="{7E56E4D9-A020-2B4A-8DD9-6995189AF7D3}" destId="{FFE61F10-2E9E-F747-96FA-18547165C978}" srcOrd="0" destOrd="0" presId="urn:microsoft.com/office/officeart/2005/8/layout/hierarchy5"/>
    <dgm:cxn modelId="{5C8DE8E9-AA15-184F-9B0E-DCFC900BAF9D}" type="presParOf" srcId="{FFE61F10-2E9E-F747-96FA-18547165C978}" destId="{A183BC37-C33A-0B45-B57E-7D763330C59C}" srcOrd="0" destOrd="0" presId="urn:microsoft.com/office/officeart/2005/8/layout/hierarchy5"/>
    <dgm:cxn modelId="{FB2DAE05-70C1-7542-A406-863311E6C821}" type="presParOf" srcId="{7E56E4D9-A020-2B4A-8DD9-6995189AF7D3}" destId="{8B152458-8A7E-B44C-95DB-3E93235784E6}" srcOrd="1" destOrd="0" presId="urn:microsoft.com/office/officeart/2005/8/layout/hierarchy5"/>
    <dgm:cxn modelId="{175EE7A4-3566-964F-A9EF-0FA4571BE22A}" type="presParOf" srcId="{8B152458-8A7E-B44C-95DB-3E93235784E6}" destId="{221C9CAF-3F59-0049-B336-F958E62B9617}" srcOrd="0" destOrd="0" presId="urn:microsoft.com/office/officeart/2005/8/layout/hierarchy5"/>
    <dgm:cxn modelId="{6D38CD7B-760B-C341-B256-131257D4AB58}" type="presParOf" srcId="{8B152458-8A7E-B44C-95DB-3E93235784E6}" destId="{A835BB99-2B44-2748-BA8B-1F42E4A8BA14}" srcOrd="1" destOrd="0" presId="urn:microsoft.com/office/officeart/2005/8/layout/hierarchy5"/>
    <dgm:cxn modelId="{B0BB08F6-2C24-F444-AED7-8C71D2E84107}" type="presParOf" srcId="{7E56E4D9-A020-2B4A-8DD9-6995189AF7D3}" destId="{070CAA69-03B0-F24C-9492-720899E6B160}" srcOrd="2" destOrd="0" presId="urn:microsoft.com/office/officeart/2005/8/layout/hierarchy5"/>
    <dgm:cxn modelId="{209AD871-F459-8E48-A336-2BF82187D27F}" type="presParOf" srcId="{070CAA69-03B0-F24C-9492-720899E6B160}" destId="{886080F6-674F-C743-ABF0-84542A425B0A}" srcOrd="0" destOrd="0" presId="urn:microsoft.com/office/officeart/2005/8/layout/hierarchy5"/>
    <dgm:cxn modelId="{74093E18-FD86-3546-9FC4-16BF9EDA8E00}" type="presParOf" srcId="{7E56E4D9-A020-2B4A-8DD9-6995189AF7D3}" destId="{FD4EDB0E-719D-B941-B890-33E05B702EFC}" srcOrd="3" destOrd="0" presId="urn:microsoft.com/office/officeart/2005/8/layout/hierarchy5"/>
    <dgm:cxn modelId="{F16C9441-7AC2-1A49-9EC2-6FE22CC11A5D}" type="presParOf" srcId="{FD4EDB0E-719D-B941-B890-33E05B702EFC}" destId="{55D02F28-2378-0841-9435-5D2F4CCD968B}" srcOrd="0" destOrd="0" presId="urn:microsoft.com/office/officeart/2005/8/layout/hierarchy5"/>
    <dgm:cxn modelId="{E5158248-B279-4D46-B3F2-E85A6148CE38}" type="presParOf" srcId="{FD4EDB0E-719D-B941-B890-33E05B702EFC}" destId="{ED65D717-49D7-A841-929E-2D84E1C3F705}" srcOrd="1" destOrd="0" presId="urn:microsoft.com/office/officeart/2005/8/layout/hierarchy5"/>
    <dgm:cxn modelId="{D501E0DE-55C4-FE43-85EB-6B9A8F1F0A9C}" type="presParOf" srcId="{ED65D717-49D7-A841-929E-2D84E1C3F705}" destId="{031F961D-3F74-1240-A06C-0A2363EC79B5}" srcOrd="0" destOrd="0" presId="urn:microsoft.com/office/officeart/2005/8/layout/hierarchy5"/>
    <dgm:cxn modelId="{1E997508-D136-8449-B4FF-34A0627309CB}" type="presParOf" srcId="{031F961D-3F74-1240-A06C-0A2363EC79B5}" destId="{8B7E89A7-FE16-6948-914A-65700DA76519}" srcOrd="0" destOrd="0" presId="urn:microsoft.com/office/officeart/2005/8/layout/hierarchy5"/>
    <dgm:cxn modelId="{159C2E37-D63E-E742-B501-B41BB39AD2A1}" type="presParOf" srcId="{ED65D717-49D7-A841-929E-2D84E1C3F705}" destId="{EDD360A7-3AB9-544E-BBF4-CEE1B01B4B7E}" srcOrd="1" destOrd="0" presId="urn:microsoft.com/office/officeart/2005/8/layout/hierarchy5"/>
    <dgm:cxn modelId="{2FCF2B84-70B9-EC4B-A1B7-24C7DC3C97E1}" type="presParOf" srcId="{EDD360A7-3AB9-544E-BBF4-CEE1B01B4B7E}" destId="{3933FE3C-EE74-5644-ABB3-BD72AAA82A62}" srcOrd="0" destOrd="0" presId="urn:microsoft.com/office/officeart/2005/8/layout/hierarchy5"/>
    <dgm:cxn modelId="{636BE750-C5A0-FE4A-B7FC-0EC47C7E0797}" type="presParOf" srcId="{EDD360A7-3AB9-544E-BBF4-CEE1B01B4B7E}" destId="{706AEDF1-690A-5041-9E7C-1D01343E8CCB}" srcOrd="1" destOrd="0" presId="urn:microsoft.com/office/officeart/2005/8/layout/hierarchy5"/>
    <dgm:cxn modelId="{F3D9CEE4-4741-2342-8644-5BA4222FC6F9}" type="presParOf" srcId="{706AEDF1-690A-5041-9E7C-1D01343E8CCB}" destId="{F1A99ACE-F69E-2D4D-99DA-0EE5E855DB68}" srcOrd="0" destOrd="0" presId="urn:microsoft.com/office/officeart/2005/8/layout/hierarchy5"/>
    <dgm:cxn modelId="{5786803C-82B6-C44E-9CB8-E4A4A0D2A9E7}" type="presParOf" srcId="{F1A99ACE-F69E-2D4D-99DA-0EE5E855DB68}" destId="{D97C9E2D-C213-734F-B60E-BBA7EF37A19F}" srcOrd="0" destOrd="0" presId="urn:microsoft.com/office/officeart/2005/8/layout/hierarchy5"/>
    <dgm:cxn modelId="{571A40DC-3E38-BC4D-A8A5-E763E8C4532F}" type="presParOf" srcId="{706AEDF1-690A-5041-9E7C-1D01343E8CCB}" destId="{9DADD097-8A93-5342-99E8-8390F439340B}" srcOrd="1" destOrd="0" presId="urn:microsoft.com/office/officeart/2005/8/layout/hierarchy5"/>
    <dgm:cxn modelId="{86756723-D607-6A4D-A502-762C4EE16440}" type="presParOf" srcId="{9DADD097-8A93-5342-99E8-8390F439340B}" destId="{5461BFF1-D96F-8947-A9B2-17D8F2ADD446}" srcOrd="0" destOrd="0" presId="urn:microsoft.com/office/officeart/2005/8/layout/hierarchy5"/>
    <dgm:cxn modelId="{C05FD9EC-0236-3546-AB40-384E41E1F211}" type="presParOf" srcId="{9DADD097-8A93-5342-99E8-8390F439340B}" destId="{7E4192CE-2E72-CE4B-8768-D9DB805B3450}" srcOrd="1" destOrd="0" presId="urn:microsoft.com/office/officeart/2005/8/layout/hierarchy5"/>
    <dgm:cxn modelId="{C1D7F415-61A8-F546-B295-AAAEC56062FC}" type="presParOf" srcId="{ED65D717-49D7-A841-929E-2D84E1C3F705}" destId="{66F13031-F75E-D844-A099-232EB22FB6E2}" srcOrd="2" destOrd="0" presId="urn:microsoft.com/office/officeart/2005/8/layout/hierarchy5"/>
    <dgm:cxn modelId="{543090EF-ABF2-8E48-A239-8532925DAD38}" type="presParOf" srcId="{66F13031-F75E-D844-A099-232EB22FB6E2}" destId="{B10FF412-A77A-5D4D-AC80-7CFFF767CC26}" srcOrd="0" destOrd="0" presId="urn:microsoft.com/office/officeart/2005/8/layout/hierarchy5"/>
    <dgm:cxn modelId="{59166B03-2796-C245-B163-A1766FFD623F}" type="presParOf" srcId="{ED65D717-49D7-A841-929E-2D84E1C3F705}" destId="{C854021C-7DD2-FD4C-B5A9-2485D3BA72CE}" srcOrd="3" destOrd="0" presId="urn:microsoft.com/office/officeart/2005/8/layout/hierarchy5"/>
    <dgm:cxn modelId="{2C3888E3-CBB0-7B45-AA9C-68B31B04E256}" type="presParOf" srcId="{C854021C-7DD2-FD4C-B5A9-2485D3BA72CE}" destId="{92CE0197-96BE-C146-9392-71643BA1F606}" srcOrd="0" destOrd="0" presId="urn:microsoft.com/office/officeart/2005/8/layout/hierarchy5"/>
    <dgm:cxn modelId="{9A80E20A-57E6-344E-B072-2199D283589C}" type="presParOf" srcId="{C854021C-7DD2-FD4C-B5A9-2485D3BA72CE}" destId="{4F51183B-8D4A-0A42-A5AA-F95ACCACE3DC}" srcOrd="1" destOrd="0" presId="urn:microsoft.com/office/officeart/2005/8/layout/hierarchy5"/>
    <dgm:cxn modelId="{92BB3455-86C8-F34F-B22A-B3623A97456E}" type="presParOf" srcId="{4F51183B-8D4A-0A42-A5AA-F95ACCACE3DC}" destId="{4953A121-5957-5A43-A424-1A2809E07536}" srcOrd="0" destOrd="0" presId="urn:microsoft.com/office/officeart/2005/8/layout/hierarchy5"/>
    <dgm:cxn modelId="{D598C744-BC73-AD40-8EAE-D67289FE1D09}" type="presParOf" srcId="{4953A121-5957-5A43-A424-1A2809E07536}" destId="{ECD3D4EF-C09E-8C41-97CA-6D17648E0F23}" srcOrd="0" destOrd="0" presId="urn:microsoft.com/office/officeart/2005/8/layout/hierarchy5"/>
    <dgm:cxn modelId="{765A8680-AD4E-E54F-89CF-B3216171758D}" type="presParOf" srcId="{4F51183B-8D4A-0A42-A5AA-F95ACCACE3DC}" destId="{95589B5A-23D4-9245-8A2C-F4BE2BD882A6}" srcOrd="1" destOrd="0" presId="urn:microsoft.com/office/officeart/2005/8/layout/hierarchy5"/>
    <dgm:cxn modelId="{F981F669-60E1-7C47-AA66-629CA2734140}" type="presParOf" srcId="{95589B5A-23D4-9245-8A2C-F4BE2BD882A6}" destId="{BA5D4AFC-513D-904C-929B-9E59DC469C1C}" srcOrd="0" destOrd="0" presId="urn:microsoft.com/office/officeart/2005/8/layout/hierarchy5"/>
    <dgm:cxn modelId="{10FA6AA3-657E-A04A-8BEA-47AA1BE73F98}" type="presParOf" srcId="{95589B5A-23D4-9245-8A2C-F4BE2BD882A6}" destId="{17123F71-7DB5-5A4A-868D-486B2A0BF4DF}" srcOrd="1" destOrd="0" presId="urn:microsoft.com/office/officeart/2005/8/layout/hierarchy5"/>
    <dgm:cxn modelId="{DEAA8F94-CE3A-1841-A7DB-7DEB55FB8BE5}" type="presParOf" srcId="{17123F71-7DB5-5A4A-868D-486B2A0BF4DF}" destId="{AC37C01C-3DB0-E243-975F-107C623D30C4}" srcOrd="0" destOrd="0" presId="urn:microsoft.com/office/officeart/2005/8/layout/hierarchy5"/>
    <dgm:cxn modelId="{93D2DFBB-2300-1840-A978-3DBDFD2945C2}" type="presParOf" srcId="{AC37C01C-3DB0-E243-975F-107C623D30C4}" destId="{9B3365CF-F5A9-B44D-8613-E6E28A16E1E7}" srcOrd="0" destOrd="0" presId="urn:microsoft.com/office/officeart/2005/8/layout/hierarchy5"/>
    <dgm:cxn modelId="{36C5216D-D112-404F-8C0F-EB85A1E8A85D}" type="presParOf" srcId="{17123F71-7DB5-5A4A-868D-486B2A0BF4DF}" destId="{C5848936-1CD1-484B-B263-A35F16823360}" srcOrd="1" destOrd="0" presId="urn:microsoft.com/office/officeart/2005/8/layout/hierarchy5"/>
    <dgm:cxn modelId="{C0EF06C9-23E6-D54B-9A23-3B7E629F859C}" type="presParOf" srcId="{C5848936-1CD1-484B-B263-A35F16823360}" destId="{1E06612D-F92A-D449-84C6-49735490689A}" srcOrd="0" destOrd="0" presId="urn:microsoft.com/office/officeart/2005/8/layout/hierarchy5"/>
    <dgm:cxn modelId="{9937D164-538B-0A48-8F48-5D8AA570FB4E}" type="presParOf" srcId="{C5848936-1CD1-484B-B263-A35F16823360}" destId="{677CD7DF-E483-4B49-9951-22C59CD1F917}" srcOrd="1" destOrd="0" presId="urn:microsoft.com/office/officeart/2005/8/layout/hierarchy5"/>
    <dgm:cxn modelId="{D3CAA37B-B10A-B546-BCFE-4053B7A86D65}" type="presParOf" srcId="{17123F71-7DB5-5A4A-868D-486B2A0BF4DF}" destId="{50C99DB9-9BB0-F04F-9BDE-6954EBC7B966}" srcOrd="2" destOrd="0" presId="urn:microsoft.com/office/officeart/2005/8/layout/hierarchy5"/>
    <dgm:cxn modelId="{7B1CEA6D-682D-8540-84B0-0936F855F3AE}" type="presParOf" srcId="{50C99DB9-9BB0-F04F-9BDE-6954EBC7B966}" destId="{2A472AA1-0CAB-A541-B487-A218DA1968C2}" srcOrd="0" destOrd="0" presId="urn:microsoft.com/office/officeart/2005/8/layout/hierarchy5"/>
    <dgm:cxn modelId="{31FAF7AF-21E5-D94B-BFAA-378EBC0FFE0B}" type="presParOf" srcId="{17123F71-7DB5-5A4A-868D-486B2A0BF4DF}" destId="{94183DDD-BDAF-DB4D-9A08-A9AECD089A28}" srcOrd="3" destOrd="0" presId="urn:microsoft.com/office/officeart/2005/8/layout/hierarchy5"/>
    <dgm:cxn modelId="{164E890D-A9CB-2540-8668-B4B53D0FB3D9}" type="presParOf" srcId="{94183DDD-BDAF-DB4D-9A08-A9AECD089A28}" destId="{7B0221F3-5D0D-5D4E-8BCD-63CF8E0DEB5D}" srcOrd="0" destOrd="0" presId="urn:microsoft.com/office/officeart/2005/8/layout/hierarchy5"/>
    <dgm:cxn modelId="{8E5E215E-8709-B14E-AFAC-934CE8FA5BE6}" type="presParOf" srcId="{94183DDD-BDAF-DB4D-9A08-A9AECD089A28}" destId="{C0619D3B-3E71-A84A-989D-E6D782868BD7}" srcOrd="1" destOrd="0" presId="urn:microsoft.com/office/officeart/2005/8/layout/hierarchy5"/>
    <dgm:cxn modelId="{3390B459-9086-D64F-AAFA-FF090047AC96}" type="presParOf" srcId="{C0619D3B-3E71-A84A-989D-E6D782868BD7}" destId="{9D0A1A56-9B1F-BA4C-BE4E-A2CF6B432669}" srcOrd="0" destOrd="0" presId="urn:microsoft.com/office/officeart/2005/8/layout/hierarchy5"/>
    <dgm:cxn modelId="{CFED3951-68A9-7344-8375-ABAB27D95707}" type="presParOf" srcId="{9D0A1A56-9B1F-BA4C-BE4E-A2CF6B432669}" destId="{D6A97811-54BB-2D48-9786-C8ECD0E65D37}" srcOrd="0" destOrd="0" presId="urn:microsoft.com/office/officeart/2005/8/layout/hierarchy5"/>
    <dgm:cxn modelId="{4C664A5A-60D5-F84E-A12D-B0E17A8082B0}" type="presParOf" srcId="{C0619D3B-3E71-A84A-989D-E6D782868BD7}" destId="{42C111A5-AEC5-A545-8341-E43FBEB7A8CD}" srcOrd="1" destOrd="0" presId="urn:microsoft.com/office/officeart/2005/8/layout/hierarchy5"/>
    <dgm:cxn modelId="{A3AEFEEF-2B65-0740-90EA-ACA4A6439782}" type="presParOf" srcId="{42C111A5-AEC5-A545-8341-E43FBEB7A8CD}" destId="{3559B619-D837-754B-8102-207C84454180}" srcOrd="0" destOrd="0" presId="urn:microsoft.com/office/officeart/2005/8/layout/hierarchy5"/>
    <dgm:cxn modelId="{64B23653-7F35-E24F-BE51-A431718E31D8}" type="presParOf" srcId="{42C111A5-AEC5-A545-8341-E43FBEB7A8CD}" destId="{895302B9-FCDA-2B4B-A528-938F37E874EA}" srcOrd="1" destOrd="0" presId="urn:microsoft.com/office/officeart/2005/8/layout/hierarchy5"/>
    <dgm:cxn modelId="{BC2E0FE6-260F-AE45-A827-0B3E8B128B0A}" type="presParOf" srcId="{895302B9-FCDA-2B4B-A528-938F37E874EA}" destId="{A38CC815-9508-6641-B741-E8CDBD18E515}" srcOrd="0" destOrd="0" presId="urn:microsoft.com/office/officeart/2005/8/layout/hierarchy5"/>
    <dgm:cxn modelId="{3C626620-C96A-E449-8680-88BA0C1B3090}" type="presParOf" srcId="{A38CC815-9508-6641-B741-E8CDBD18E515}" destId="{04B8F778-F898-274F-8926-69CC523E0CA1}" srcOrd="0" destOrd="0" presId="urn:microsoft.com/office/officeart/2005/8/layout/hierarchy5"/>
    <dgm:cxn modelId="{E0AB8A3D-E18D-9E48-915A-6DF80895489B}" type="presParOf" srcId="{895302B9-FCDA-2B4B-A528-938F37E874EA}" destId="{4D6E8784-8752-F04F-8A92-2DD7FB304353}" srcOrd="1" destOrd="0" presId="urn:microsoft.com/office/officeart/2005/8/layout/hierarchy5"/>
    <dgm:cxn modelId="{5149C460-E685-E44D-96AC-E6AB70C1F632}" type="presParOf" srcId="{4D6E8784-8752-F04F-8A92-2DD7FB304353}" destId="{256FC380-A617-6B41-88D9-CC1DC21526CC}" srcOrd="0" destOrd="0" presId="urn:microsoft.com/office/officeart/2005/8/layout/hierarchy5"/>
    <dgm:cxn modelId="{A190E820-849C-6643-BE1F-AC1FBB320008}" type="presParOf" srcId="{4D6E8784-8752-F04F-8A92-2DD7FB304353}" destId="{00260CFC-C2A6-F540-87E3-4B20056E52FC}" srcOrd="1" destOrd="0" presId="urn:microsoft.com/office/officeart/2005/8/layout/hierarchy5"/>
    <dgm:cxn modelId="{14C98C3E-7D8A-C14F-82CA-ABED6A3110A1}" type="presParOf" srcId="{C0619D3B-3E71-A84A-989D-E6D782868BD7}" destId="{E812A06F-B290-0F49-949F-B3F0BEDC6DD1}" srcOrd="2" destOrd="0" presId="urn:microsoft.com/office/officeart/2005/8/layout/hierarchy5"/>
    <dgm:cxn modelId="{394C574A-6459-354D-82B9-1A86C616A859}" type="presParOf" srcId="{E812A06F-B290-0F49-949F-B3F0BEDC6DD1}" destId="{90C33F72-A687-C24C-8E67-B03C2EA3B10B}" srcOrd="0" destOrd="0" presId="urn:microsoft.com/office/officeart/2005/8/layout/hierarchy5"/>
    <dgm:cxn modelId="{A04C698C-64A4-C142-BA90-E6796DBF71F5}" type="presParOf" srcId="{C0619D3B-3E71-A84A-989D-E6D782868BD7}" destId="{E5B4616F-6A6F-5444-926D-7544A04958A9}" srcOrd="3" destOrd="0" presId="urn:microsoft.com/office/officeart/2005/8/layout/hierarchy5"/>
    <dgm:cxn modelId="{F37B0A45-00CA-2440-A72F-ED7423A11B15}" type="presParOf" srcId="{E5B4616F-6A6F-5444-926D-7544A04958A9}" destId="{C9846AA6-296A-4441-A7A1-728CAB3DCCDA}" srcOrd="0" destOrd="0" presId="urn:microsoft.com/office/officeart/2005/8/layout/hierarchy5"/>
    <dgm:cxn modelId="{F2A36E3B-501B-0846-9C2F-DFE482E29CB2}" type="presParOf" srcId="{E5B4616F-6A6F-5444-926D-7544A04958A9}" destId="{DB273E12-5BE6-C640-ACB8-3E3857A66EFE}" srcOrd="1" destOrd="0" presId="urn:microsoft.com/office/officeart/2005/8/layout/hierarchy5"/>
    <dgm:cxn modelId="{4BB4B224-405B-8347-B547-9B7007A9D4C2}" type="presParOf" srcId="{DB273E12-5BE6-C640-ACB8-3E3857A66EFE}" destId="{F418EDBA-514D-5849-8750-564C8A862E31}" srcOrd="0" destOrd="0" presId="urn:microsoft.com/office/officeart/2005/8/layout/hierarchy5"/>
    <dgm:cxn modelId="{61252213-970C-9745-943D-E87E5C5C3FC0}" type="presParOf" srcId="{F418EDBA-514D-5849-8750-564C8A862E31}" destId="{4B580FEB-6F77-5343-B986-AE10AC06D391}" srcOrd="0" destOrd="0" presId="urn:microsoft.com/office/officeart/2005/8/layout/hierarchy5"/>
    <dgm:cxn modelId="{52E8D569-BF52-FA47-B4DA-28ED2FB20B32}" type="presParOf" srcId="{DB273E12-5BE6-C640-ACB8-3E3857A66EFE}" destId="{BB295847-1532-0548-94BA-F95D7E6D7091}" srcOrd="1" destOrd="0" presId="urn:microsoft.com/office/officeart/2005/8/layout/hierarchy5"/>
    <dgm:cxn modelId="{F4CE0857-0252-0A49-92C4-EF9B3E7DE726}" type="presParOf" srcId="{BB295847-1532-0548-94BA-F95D7E6D7091}" destId="{D2929E26-1F90-6D49-AA14-FCEE36A6CB56}" srcOrd="0" destOrd="0" presId="urn:microsoft.com/office/officeart/2005/8/layout/hierarchy5"/>
    <dgm:cxn modelId="{CE4248B9-C7DA-CB4B-A9C4-54BC03F951DE}" type="presParOf" srcId="{BB295847-1532-0548-94BA-F95D7E6D7091}" destId="{17CC88A1-3A4A-8649-8ABE-A20BB8CE70FC}" srcOrd="1" destOrd="0" presId="urn:microsoft.com/office/officeart/2005/8/layout/hierarchy5"/>
    <dgm:cxn modelId="{E0D02DDC-1DD3-5249-A551-575EBCC81417}" type="presParOf" srcId="{7E56E4D9-A020-2B4A-8DD9-6995189AF7D3}" destId="{3E663769-2BE0-6B49-BC3B-D8615EAAA421}" srcOrd="4" destOrd="0" presId="urn:microsoft.com/office/officeart/2005/8/layout/hierarchy5"/>
    <dgm:cxn modelId="{7753D6AA-6CC3-F74C-9AAD-2F92834F7ED5}" type="presParOf" srcId="{3E663769-2BE0-6B49-BC3B-D8615EAAA421}" destId="{6E9C2A4E-9125-5649-BA8E-5A6960930B11}" srcOrd="0" destOrd="0" presId="urn:microsoft.com/office/officeart/2005/8/layout/hierarchy5"/>
    <dgm:cxn modelId="{7E82B1EB-13A1-504C-BB17-58FAE174735E}" type="presParOf" srcId="{7E56E4D9-A020-2B4A-8DD9-6995189AF7D3}" destId="{4BCCDD43-2CCE-7D40-B67E-F22DF2783F0C}" srcOrd="5" destOrd="0" presId="urn:microsoft.com/office/officeart/2005/8/layout/hierarchy5"/>
    <dgm:cxn modelId="{CEC1E56E-A12B-B042-B263-A6DEA8B9AAEA}" type="presParOf" srcId="{4BCCDD43-2CCE-7D40-B67E-F22DF2783F0C}" destId="{05FE9CF1-B2D6-2043-8D0C-D2516ECD6FB0}" srcOrd="0" destOrd="0" presId="urn:microsoft.com/office/officeart/2005/8/layout/hierarchy5"/>
    <dgm:cxn modelId="{A328D01C-3B42-574A-93A0-A5546D8F5EDE}" type="presParOf" srcId="{4BCCDD43-2CCE-7D40-B67E-F22DF2783F0C}" destId="{E6111608-23BB-EA4C-A9AD-5891D3777124}" srcOrd="1" destOrd="0" presId="urn:microsoft.com/office/officeart/2005/8/layout/hierarchy5"/>
    <dgm:cxn modelId="{24C21CAD-B884-EC4C-A915-5135976B26AA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4410703F-24F1-9A42-A108-366EEFBFF487}" type="presOf" srcId="{A45C318E-9B0A-2E43-987C-C10EFC0359A9}" destId="{05FE9CF1-B2D6-2043-8D0C-D2516ECD6FB0}" srcOrd="0" destOrd="0" presId="urn:microsoft.com/office/officeart/2005/8/layout/hierarchy5"/>
    <dgm:cxn modelId="{9B209E24-DBF1-E744-809E-0FAAD9E425D2}" type="presOf" srcId="{3DCFC548-AC4F-9549-8C07-430D8CD6CF00}" destId="{221C9CAF-3F59-0049-B336-F958E62B9617}" srcOrd="0" destOrd="0" presId="urn:microsoft.com/office/officeart/2005/8/layout/hierarchy5"/>
    <dgm:cxn modelId="{7DA753D2-664D-A446-9257-F1950F1EDF99}" type="presOf" srcId="{9A718BD6-94BB-1D4B-B73D-7155F75AE044}" destId="{256FC380-A617-6B41-88D9-CC1DC21526CC}" srcOrd="0" destOrd="0" presId="urn:microsoft.com/office/officeart/2005/8/layout/hierarchy5"/>
    <dgm:cxn modelId="{565048D8-BC0E-1D4D-8B8F-35B0A2D3C074}" type="presOf" srcId="{4F9A35A4-B372-644D-BDB7-61660A4A26E6}" destId="{E810B35D-2F6A-C347-9837-B725ECEB6BA6}" srcOrd="0" destOrd="0" presId="urn:microsoft.com/office/officeart/2005/8/layout/hierarchy5"/>
    <dgm:cxn modelId="{4CA79012-03D8-E54D-9521-EBE661DF84A1}" type="presOf" srcId="{4E17C6A3-9B26-D947-AA15-E97E5BA220E5}" destId="{B10FF412-A77A-5D4D-AC80-7CFFF767CC26}" srcOrd="1" destOrd="0" presId="urn:microsoft.com/office/officeart/2005/8/layout/hierarchy5"/>
    <dgm:cxn modelId="{1D68132E-6836-8E4C-B8AF-948F96E5A4FA}" type="presOf" srcId="{BE3DAFC3-22BF-C341-8077-FCF437DC7C8D}" destId="{5461BFF1-D96F-8947-A9B2-17D8F2ADD446}" srcOrd="0" destOrd="0" presId="urn:microsoft.com/office/officeart/2005/8/layout/hierarchy5"/>
    <dgm:cxn modelId="{B0370B0C-E429-8E4C-9C20-47D58B1D773A}" type="presOf" srcId="{D3C99FA0-09AB-8444-9973-1CD2E4BF1D85}" destId="{8B7E89A7-FE16-6948-914A-65700DA76519}" srcOrd="1" destOrd="0" presId="urn:microsoft.com/office/officeart/2005/8/layout/hierarchy5"/>
    <dgm:cxn modelId="{7BB575D6-CD15-2D46-805F-FD43B73B472D}" type="presOf" srcId="{A3CB4B28-1750-E142-BCD2-7E2EB273B516}" destId="{D2929E26-1F90-6D49-AA14-FCEE36A6CB5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63686E72-F79A-1544-AC03-D2682651BDD7}" type="presOf" srcId="{A7910F0B-92AE-E04B-9035-7A6DEAC4BFEF}" destId="{6E9C2A4E-9125-5649-BA8E-5A6960930B11}" srcOrd="1" destOrd="0" presId="urn:microsoft.com/office/officeart/2005/8/layout/hierarchy5"/>
    <dgm:cxn modelId="{0D956211-E06E-A548-9178-15E34D80F7F3}" type="presOf" srcId="{F1618591-CE98-824D-9830-378B3B304A24}" destId="{BA5D4AFC-513D-904C-929B-9E59DC469C1C}" srcOrd="0" destOrd="0" presId="urn:microsoft.com/office/officeart/2005/8/layout/hierarchy5"/>
    <dgm:cxn modelId="{72266340-C030-084E-98D9-8D29D7A57EEE}" type="presOf" srcId="{37594504-D479-E141-9AB9-DFE920523AC7}" destId="{A183BC37-C33A-0B45-B57E-7D763330C59C}" srcOrd="1" destOrd="0" presId="urn:microsoft.com/office/officeart/2005/8/layout/hierarchy5"/>
    <dgm:cxn modelId="{F238C212-B4F7-C442-B9B4-B9E99308658B}" type="presOf" srcId="{0C310DF1-E58A-A348-8D62-BD8C1463842A}" destId="{C9846AA6-296A-4441-A7A1-728CAB3DCCDA}" srcOrd="0" destOrd="0" presId="urn:microsoft.com/office/officeart/2005/8/layout/hierarchy5"/>
    <dgm:cxn modelId="{C55FC89A-64BF-3F41-A7B7-A0B047D4FF96}" type="presOf" srcId="{6FFC7796-5763-0A47-9BC6-31AA9E481410}" destId="{04B8F778-F898-274F-8926-69CC523E0CA1}" srcOrd="1" destOrd="0" presId="urn:microsoft.com/office/officeart/2005/8/layout/hierarchy5"/>
    <dgm:cxn modelId="{43272E62-6DAF-7640-ACB1-5FF3792755B1}" type="presOf" srcId="{87693AF5-719A-194B-B1CA-C8804C931FC7}" destId="{D6A97811-54BB-2D48-9786-C8ECD0E65D37}" srcOrd="1" destOrd="0" presId="urn:microsoft.com/office/officeart/2005/8/layout/hierarchy5"/>
    <dgm:cxn modelId="{D2D44D01-ABCA-DB42-8306-9940C74189B6}" type="presOf" srcId="{3C2C3A37-3C54-3D49-8FA9-D5E109B5DB22}" destId="{92CE0197-96BE-C146-9392-71643BA1F606}" srcOrd="0" destOrd="0" presId="urn:microsoft.com/office/officeart/2005/8/layout/hierarchy5"/>
    <dgm:cxn modelId="{5A669078-D2F0-2847-B22B-986738567F3F}" type="presOf" srcId="{4E17C6A3-9B26-D947-AA15-E97E5BA220E5}" destId="{66F13031-F75E-D844-A099-232EB22FB6E2}" srcOrd="0" destOrd="0" presId="urn:microsoft.com/office/officeart/2005/8/layout/hierarchy5"/>
    <dgm:cxn modelId="{EBE53AC2-1209-1444-A0D6-68F78A66ABB4}" type="presOf" srcId="{5F86ADFF-C4AE-0344-A239-0C856C5869D2}" destId="{2A472AA1-0CAB-A541-B487-A218DA1968C2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848F7A1A-B805-8D44-BB67-BD52DA6C3F25}" type="presOf" srcId="{DD59BA61-EF50-8844-89AF-5D71C449109A}" destId="{90C33F72-A687-C24C-8E67-B03C2EA3B10B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1105D01B-024E-F14D-985C-873B1BDA16D4}" type="presOf" srcId="{7F9ADF7A-99FC-9947-A328-5B51C67FEA1F}" destId="{AC37C01C-3DB0-E243-975F-107C623D30C4}" srcOrd="0" destOrd="0" presId="urn:microsoft.com/office/officeart/2005/8/layout/hierarchy5"/>
    <dgm:cxn modelId="{63006D07-ABB5-1545-B69D-35371A8DCAED}" type="presOf" srcId="{F339F5B8-F89A-754B-9BFA-65874C60DB7A}" destId="{3559B619-D837-754B-8102-207C84454180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D177BCEF-9BA8-B549-8FE4-995DE6DCFF81}" type="presOf" srcId="{A7910F0B-92AE-E04B-9035-7A6DEAC4BFEF}" destId="{3E663769-2BE0-6B49-BC3B-D8615EAAA421}" srcOrd="0" destOrd="0" presId="urn:microsoft.com/office/officeart/2005/8/layout/hierarchy5"/>
    <dgm:cxn modelId="{2B7C839B-6BDC-0649-8430-20A52192A887}" type="presOf" srcId="{20454766-565B-7B4E-AEEB-A6138568AF92}" destId="{ECD3D4EF-C09E-8C41-97CA-6D17648E0F23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0A35F269-B202-1243-9BFA-9D9EA52A363D}" type="presOf" srcId="{DD59BA61-EF50-8844-89AF-5D71C449109A}" destId="{E812A06F-B290-0F49-949F-B3F0BEDC6DD1}" srcOrd="0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22B77845-0471-FF4B-B66F-FB17ED0A5064}" type="presOf" srcId="{37594504-D479-E141-9AB9-DFE920523AC7}" destId="{FFE61F10-2E9E-F747-96FA-18547165C978}" srcOrd="0" destOrd="0" presId="urn:microsoft.com/office/officeart/2005/8/layout/hierarchy5"/>
    <dgm:cxn modelId="{BFC4832F-E777-D443-9798-CC14462B0BD0}" type="presOf" srcId="{D3C99FA0-09AB-8444-9973-1CD2E4BF1D85}" destId="{031F961D-3F74-1240-A06C-0A2363EC79B5}" srcOrd="0" destOrd="0" presId="urn:microsoft.com/office/officeart/2005/8/layout/hierarchy5"/>
    <dgm:cxn modelId="{86292DDC-BE28-EB44-9DF2-8D1402BF83E8}" type="presOf" srcId="{7F9ADF7A-99FC-9947-A328-5B51C67FEA1F}" destId="{9B3365CF-F5A9-B44D-8613-E6E28A16E1E7}" srcOrd="1" destOrd="0" presId="urn:microsoft.com/office/officeart/2005/8/layout/hierarchy5"/>
    <dgm:cxn modelId="{FAA561C9-107E-8548-A7FC-03D1981769B0}" type="presOf" srcId="{530EEE34-27A1-B446-AEFF-496FFF9994F7}" destId="{3933FE3C-EE74-5644-ABB3-BD72AAA82A62}" srcOrd="0" destOrd="0" presId="urn:microsoft.com/office/officeart/2005/8/layout/hierarchy5"/>
    <dgm:cxn modelId="{132E31F0-CB00-7946-AD84-8549F056923E}" type="presOf" srcId="{1B735653-0644-F449-B4C4-0ED1F6A4C7E0}" destId="{7B0221F3-5D0D-5D4E-8BCD-63CF8E0DEB5D}" srcOrd="0" destOrd="0" presId="urn:microsoft.com/office/officeart/2005/8/layout/hierarchy5"/>
    <dgm:cxn modelId="{7A21DA99-ED5D-6940-BCAE-43D0866B8CAD}" type="presOf" srcId="{87693AF5-719A-194B-B1CA-C8804C931FC7}" destId="{9D0A1A56-9B1F-BA4C-BE4E-A2CF6B432669}" srcOrd="0" destOrd="0" presId="urn:microsoft.com/office/officeart/2005/8/layout/hierarchy5"/>
    <dgm:cxn modelId="{657BB7D0-B3BD-8247-8D3B-BD2763093464}" type="presOf" srcId="{444A9F1E-5234-3643-B518-2F9037C23EAF}" destId="{F1A99ACE-F69E-2D4D-99DA-0EE5E855DB68}" srcOrd="0" destOrd="0" presId="urn:microsoft.com/office/officeart/2005/8/layout/hierarchy5"/>
    <dgm:cxn modelId="{A019EC74-73AD-F14F-BB41-929B7F40D25A}" type="presOf" srcId="{444A9F1E-5234-3643-B518-2F9037C23EAF}" destId="{D97C9E2D-C213-734F-B60E-BBA7EF37A19F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8CEC6B4F-BCFA-EE4F-B631-9D9F1D624C57}" type="presOf" srcId="{6FFC7796-5763-0A47-9BC6-31AA9E481410}" destId="{A38CC815-9508-6641-B741-E8CDBD18E515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3AC275B6-0602-B844-9EB1-B84FD75BC499}" type="presOf" srcId="{4EFED201-BA1F-AE4A-B3F6-3570859DEAD8}" destId="{4B580FEB-6F77-5343-B986-AE10AC06D391}" srcOrd="1" destOrd="0" presId="urn:microsoft.com/office/officeart/2005/8/layout/hierarchy5"/>
    <dgm:cxn modelId="{B934FD8A-1BB5-944A-8111-B9D12E4A8CB7}" type="presOf" srcId="{4EFED201-BA1F-AE4A-B3F6-3570859DEAD8}" destId="{F418EDBA-514D-5849-8750-564C8A862E31}" srcOrd="0" destOrd="0" presId="urn:microsoft.com/office/officeart/2005/8/layout/hierarchy5"/>
    <dgm:cxn modelId="{B9641BDC-3972-594D-AACC-817530B996AF}" type="presOf" srcId="{7BF84856-3B90-4145-B7D3-5BB2A33F37D0}" destId="{886080F6-674F-C743-ABF0-84542A425B0A}" srcOrd="1" destOrd="0" presId="urn:microsoft.com/office/officeart/2005/8/layout/hierarchy5"/>
    <dgm:cxn modelId="{64FBE3F5-0632-724E-9C0B-B4EFAE29B5D0}" type="presOf" srcId="{3CFDA553-883D-C745-A3C7-8A4BA92F937B}" destId="{C10BF867-1A7A-4446-A053-A40303DB35CE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5195C239-E7AF-5945-9403-6EFBF536705C}" type="presOf" srcId="{20454766-565B-7B4E-AEEB-A6138568AF92}" destId="{4953A121-5957-5A43-A424-1A2809E07536}" srcOrd="0" destOrd="0" presId="urn:microsoft.com/office/officeart/2005/8/layout/hierarchy5"/>
    <dgm:cxn modelId="{BB8DFFFC-6FCC-1E4F-BAE0-FD276587D87E}" type="presOf" srcId="{5F86ADFF-C4AE-0344-A239-0C856C5869D2}" destId="{50C99DB9-9BB0-F04F-9BDE-6954EBC7B96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6F932EFB-705B-D344-BE7B-1442BCBD1849}" type="presOf" srcId="{C3DA678B-B0A6-6B49-9543-92143C2891DA}" destId="{1E06612D-F92A-D449-84C6-49735490689A}" srcOrd="0" destOrd="0" presId="urn:microsoft.com/office/officeart/2005/8/layout/hierarchy5"/>
    <dgm:cxn modelId="{76E0E437-EA6C-FA4E-908B-D92DA58A067E}" type="presOf" srcId="{3EB185C6-E2F4-7541-9D05-21974232E934}" destId="{55D02F28-2378-0841-9435-5D2F4CCD968B}" srcOrd="0" destOrd="0" presId="urn:microsoft.com/office/officeart/2005/8/layout/hierarchy5"/>
    <dgm:cxn modelId="{9C809ABD-609C-3C46-B723-23E4C3C00581}" type="presOf" srcId="{7BF84856-3B90-4145-B7D3-5BB2A33F37D0}" destId="{070CAA69-03B0-F24C-9492-720899E6B160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E6DE7783-B1A1-E649-9893-1B8C5A5FED1E}" type="presParOf" srcId="{E810B35D-2F6A-C347-9837-B725ECEB6BA6}" destId="{3DD859A7-BADB-7548-B999-D5D1694DE6E9}" srcOrd="0" destOrd="0" presId="urn:microsoft.com/office/officeart/2005/8/layout/hierarchy5"/>
    <dgm:cxn modelId="{40F7D1CD-4DA3-6C4C-9C6F-C815355E607D}" type="presParOf" srcId="{3DD859A7-BADB-7548-B999-D5D1694DE6E9}" destId="{DE4BCF83-B2F8-0745-B6E9-F0DB554E1593}" srcOrd="0" destOrd="0" presId="urn:microsoft.com/office/officeart/2005/8/layout/hierarchy5"/>
    <dgm:cxn modelId="{0F598D0E-AAE2-AA40-90C2-6F3182979652}" type="presParOf" srcId="{DE4BCF83-B2F8-0745-B6E9-F0DB554E1593}" destId="{AF30A732-6CFB-F248-9309-4B678704E064}" srcOrd="0" destOrd="0" presId="urn:microsoft.com/office/officeart/2005/8/layout/hierarchy5"/>
    <dgm:cxn modelId="{1E3008CA-B76D-7B4A-AABF-009356ED7C73}" type="presParOf" srcId="{AF30A732-6CFB-F248-9309-4B678704E064}" destId="{C10BF867-1A7A-4446-A053-A40303DB35CE}" srcOrd="0" destOrd="0" presId="urn:microsoft.com/office/officeart/2005/8/layout/hierarchy5"/>
    <dgm:cxn modelId="{CE0DEEBC-8129-BE4D-A234-6ACDBB090B82}" type="presParOf" srcId="{AF30A732-6CFB-F248-9309-4B678704E064}" destId="{7E56E4D9-A020-2B4A-8DD9-6995189AF7D3}" srcOrd="1" destOrd="0" presId="urn:microsoft.com/office/officeart/2005/8/layout/hierarchy5"/>
    <dgm:cxn modelId="{03B18629-663E-1F45-BD12-E8EDE0DC50C5}" type="presParOf" srcId="{7E56E4D9-A020-2B4A-8DD9-6995189AF7D3}" destId="{FFE61F10-2E9E-F747-96FA-18547165C978}" srcOrd="0" destOrd="0" presId="urn:microsoft.com/office/officeart/2005/8/layout/hierarchy5"/>
    <dgm:cxn modelId="{5B8AB356-8BEA-E642-989B-673A9AE5AAC5}" type="presParOf" srcId="{FFE61F10-2E9E-F747-96FA-18547165C978}" destId="{A183BC37-C33A-0B45-B57E-7D763330C59C}" srcOrd="0" destOrd="0" presId="urn:microsoft.com/office/officeart/2005/8/layout/hierarchy5"/>
    <dgm:cxn modelId="{EE49AC4E-4681-B642-899E-FE4BB72383A1}" type="presParOf" srcId="{7E56E4D9-A020-2B4A-8DD9-6995189AF7D3}" destId="{8B152458-8A7E-B44C-95DB-3E93235784E6}" srcOrd="1" destOrd="0" presId="urn:microsoft.com/office/officeart/2005/8/layout/hierarchy5"/>
    <dgm:cxn modelId="{FDAC9DAC-56E6-EA4B-BA8B-93BACE064CA8}" type="presParOf" srcId="{8B152458-8A7E-B44C-95DB-3E93235784E6}" destId="{221C9CAF-3F59-0049-B336-F958E62B9617}" srcOrd="0" destOrd="0" presId="urn:microsoft.com/office/officeart/2005/8/layout/hierarchy5"/>
    <dgm:cxn modelId="{3BE97B0D-E553-4042-8968-63B2DB6024B6}" type="presParOf" srcId="{8B152458-8A7E-B44C-95DB-3E93235784E6}" destId="{A835BB99-2B44-2748-BA8B-1F42E4A8BA14}" srcOrd="1" destOrd="0" presId="urn:microsoft.com/office/officeart/2005/8/layout/hierarchy5"/>
    <dgm:cxn modelId="{D918FD67-87C1-374C-8AE2-008E73B9DF72}" type="presParOf" srcId="{7E56E4D9-A020-2B4A-8DD9-6995189AF7D3}" destId="{070CAA69-03B0-F24C-9492-720899E6B160}" srcOrd="2" destOrd="0" presId="urn:microsoft.com/office/officeart/2005/8/layout/hierarchy5"/>
    <dgm:cxn modelId="{AF397238-8A0B-3A46-93D7-F857AE614E76}" type="presParOf" srcId="{070CAA69-03B0-F24C-9492-720899E6B160}" destId="{886080F6-674F-C743-ABF0-84542A425B0A}" srcOrd="0" destOrd="0" presId="urn:microsoft.com/office/officeart/2005/8/layout/hierarchy5"/>
    <dgm:cxn modelId="{D8A1DDA1-8073-B048-B596-ED28DB684795}" type="presParOf" srcId="{7E56E4D9-A020-2B4A-8DD9-6995189AF7D3}" destId="{FD4EDB0E-719D-B941-B890-33E05B702EFC}" srcOrd="3" destOrd="0" presId="urn:microsoft.com/office/officeart/2005/8/layout/hierarchy5"/>
    <dgm:cxn modelId="{737923FD-07CD-8944-BC6C-DBCFDBA0AE91}" type="presParOf" srcId="{FD4EDB0E-719D-B941-B890-33E05B702EFC}" destId="{55D02F28-2378-0841-9435-5D2F4CCD968B}" srcOrd="0" destOrd="0" presId="urn:microsoft.com/office/officeart/2005/8/layout/hierarchy5"/>
    <dgm:cxn modelId="{93FC6E1B-A9ED-BF48-ACC3-B077440B0863}" type="presParOf" srcId="{FD4EDB0E-719D-B941-B890-33E05B702EFC}" destId="{ED65D717-49D7-A841-929E-2D84E1C3F705}" srcOrd="1" destOrd="0" presId="urn:microsoft.com/office/officeart/2005/8/layout/hierarchy5"/>
    <dgm:cxn modelId="{EE97A9BC-12D0-6F4F-80E5-47046C02F0B2}" type="presParOf" srcId="{ED65D717-49D7-A841-929E-2D84E1C3F705}" destId="{031F961D-3F74-1240-A06C-0A2363EC79B5}" srcOrd="0" destOrd="0" presId="urn:microsoft.com/office/officeart/2005/8/layout/hierarchy5"/>
    <dgm:cxn modelId="{550EF973-28E0-0C4C-BD94-AA3DAE31D19C}" type="presParOf" srcId="{031F961D-3F74-1240-A06C-0A2363EC79B5}" destId="{8B7E89A7-FE16-6948-914A-65700DA76519}" srcOrd="0" destOrd="0" presId="urn:microsoft.com/office/officeart/2005/8/layout/hierarchy5"/>
    <dgm:cxn modelId="{1E058E05-627F-3D46-850E-EF00A75655AD}" type="presParOf" srcId="{ED65D717-49D7-A841-929E-2D84E1C3F705}" destId="{EDD360A7-3AB9-544E-BBF4-CEE1B01B4B7E}" srcOrd="1" destOrd="0" presId="urn:microsoft.com/office/officeart/2005/8/layout/hierarchy5"/>
    <dgm:cxn modelId="{02E83467-4D71-A746-80CD-C6C14DE20489}" type="presParOf" srcId="{EDD360A7-3AB9-544E-BBF4-CEE1B01B4B7E}" destId="{3933FE3C-EE74-5644-ABB3-BD72AAA82A62}" srcOrd="0" destOrd="0" presId="urn:microsoft.com/office/officeart/2005/8/layout/hierarchy5"/>
    <dgm:cxn modelId="{6E2A3CDB-9263-FC45-BB94-141DB3ADECBE}" type="presParOf" srcId="{EDD360A7-3AB9-544E-BBF4-CEE1B01B4B7E}" destId="{706AEDF1-690A-5041-9E7C-1D01343E8CCB}" srcOrd="1" destOrd="0" presId="urn:microsoft.com/office/officeart/2005/8/layout/hierarchy5"/>
    <dgm:cxn modelId="{C853B994-908C-A24C-96A3-07752BB17D8C}" type="presParOf" srcId="{706AEDF1-690A-5041-9E7C-1D01343E8CCB}" destId="{F1A99ACE-F69E-2D4D-99DA-0EE5E855DB68}" srcOrd="0" destOrd="0" presId="urn:microsoft.com/office/officeart/2005/8/layout/hierarchy5"/>
    <dgm:cxn modelId="{82A93503-2CCB-0B48-A3A2-B4517BB3FC7D}" type="presParOf" srcId="{F1A99ACE-F69E-2D4D-99DA-0EE5E855DB68}" destId="{D97C9E2D-C213-734F-B60E-BBA7EF37A19F}" srcOrd="0" destOrd="0" presId="urn:microsoft.com/office/officeart/2005/8/layout/hierarchy5"/>
    <dgm:cxn modelId="{9C6776BD-0A6E-514A-9349-B034A67B2A0C}" type="presParOf" srcId="{706AEDF1-690A-5041-9E7C-1D01343E8CCB}" destId="{9DADD097-8A93-5342-99E8-8390F439340B}" srcOrd="1" destOrd="0" presId="urn:microsoft.com/office/officeart/2005/8/layout/hierarchy5"/>
    <dgm:cxn modelId="{B078ADD3-163D-954A-BF49-9EF9E0E7F7EE}" type="presParOf" srcId="{9DADD097-8A93-5342-99E8-8390F439340B}" destId="{5461BFF1-D96F-8947-A9B2-17D8F2ADD446}" srcOrd="0" destOrd="0" presId="urn:microsoft.com/office/officeart/2005/8/layout/hierarchy5"/>
    <dgm:cxn modelId="{0C93EC71-198C-434F-87F7-F7D84AAEDEE2}" type="presParOf" srcId="{9DADD097-8A93-5342-99E8-8390F439340B}" destId="{7E4192CE-2E72-CE4B-8768-D9DB805B3450}" srcOrd="1" destOrd="0" presId="urn:microsoft.com/office/officeart/2005/8/layout/hierarchy5"/>
    <dgm:cxn modelId="{34F59AF2-E54F-1C43-8465-413DF11B24D0}" type="presParOf" srcId="{ED65D717-49D7-A841-929E-2D84E1C3F705}" destId="{66F13031-F75E-D844-A099-232EB22FB6E2}" srcOrd="2" destOrd="0" presId="urn:microsoft.com/office/officeart/2005/8/layout/hierarchy5"/>
    <dgm:cxn modelId="{AF4C966F-CDFA-7F45-BA82-CC2D8EB58C65}" type="presParOf" srcId="{66F13031-F75E-D844-A099-232EB22FB6E2}" destId="{B10FF412-A77A-5D4D-AC80-7CFFF767CC26}" srcOrd="0" destOrd="0" presId="urn:microsoft.com/office/officeart/2005/8/layout/hierarchy5"/>
    <dgm:cxn modelId="{C4B3A599-65A2-6042-B7E3-66C0C5795B07}" type="presParOf" srcId="{ED65D717-49D7-A841-929E-2D84E1C3F705}" destId="{C854021C-7DD2-FD4C-B5A9-2485D3BA72CE}" srcOrd="3" destOrd="0" presId="urn:microsoft.com/office/officeart/2005/8/layout/hierarchy5"/>
    <dgm:cxn modelId="{9BD892DD-4EE1-2F4C-93BD-82295FCCB102}" type="presParOf" srcId="{C854021C-7DD2-FD4C-B5A9-2485D3BA72CE}" destId="{92CE0197-96BE-C146-9392-71643BA1F606}" srcOrd="0" destOrd="0" presId="urn:microsoft.com/office/officeart/2005/8/layout/hierarchy5"/>
    <dgm:cxn modelId="{AE71332A-4E0F-0946-9035-822124D5EE90}" type="presParOf" srcId="{C854021C-7DD2-FD4C-B5A9-2485D3BA72CE}" destId="{4F51183B-8D4A-0A42-A5AA-F95ACCACE3DC}" srcOrd="1" destOrd="0" presId="urn:microsoft.com/office/officeart/2005/8/layout/hierarchy5"/>
    <dgm:cxn modelId="{15E67B4A-F755-7843-8D55-6E9C7B2D440B}" type="presParOf" srcId="{4F51183B-8D4A-0A42-A5AA-F95ACCACE3DC}" destId="{4953A121-5957-5A43-A424-1A2809E07536}" srcOrd="0" destOrd="0" presId="urn:microsoft.com/office/officeart/2005/8/layout/hierarchy5"/>
    <dgm:cxn modelId="{8030482E-6E25-CF45-B05E-3FECC27F3715}" type="presParOf" srcId="{4953A121-5957-5A43-A424-1A2809E07536}" destId="{ECD3D4EF-C09E-8C41-97CA-6D17648E0F23}" srcOrd="0" destOrd="0" presId="urn:microsoft.com/office/officeart/2005/8/layout/hierarchy5"/>
    <dgm:cxn modelId="{76F7B8B0-CDF4-3F41-BC4D-24C3C69F77A1}" type="presParOf" srcId="{4F51183B-8D4A-0A42-A5AA-F95ACCACE3DC}" destId="{95589B5A-23D4-9245-8A2C-F4BE2BD882A6}" srcOrd="1" destOrd="0" presId="urn:microsoft.com/office/officeart/2005/8/layout/hierarchy5"/>
    <dgm:cxn modelId="{279E2157-10FF-FB4B-8A08-99F88E70A7B5}" type="presParOf" srcId="{95589B5A-23D4-9245-8A2C-F4BE2BD882A6}" destId="{BA5D4AFC-513D-904C-929B-9E59DC469C1C}" srcOrd="0" destOrd="0" presId="urn:microsoft.com/office/officeart/2005/8/layout/hierarchy5"/>
    <dgm:cxn modelId="{26969C8F-4C24-C140-8CAA-63F0B8E830E8}" type="presParOf" srcId="{95589B5A-23D4-9245-8A2C-F4BE2BD882A6}" destId="{17123F71-7DB5-5A4A-868D-486B2A0BF4DF}" srcOrd="1" destOrd="0" presId="urn:microsoft.com/office/officeart/2005/8/layout/hierarchy5"/>
    <dgm:cxn modelId="{B29D1B5A-2186-9242-B8FC-18AB718AE403}" type="presParOf" srcId="{17123F71-7DB5-5A4A-868D-486B2A0BF4DF}" destId="{AC37C01C-3DB0-E243-975F-107C623D30C4}" srcOrd="0" destOrd="0" presId="urn:microsoft.com/office/officeart/2005/8/layout/hierarchy5"/>
    <dgm:cxn modelId="{3B6E34E6-32F0-0A46-BF94-D1150B516508}" type="presParOf" srcId="{AC37C01C-3DB0-E243-975F-107C623D30C4}" destId="{9B3365CF-F5A9-B44D-8613-E6E28A16E1E7}" srcOrd="0" destOrd="0" presId="urn:microsoft.com/office/officeart/2005/8/layout/hierarchy5"/>
    <dgm:cxn modelId="{AE97618C-9106-E64B-8846-B04E7491FF46}" type="presParOf" srcId="{17123F71-7DB5-5A4A-868D-486B2A0BF4DF}" destId="{C5848936-1CD1-484B-B263-A35F16823360}" srcOrd="1" destOrd="0" presId="urn:microsoft.com/office/officeart/2005/8/layout/hierarchy5"/>
    <dgm:cxn modelId="{8789547D-6D5D-E345-8055-3874C67A1217}" type="presParOf" srcId="{C5848936-1CD1-484B-B263-A35F16823360}" destId="{1E06612D-F92A-D449-84C6-49735490689A}" srcOrd="0" destOrd="0" presId="urn:microsoft.com/office/officeart/2005/8/layout/hierarchy5"/>
    <dgm:cxn modelId="{2C1588FB-9A9C-1B4B-953D-9C539E775599}" type="presParOf" srcId="{C5848936-1CD1-484B-B263-A35F16823360}" destId="{677CD7DF-E483-4B49-9951-22C59CD1F917}" srcOrd="1" destOrd="0" presId="urn:microsoft.com/office/officeart/2005/8/layout/hierarchy5"/>
    <dgm:cxn modelId="{C70DD467-45B6-6A43-8BF3-CF008CEA4A00}" type="presParOf" srcId="{17123F71-7DB5-5A4A-868D-486B2A0BF4DF}" destId="{50C99DB9-9BB0-F04F-9BDE-6954EBC7B966}" srcOrd="2" destOrd="0" presId="urn:microsoft.com/office/officeart/2005/8/layout/hierarchy5"/>
    <dgm:cxn modelId="{E7F111A3-ACCF-AF41-9CC7-576EE0A176EA}" type="presParOf" srcId="{50C99DB9-9BB0-F04F-9BDE-6954EBC7B966}" destId="{2A472AA1-0CAB-A541-B487-A218DA1968C2}" srcOrd="0" destOrd="0" presId="urn:microsoft.com/office/officeart/2005/8/layout/hierarchy5"/>
    <dgm:cxn modelId="{60A6AB46-9908-7B43-9DCB-92833FE03C02}" type="presParOf" srcId="{17123F71-7DB5-5A4A-868D-486B2A0BF4DF}" destId="{94183DDD-BDAF-DB4D-9A08-A9AECD089A28}" srcOrd="3" destOrd="0" presId="urn:microsoft.com/office/officeart/2005/8/layout/hierarchy5"/>
    <dgm:cxn modelId="{89FF748D-3697-D145-AA06-9AC52686DB24}" type="presParOf" srcId="{94183DDD-BDAF-DB4D-9A08-A9AECD089A28}" destId="{7B0221F3-5D0D-5D4E-8BCD-63CF8E0DEB5D}" srcOrd="0" destOrd="0" presId="urn:microsoft.com/office/officeart/2005/8/layout/hierarchy5"/>
    <dgm:cxn modelId="{0E63853D-C71D-7645-94B6-CE1AB106828C}" type="presParOf" srcId="{94183DDD-BDAF-DB4D-9A08-A9AECD089A28}" destId="{C0619D3B-3E71-A84A-989D-E6D782868BD7}" srcOrd="1" destOrd="0" presId="urn:microsoft.com/office/officeart/2005/8/layout/hierarchy5"/>
    <dgm:cxn modelId="{281A1DA6-1F3A-3B40-B409-DD5B1FD37CD3}" type="presParOf" srcId="{C0619D3B-3E71-A84A-989D-E6D782868BD7}" destId="{9D0A1A56-9B1F-BA4C-BE4E-A2CF6B432669}" srcOrd="0" destOrd="0" presId="urn:microsoft.com/office/officeart/2005/8/layout/hierarchy5"/>
    <dgm:cxn modelId="{59440FC9-1A51-C741-BA51-AC4D3B61BB61}" type="presParOf" srcId="{9D0A1A56-9B1F-BA4C-BE4E-A2CF6B432669}" destId="{D6A97811-54BB-2D48-9786-C8ECD0E65D37}" srcOrd="0" destOrd="0" presId="urn:microsoft.com/office/officeart/2005/8/layout/hierarchy5"/>
    <dgm:cxn modelId="{FC10EEF4-14E5-1241-8ABC-933E1638233F}" type="presParOf" srcId="{C0619D3B-3E71-A84A-989D-E6D782868BD7}" destId="{42C111A5-AEC5-A545-8341-E43FBEB7A8CD}" srcOrd="1" destOrd="0" presId="urn:microsoft.com/office/officeart/2005/8/layout/hierarchy5"/>
    <dgm:cxn modelId="{5213A19E-A7BF-2A4D-AD60-734850F48890}" type="presParOf" srcId="{42C111A5-AEC5-A545-8341-E43FBEB7A8CD}" destId="{3559B619-D837-754B-8102-207C84454180}" srcOrd="0" destOrd="0" presId="urn:microsoft.com/office/officeart/2005/8/layout/hierarchy5"/>
    <dgm:cxn modelId="{338F911B-DC49-A943-B7B2-61FC6FB558A8}" type="presParOf" srcId="{42C111A5-AEC5-A545-8341-E43FBEB7A8CD}" destId="{895302B9-FCDA-2B4B-A528-938F37E874EA}" srcOrd="1" destOrd="0" presId="urn:microsoft.com/office/officeart/2005/8/layout/hierarchy5"/>
    <dgm:cxn modelId="{BF028186-3A3B-B04A-A428-302B92AA8898}" type="presParOf" srcId="{895302B9-FCDA-2B4B-A528-938F37E874EA}" destId="{A38CC815-9508-6641-B741-E8CDBD18E515}" srcOrd="0" destOrd="0" presId="urn:microsoft.com/office/officeart/2005/8/layout/hierarchy5"/>
    <dgm:cxn modelId="{C3A2F265-95BE-BF4A-ADF6-EACFE8546C7A}" type="presParOf" srcId="{A38CC815-9508-6641-B741-E8CDBD18E515}" destId="{04B8F778-F898-274F-8926-69CC523E0CA1}" srcOrd="0" destOrd="0" presId="urn:microsoft.com/office/officeart/2005/8/layout/hierarchy5"/>
    <dgm:cxn modelId="{1C360DAA-2E6E-EA4A-83A9-6816730D831A}" type="presParOf" srcId="{895302B9-FCDA-2B4B-A528-938F37E874EA}" destId="{4D6E8784-8752-F04F-8A92-2DD7FB304353}" srcOrd="1" destOrd="0" presId="urn:microsoft.com/office/officeart/2005/8/layout/hierarchy5"/>
    <dgm:cxn modelId="{51CE3D4B-C2E2-3742-B080-F0F463C2AD5B}" type="presParOf" srcId="{4D6E8784-8752-F04F-8A92-2DD7FB304353}" destId="{256FC380-A617-6B41-88D9-CC1DC21526CC}" srcOrd="0" destOrd="0" presId="urn:microsoft.com/office/officeart/2005/8/layout/hierarchy5"/>
    <dgm:cxn modelId="{A01494A8-6846-B84D-A7CE-758B5BBAA3E1}" type="presParOf" srcId="{4D6E8784-8752-F04F-8A92-2DD7FB304353}" destId="{00260CFC-C2A6-F540-87E3-4B20056E52FC}" srcOrd="1" destOrd="0" presId="urn:microsoft.com/office/officeart/2005/8/layout/hierarchy5"/>
    <dgm:cxn modelId="{4440ABDE-8EFF-7746-8C4E-E3AC7A5B8DB6}" type="presParOf" srcId="{C0619D3B-3E71-A84A-989D-E6D782868BD7}" destId="{E812A06F-B290-0F49-949F-B3F0BEDC6DD1}" srcOrd="2" destOrd="0" presId="urn:microsoft.com/office/officeart/2005/8/layout/hierarchy5"/>
    <dgm:cxn modelId="{CA2E8E25-3995-F040-9AF5-AEA2368511A1}" type="presParOf" srcId="{E812A06F-B290-0F49-949F-B3F0BEDC6DD1}" destId="{90C33F72-A687-C24C-8E67-B03C2EA3B10B}" srcOrd="0" destOrd="0" presId="urn:microsoft.com/office/officeart/2005/8/layout/hierarchy5"/>
    <dgm:cxn modelId="{75D658FA-961B-F74A-B6C5-FA99C0494BAC}" type="presParOf" srcId="{C0619D3B-3E71-A84A-989D-E6D782868BD7}" destId="{E5B4616F-6A6F-5444-926D-7544A04958A9}" srcOrd="3" destOrd="0" presId="urn:microsoft.com/office/officeart/2005/8/layout/hierarchy5"/>
    <dgm:cxn modelId="{A9C9C67C-D747-6440-84F2-0B998ABDF6F4}" type="presParOf" srcId="{E5B4616F-6A6F-5444-926D-7544A04958A9}" destId="{C9846AA6-296A-4441-A7A1-728CAB3DCCDA}" srcOrd="0" destOrd="0" presId="urn:microsoft.com/office/officeart/2005/8/layout/hierarchy5"/>
    <dgm:cxn modelId="{185647AA-E82D-2B46-9A75-8CD8A80C924E}" type="presParOf" srcId="{E5B4616F-6A6F-5444-926D-7544A04958A9}" destId="{DB273E12-5BE6-C640-ACB8-3E3857A66EFE}" srcOrd="1" destOrd="0" presId="urn:microsoft.com/office/officeart/2005/8/layout/hierarchy5"/>
    <dgm:cxn modelId="{F2F2C0D4-4EAD-E344-806F-60B82B755FB4}" type="presParOf" srcId="{DB273E12-5BE6-C640-ACB8-3E3857A66EFE}" destId="{F418EDBA-514D-5849-8750-564C8A862E31}" srcOrd="0" destOrd="0" presId="urn:microsoft.com/office/officeart/2005/8/layout/hierarchy5"/>
    <dgm:cxn modelId="{EC9449C0-2A3D-B84B-B3CC-84857D49390B}" type="presParOf" srcId="{F418EDBA-514D-5849-8750-564C8A862E31}" destId="{4B580FEB-6F77-5343-B986-AE10AC06D391}" srcOrd="0" destOrd="0" presId="urn:microsoft.com/office/officeart/2005/8/layout/hierarchy5"/>
    <dgm:cxn modelId="{1EF35629-92C9-7642-A924-CBEE43446768}" type="presParOf" srcId="{DB273E12-5BE6-C640-ACB8-3E3857A66EFE}" destId="{BB295847-1532-0548-94BA-F95D7E6D7091}" srcOrd="1" destOrd="0" presId="urn:microsoft.com/office/officeart/2005/8/layout/hierarchy5"/>
    <dgm:cxn modelId="{3A78F2A6-AB39-C144-B4E4-20978A1D7818}" type="presParOf" srcId="{BB295847-1532-0548-94BA-F95D7E6D7091}" destId="{D2929E26-1F90-6D49-AA14-FCEE36A6CB56}" srcOrd="0" destOrd="0" presId="urn:microsoft.com/office/officeart/2005/8/layout/hierarchy5"/>
    <dgm:cxn modelId="{F7AAB29B-3B10-B747-BF00-7FC6460B1698}" type="presParOf" srcId="{BB295847-1532-0548-94BA-F95D7E6D7091}" destId="{17CC88A1-3A4A-8649-8ABE-A20BB8CE70FC}" srcOrd="1" destOrd="0" presId="urn:microsoft.com/office/officeart/2005/8/layout/hierarchy5"/>
    <dgm:cxn modelId="{0430C0D3-4160-C84D-B198-E63749094E74}" type="presParOf" srcId="{7E56E4D9-A020-2B4A-8DD9-6995189AF7D3}" destId="{3E663769-2BE0-6B49-BC3B-D8615EAAA421}" srcOrd="4" destOrd="0" presId="urn:microsoft.com/office/officeart/2005/8/layout/hierarchy5"/>
    <dgm:cxn modelId="{76BEDDBB-B44D-2B4E-92C0-15812D314BD8}" type="presParOf" srcId="{3E663769-2BE0-6B49-BC3B-D8615EAAA421}" destId="{6E9C2A4E-9125-5649-BA8E-5A6960930B11}" srcOrd="0" destOrd="0" presId="urn:microsoft.com/office/officeart/2005/8/layout/hierarchy5"/>
    <dgm:cxn modelId="{9DAAA220-E13F-E34C-A34C-0535BF454E91}" type="presParOf" srcId="{7E56E4D9-A020-2B4A-8DD9-6995189AF7D3}" destId="{4BCCDD43-2CCE-7D40-B67E-F22DF2783F0C}" srcOrd="5" destOrd="0" presId="urn:microsoft.com/office/officeart/2005/8/layout/hierarchy5"/>
    <dgm:cxn modelId="{A107875A-B327-0E46-A51F-838D80D144DB}" type="presParOf" srcId="{4BCCDD43-2CCE-7D40-B67E-F22DF2783F0C}" destId="{05FE9CF1-B2D6-2043-8D0C-D2516ECD6FB0}" srcOrd="0" destOrd="0" presId="urn:microsoft.com/office/officeart/2005/8/layout/hierarchy5"/>
    <dgm:cxn modelId="{1537A946-5FC7-5D4E-A326-4F8680D85918}" type="presParOf" srcId="{4BCCDD43-2CCE-7D40-B67E-F22DF2783F0C}" destId="{E6111608-23BB-EA4C-A9AD-5891D3777124}" srcOrd="1" destOrd="0" presId="urn:microsoft.com/office/officeart/2005/8/layout/hierarchy5"/>
    <dgm:cxn modelId="{AA26FD8E-9CF4-7A42-BF3A-4D7B2F2ECF1B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F8E54BDC-F784-D842-BFBA-BA5AC9C4B7BE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BA75EFFB-D193-8B40-9F41-6A987835095D}" type="parTrans" cxnId="{9AF2B531-02C1-B449-AC1E-CE6048A304A9}">
      <dgm:prSet/>
      <dgm:spPr/>
      <dgm:t>
        <a:bodyPr/>
        <a:lstStyle/>
        <a:p>
          <a:endParaRPr lang="zh-TW" altLang="en-US"/>
        </a:p>
      </dgm:t>
    </dgm:pt>
    <dgm:pt modelId="{AAD1E805-90AF-C247-B4EA-00C8CF7352AA}" type="sibTrans" cxnId="{9AF2B531-02C1-B449-AC1E-CE6048A304A9}">
      <dgm:prSet/>
      <dgm:spPr/>
    </dgm:pt>
    <dgm:pt modelId="{DC12F350-097D-5E43-83F5-B16F9C2F766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B6F5CD4B-3429-3A4A-B346-593D3C78A00E}" type="parTrans" cxnId="{9738562E-19CC-7543-9969-6D448C11D18D}">
      <dgm:prSet/>
      <dgm:spPr/>
      <dgm:t>
        <a:bodyPr/>
        <a:lstStyle/>
        <a:p>
          <a:endParaRPr lang="zh-TW" altLang="en-US"/>
        </a:p>
      </dgm:t>
    </dgm:pt>
    <dgm:pt modelId="{4599794A-D338-9D44-B263-39E7ED988C1D}" type="sibTrans" cxnId="{9738562E-19CC-7543-9969-6D448C11D18D}">
      <dgm:prSet/>
      <dgm:spPr/>
      <dgm:t>
        <a:bodyPr/>
        <a:lstStyle/>
        <a:p>
          <a:endParaRPr lang="zh-TW" altLang="en-US"/>
        </a:p>
      </dgm:t>
    </dgm:pt>
    <dgm:pt modelId="{F92D7796-D026-F146-AB8E-01375F6001DF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BC5CA5ED-806C-AB42-B4F0-43A43081501F}" type="parTrans" cxnId="{9925DE1F-0162-3246-BBD9-C87A51D7481B}">
      <dgm:prSet/>
      <dgm:spPr/>
      <dgm:t>
        <a:bodyPr/>
        <a:lstStyle/>
        <a:p>
          <a:endParaRPr lang="zh-TW" altLang="en-US"/>
        </a:p>
      </dgm:t>
    </dgm:pt>
    <dgm:pt modelId="{576E7ABE-7D0D-DB4D-B057-3228EB59984C}" type="sibTrans" cxnId="{9925DE1F-0162-3246-BBD9-C87A51D7481B}">
      <dgm:prSet/>
      <dgm:spPr/>
      <dgm:t>
        <a:bodyPr/>
        <a:lstStyle/>
        <a:p>
          <a:endParaRPr lang="zh-TW" altLang="en-US"/>
        </a:p>
      </dgm:t>
    </dgm:pt>
    <dgm:pt modelId="{59096CF5-627C-014F-8D1F-DBFC6099C1D5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E31A99B2-2197-AA40-9F35-ED11335FCAF1}" type="parTrans" cxnId="{EA92F933-51D4-D14F-BA46-7E009FBA3028}">
      <dgm:prSet/>
      <dgm:spPr/>
      <dgm:t>
        <a:bodyPr/>
        <a:lstStyle/>
        <a:p>
          <a:endParaRPr lang="zh-TW" altLang="en-US"/>
        </a:p>
      </dgm:t>
    </dgm:pt>
    <dgm:pt modelId="{BF13BCE3-F8D9-7445-A232-F7C6E52D2432}" type="sibTrans" cxnId="{EA92F933-51D4-D14F-BA46-7E009FBA3028}">
      <dgm:prSet/>
      <dgm:spPr/>
      <dgm:t>
        <a:bodyPr/>
        <a:lstStyle/>
        <a:p>
          <a:endParaRPr lang="zh-TW" altLang="en-US"/>
        </a:p>
      </dgm:t>
    </dgm:pt>
    <dgm:pt modelId="{CA6E99A1-7D2A-4242-96F8-D979869B42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D262F10-909E-4547-BB1A-DB2A5254BFD7}" type="parTrans" cxnId="{51728B30-B4A4-8443-8011-6B958F1E0D59}">
      <dgm:prSet/>
      <dgm:spPr/>
      <dgm:t>
        <a:bodyPr/>
        <a:lstStyle/>
        <a:p>
          <a:endParaRPr lang="zh-TW" altLang="en-US"/>
        </a:p>
      </dgm:t>
    </dgm:pt>
    <dgm:pt modelId="{1E4F5012-D54E-C043-A3E0-206CDB989CFE}" type="sibTrans" cxnId="{51728B30-B4A4-8443-8011-6B958F1E0D59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35A29448-BF84-F44D-A420-6F64EADFC7BF}" type="pres">
      <dgm:prSet presAssocID="{BA75EFFB-D193-8B40-9F41-6A987835095D}" presName="Name25" presStyleLbl="parChTrans1D4" presStyleIdx="3" presStyleCnt="8"/>
      <dgm:spPr/>
    </dgm:pt>
    <dgm:pt modelId="{B707E388-33E7-F146-B781-18475AEFDB1F}" type="pres">
      <dgm:prSet presAssocID="{BA75EFFB-D193-8B40-9F41-6A987835095D}" presName="connTx" presStyleLbl="parChTrans1D4" presStyleIdx="3" presStyleCnt="8"/>
      <dgm:spPr/>
    </dgm:pt>
    <dgm:pt modelId="{F35E298B-328C-0B48-86E4-731824801F0E}" type="pres">
      <dgm:prSet presAssocID="{F8E54BDC-F784-D842-BFBA-BA5AC9C4B7BE}" presName="Name30" presStyleCnt="0"/>
      <dgm:spPr/>
    </dgm:pt>
    <dgm:pt modelId="{A915EFA8-0B58-C246-AB56-96B782BE1F56}" type="pres">
      <dgm:prSet presAssocID="{F8E54BDC-F784-D842-BFBA-BA5AC9C4B7BE}" presName="level2Shape" presStyleLbl="node4" presStyleIdx="3" presStyleCnt="8"/>
      <dgm:spPr/>
      <dgm:t>
        <a:bodyPr/>
        <a:lstStyle/>
        <a:p>
          <a:endParaRPr lang="zh-TW" altLang="en-US"/>
        </a:p>
      </dgm:t>
    </dgm:pt>
    <dgm:pt modelId="{14454413-EEA1-C441-8A81-66F7B3E99FC8}" type="pres">
      <dgm:prSet presAssocID="{F8E54BDC-F784-D842-BFBA-BA5AC9C4B7BE}" presName="hierChild3" presStyleCnt="0"/>
      <dgm:spPr/>
    </dgm:pt>
    <dgm:pt modelId="{6646CF57-7109-2245-A04F-4179F8E563A3}" type="pres">
      <dgm:prSet presAssocID="{B6F5CD4B-3429-3A4A-B346-593D3C78A00E}" presName="Name25" presStyleLbl="parChTrans1D4" presStyleIdx="4" presStyleCnt="8"/>
      <dgm:spPr/>
    </dgm:pt>
    <dgm:pt modelId="{41AB80C7-1F39-5D45-BA96-45A7A8504625}" type="pres">
      <dgm:prSet presAssocID="{B6F5CD4B-3429-3A4A-B346-593D3C78A00E}" presName="connTx" presStyleLbl="parChTrans1D4" presStyleIdx="4" presStyleCnt="8"/>
      <dgm:spPr/>
    </dgm:pt>
    <dgm:pt modelId="{A0DF7323-4209-6942-ACC1-FB092234185D}" type="pres">
      <dgm:prSet presAssocID="{DC12F350-097D-5E43-83F5-B16F9C2F7667}" presName="Name30" presStyleCnt="0"/>
      <dgm:spPr/>
    </dgm:pt>
    <dgm:pt modelId="{CF91C2D1-BCD9-0440-B3B7-16C7972DD4F8}" type="pres">
      <dgm:prSet presAssocID="{DC12F350-097D-5E43-83F5-B16F9C2F7667}" presName="level2Shape" presStyleLbl="node4" presStyleIdx="4" presStyleCnt="8"/>
      <dgm:spPr/>
    </dgm:pt>
    <dgm:pt modelId="{1C75D5B4-27B5-5A4E-A895-52AEC0A72FF4}" type="pres">
      <dgm:prSet presAssocID="{DC12F350-097D-5E43-83F5-B16F9C2F7667}" presName="hierChild3" presStyleCnt="0"/>
      <dgm:spPr/>
    </dgm:pt>
    <dgm:pt modelId="{225B79BA-840F-7942-A9F8-29CFE034545D}" type="pres">
      <dgm:prSet presAssocID="{BC5CA5ED-806C-AB42-B4F0-43A43081501F}" presName="Name25" presStyleLbl="parChTrans1D4" presStyleIdx="5" presStyleCnt="8"/>
      <dgm:spPr/>
    </dgm:pt>
    <dgm:pt modelId="{7A2FAB2C-7AC3-A344-8053-C4823C0B500F}" type="pres">
      <dgm:prSet presAssocID="{BC5CA5ED-806C-AB42-B4F0-43A43081501F}" presName="connTx" presStyleLbl="parChTrans1D4" presStyleIdx="5" presStyleCnt="8"/>
      <dgm:spPr/>
    </dgm:pt>
    <dgm:pt modelId="{D8B73060-1BA6-8848-B140-A3DC9D64B88A}" type="pres">
      <dgm:prSet presAssocID="{F92D7796-D026-F146-AB8E-01375F6001DF}" presName="Name30" presStyleCnt="0"/>
      <dgm:spPr/>
    </dgm:pt>
    <dgm:pt modelId="{A3C8FAFB-4AF3-164F-8090-AD70982682C5}" type="pres">
      <dgm:prSet presAssocID="{F92D7796-D026-F146-AB8E-01375F6001DF}" presName="level2Shape" presStyleLbl="node4" presStyleIdx="5" presStyleCnt="8"/>
      <dgm:spPr/>
    </dgm:pt>
    <dgm:pt modelId="{E66E775B-957F-F54B-84CF-D05C9042DB6C}" type="pres">
      <dgm:prSet presAssocID="{F92D7796-D026-F146-AB8E-01375F6001DF}" presName="hierChild3" presStyleCnt="0"/>
      <dgm:spPr/>
    </dgm:pt>
    <dgm:pt modelId="{4827219C-7C22-864F-A3E1-612C486A3DD8}" type="pres">
      <dgm:prSet presAssocID="{E31A99B2-2197-AA40-9F35-ED11335FCAF1}" presName="Name25" presStyleLbl="parChTrans1D4" presStyleIdx="6" presStyleCnt="8"/>
      <dgm:spPr/>
    </dgm:pt>
    <dgm:pt modelId="{FE87773F-1257-1D41-AAF5-4EFC224D8214}" type="pres">
      <dgm:prSet presAssocID="{E31A99B2-2197-AA40-9F35-ED11335FCAF1}" presName="connTx" presStyleLbl="parChTrans1D4" presStyleIdx="6" presStyleCnt="8"/>
      <dgm:spPr/>
    </dgm:pt>
    <dgm:pt modelId="{E4FE2151-4469-5F41-BEA3-8B80BFCAEB12}" type="pres">
      <dgm:prSet presAssocID="{59096CF5-627C-014F-8D1F-DBFC6099C1D5}" presName="Name30" presStyleCnt="0"/>
      <dgm:spPr/>
    </dgm:pt>
    <dgm:pt modelId="{2CB2242F-68D0-F049-B6DF-587512CA1447}" type="pres">
      <dgm:prSet presAssocID="{59096CF5-627C-014F-8D1F-DBFC6099C1D5}" presName="level2Shape" presStyleLbl="node4" presStyleIdx="6" presStyleCnt="8"/>
      <dgm:spPr/>
    </dgm:pt>
    <dgm:pt modelId="{70457A06-BF69-844D-9A20-FC7CF29140D7}" type="pres">
      <dgm:prSet presAssocID="{59096CF5-627C-014F-8D1F-DBFC6099C1D5}" presName="hierChild3" presStyleCnt="0"/>
      <dgm:spPr/>
    </dgm:pt>
    <dgm:pt modelId="{CB6C7C5B-AD75-B546-9C4A-D5F9149752FA}" type="pres">
      <dgm:prSet presAssocID="{4D262F10-909E-4547-BB1A-DB2A5254BFD7}" presName="Name25" presStyleLbl="parChTrans1D4" presStyleIdx="7" presStyleCnt="8"/>
      <dgm:spPr/>
    </dgm:pt>
    <dgm:pt modelId="{F5571946-BEF2-E14B-BCEA-EC7471898F7D}" type="pres">
      <dgm:prSet presAssocID="{4D262F10-909E-4547-BB1A-DB2A5254BFD7}" presName="connTx" presStyleLbl="parChTrans1D4" presStyleIdx="7" presStyleCnt="8"/>
      <dgm:spPr/>
    </dgm:pt>
    <dgm:pt modelId="{DB2846B3-42B4-BE48-8EB4-98B79A4B9C08}" type="pres">
      <dgm:prSet presAssocID="{CA6E99A1-7D2A-4242-96F8-D979869B422A}" presName="Name30" presStyleCnt="0"/>
      <dgm:spPr/>
    </dgm:pt>
    <dgm:pt modelId="{16BA793B-0468-1E49-B170-4A95D2AA9E6E}" type="pres">
      <dgm:prSet presAssocID="{CA6E99A1-7D2A-4242-96F8-D979869B422A}" presName="level2Shape" presStyleLbl="node4" presStyleIdx="7" presStyleCnt="8"/>
      <dgm:spPr/>
    </dgm:pt>
    <dgm:pt modelId="{77AB5EE6-E1E5-004A-992B-52B16B74D86D}" type="pres">
      <dgm:prSet presAssocID="{CA6E99A1-7D2A-4242-96F8-D979869B422A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7FFA645-33B5-5D41-B116-23A35DAEA1F2}" type="presOf" srcId="{BC5CA5ED-806C-AB42-B4F0-43A43081501F}" destId="{7A2FAB2C-7AC3-A344-8053-C4823C0B500F}" srcOrd="1" destOrd="0" presId="urn:microsoft.com/office/officeart/2005/8/layout/hierarchy5"/>
    <dgm:cxn modelId="{5B845724-11AC-E44B-889B-8328F32A1460}" type="presOf" srcId="{4E17C6A3-9B26-D947-AA15-E97E5BA220E5}" destId="{B10FF412-A77A-5D4D-AC80-7CFFF767CC26}" srcOrd="1" destOrd="0" presId="urn:microsoft.com/office/officeart/2005/8/layout/hierarchy5"/>
    <dgm:cxn modelId="{C9C5E72D-4F08-9545-9B41-AE3E3CA4B7FE}" type="presOf" srcId="{BA75EFFB-D193-8B40-9F41-6A987835095D}" destId="{B707E388-33E7-F146-B781-18475AEFDB1F}" srcOrd="1" destOrd="0" presId="urn:microsoft.com/office/officeart/2005/8/layout/hierarchy5"/>
    <dgm:cxn modelId="{03D33C3D-11FB-474C-9130-8360103B5264}" type="presOf" srcId="{BE3DAFC3-22BF-C341-8077-FCF437DC7C8D}" destId="{5461BFF1-D96F-8947-A9B2-17D8F2ADD446}" srcOrd="0" destOrd="0" presId="urn:microsoft.com/office/officeart/2005/8/layout/hierarchy5"/>
    <dgm:cxn modelId="{64B4A6BA-7945-DD47-84FE-7C68306C8B37}" type="presOf" srcId="{3DCFC548-AC4F-9549-8C07-430D8CD6CF00}" destId="{221C9CAF-3F59-0049-B336-F958E62B9617}" srcOrd="0" destOrd="0" presId="urn:microsoft.com/office/officeart/2005/8/layout/hierarchy5"/>
    <dgm:cxn modelId="{08A564C1-9392-C54C-90D4-25A3C67DACD5}" type="presOf" srcId="{D3C99FA0-09AB-8444-9973-1CD2E4BF1D85}" destId="{031F961D-3F74-1240-A06C-0A2363EC79B5}" srcOrd="0" destOrd="0" presId="urn:microsoft.com/office/officeart/2005/8/layout/hierarchy5"/>
    <dgm:cxn modelId="{51728B30-B4A4-8443-8011-6B958F1E0D59}" srcId="{59096CF5-627C-014F-8D1F-DBFC6099C1D5}" destId="{CA6E99A1-7D2A-4242-96F8-D979869B422A}" srcOrd="0" destOrd="0" parTransId="{4D262F10-909E-4547-BB1A-DB2A5254BFD7}" sibTransId="{1E4F5012-D54E-C043-A3E0-206CDB989CFE}"/>
    <dgm:cxn modelId="{A1CC9757-60DD-2E4D-BFAA-C2EF55905432}" type="presOf" srcId="{A7910F0B-92AE-E04B-9035-7A6DEAC4BFEF}" destId="{6E9C2A4E-9125-5649-BA8E-5A6960930B11}" srcOrd="1" destOrd="0" presId="urn:microsoft.com/office/officeart/2005/8/layout/hierarchy5"/>
    <dgm:cxn modelId="{4777A47D-3A6D-9B4E-8489-3828B62879F6}" type="presOf" srcId="{E31A99B2-2197-AA40-9F35-ED11335FCAF1}" destId="{4827219C-7C22-864F-A3E1-612C486A3DD8}" srcOrd="0" destOrd="0" presId="urn:microsoft.com/office/officeart/2005/8/layout/hierarchy5"/>
    <dgm:cxn modelId="{799F3205-016E-8E49-8D39-99536C5E30E7}" type="presOf" srcId="{A45C318E-9B0A-2E43-987C-C10EFC0359A9}" destId="{05FE9CF1-B2D6-2043-8D0C-D2516ECD6FB0}" srcOrd="0" destOrd="0" presId="urn:microsoft.com/office/officeart/2005/8/layout/hierarchy5"/>
    <dgm:cxn modelId="{B9048D7B-3ED3-BF4D-9D6A-4E9A4C0F1423}" type="presOf" srcId="{3EB185C6-E2F4-7541-9D05-21974232E934}" destId="{55D02F28-2378-0841-9435-5D2F4CCD968B}" srcOrd="0" destOrd="0" presId="urn:microsoft.com/office/officeart/2005/8/layout/hierarchy5"/>
    <dgm:cxn modelId="{98DAB637-0127-2C49-9C6A-6C2C01AFC70F}" type="presOf" srcId="{F8E54BDC-F784-D842-BFBA-BA5AC9C4B7BE}" destId="{A915EFA8-0B58-C246-AB56-96B782BE1F56}" srcOrd="0" destOrd="0" presId="urn:microsoft.com/office/officeart/2005/8/layout/hierarchy5"/>
    <dgm:cxn modelId="{2FDEBAEC-702C-614F-A68E-EBE6AF8ACCBC}" type="presOf" srcId="{444A9F1E-5234-3643-B518-2F9037C23EAF}" destId="{F1A99ACE-F69E-2D4D-99DA-0EE5E855DB68}" srcOrd="0" destOrd="0" presId="urn:microsoft.com/office/officeart/2005/8/layout/hierarchy5"/>
    <dgm:cxn modelId="{8F988615-A12D-644E-AB53-907A3B23A317}" type="presOf" srcId="{B6F5CD4B-3429-3A4A-B346-593D3C78A00E}" destId="{41AB80C7-1F39-5D45-BA96-45A7A8504625}" srcOrd="1" destOrd="0" presId="urn:microsoft.com/office/officeart/2005/8/layout/hierarchy5"/>
    <dgm:cxn modelId="{0DD8C495-A2AE-374A-B25C-8E87767C33C6}" type="presOf" srcId="{4D262F10-909E-4547-BB1A-DB2A5254BFD7}" destId="{F5571946-BEF2-E14B-BCEA-EC7471898F7D}" srcOrd="1" destOrd="0" presId="urn:microsoft.com/office/officeart/2005/8/layout/hierarchy5"/>
    <dgm:cxn modelId="{91119020-65C3-5344-BB5F-D14276E4EB71}" type="presOf" srcId="{37594504-D479-E141-9AB9-DFE920523AC7}" destId="{A183BC37-C33A-0B45-B57E-7D763330C59C}" srcOrd="1" destOrd="0" presId="urn:microsoft.com/office/officeart/2005/8/layout/hierarchy5"/>
    <dgm:cxn modelId="{901B05AF-43EC-1F44-87D3-A4241A7B5DBD}" type="presOf" srcId="{DC12F350-097D-5E43-83F5-B16F9C2F7667}" destId="{CF91C2D1-BCD9-0440-B3B7-16C7972DD4F8}" srcOrd="0" destOrd="0" presId="urn:microsoft.com/office/officeart/2005/8/layout/hierarchy5"/>
    <dgm:cxn modelId="{A1BC1E98-E165-B14A-8BC7-7D78C764319C}" type="presOf" srcId="{3C2C3A37-3C54-3D49-8FA9-D5E109B5DB22}" destId="{92CE0197-96BE-C146-9392-71643BA1F606}" srcOrd="0" destOrd="0" presId="urn:microsoft.com/office/officeart/2005/8/layout/hierarchy5"/>
    <dgm:cxn modelId="{024CC387-9F8B-684E-9ADC-733A5CDA297A}" type="presOf" srcId="{20454766-565B-7B4E-AEEB-A6138568AF92}" destId="{4953A121-5957-5A43-A424-1A2809E07536}" srcOrd="0" destOrd="0" presId="urn:microsoft.com/office/officeart/2005/8/layout/hierarchy5"/>
    <dgm:cxn modelId="{EDF2C7A8-B3FF-EB4B-8F73-B566D0CB4D94}" type="presOf" srcId="{7BF84856-3B90-4145-B7D3-5BB2A33F37D0}" destId="{070CAA69-03B0-F24C-9492-720899E6B160}" srcOrd="0" destOrd="0" presId="urn:microsoft.com/office/officeart/2005/8/layout/hierarchy5"/>
    <dgm:cxn modelId="{9AC47191-6951-0344-9A45-FF6A6982BF3C}" type="presOf" srcId="{20454766-565B-7B4E-AEEB-A6138568AF92}" destId="{ECD3D4EF-C09E-8C41-97CA-6D17648E0F23}" srcOrd="1" destOrd="0" presId="urn:microsoft.com/office/officeart/2005/8/layout/hierarchy5"/>
    <dgm:cxn modelId="{C1F07115-5DA4-3B42-912D-474ECE8A0382}" type="presOf" srcId="{F1618591-CE98-824D-9830-378B3B304A24}" destId="{BA5D4AFC-513D-904C-929B-9E59DC469C1C}" srcOrd="0" destOrd="0" presId="urn:microsoft.com/office/officeart/2005/8/layout/hierarchy5"/>
    <dgm:cxn modelId="{F1CD9ACB-D6F2-B24D-A01E-1C05A307FC7C}" type="presOf" srcId="{BC5CA5ED-806C-AB42-B4F0-43A43081501F}" destId="{225B79BA-840F-7942-A9F8-29CFE034545D}" srcOrd="0" destOrd="0" presId="urn:microsoft.com/office/officeart/2005/8/layout/hierarchy5"/>
    <dgm:cxn modelId="{341F0CBF-A150-9540-A0C5-A2299A2CF2AB}" type="presOf" srcId="{4E17C6A3-9B26-D947-AA15-E97E5BA220E5}" destId="{66F13031-F75E-D844-A099-232EB22FB6E2}" srcOrd="0" destOrd="0" presId="urn:microsoft.com/office/officeart/2005/8/layout/hierarchy5"/>
    <dgm:cxn modelId="{A0D3F69E-7278-D045-B7EF-EFA2C09CC6C5}" type="presOf" srcId="{D3C99FA0-09AB-8444-9973-1CD2E4BF1D85}" destId="{8B7E89A7-FE16-6948-914A-65700DA76519}" srcOrd="1" destOrd="0" presId="urn:microsoft.com/office/officeart/2005/8/layout/hierarchy5"/>
    <dgm:cxn modelId="{954D3406-8C65-424E-A101-EAC3191CA029}" type="presOf" srcId="{C3DA678B-B0A6-6B49-9543-92143C2891DA}" destId="{1E06612D-F92A-D449-84C6-49735490689A}" srcOrd="0" destOrd="0" presId="urn:microsoft.com/office/officeart/2005/8/layout/hierarchy5"/>
    <dgm:cxn modelId="{C395E891-966E-9E4E-BBAD-04BBA9FF1A65}" type="presOf" srcId="{4D262F10-909E-4547-BB1A-DB2A5254BFD7}" destId="{CB6C7C5B-AD75-B546-9C4A-D5F9149752FA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97669977-9F3D-7A42-B9DC-C21490D635A2}" type="presOf" srcId="{F92D7796-D026-F146-AB8E-01375F6001DF}" destId="{A3C8FAFB-4AF3-164F-8090-AD70982682C5}" srcOrd="0" destOrd="0" presId="urn:microsoft.com/office/officeart/2005/8/layout/hierarchy5"/>
    <dgm:cxn modelId="{09A4C28F-3654-AC48-9B03-CAC2E388B56A}" type="presOf" srcId="{BA75EFFB-D193-8B40-9F41-6A987835095D}" destId="{35A29448-BF84-F44D-A420-6F64EADFC7BF}" srcOrd="0" destOrd="0" presId="urn:microsoft.com/office/officeart/2005/8/layout/hierarchy5"/>
    <dgm:cxn modelId="{E1BA03A4-441F-9844-A6A4-D4D0FE9DCA9D}" type="presOf" srcId="{7BF84856-3B90-4145-B7D3-5BB2A33F37D0}" destId="{886080F6-674F-C743-ABF0-84542A425B0A}" srcOrd="1" destOrd="0" presId="urn:microsoft.com/office/officeart/2005/8/layout/hierarchy5"/>
    <dgm:cxn modelId="{9AF2B531-02C1-B449-AC1E-CE6048A304A9}" srcId="{F1618591-CE98-824D-9830-378B3B304A24}" destId="{F8E54BDC-F784-D842-BFBA-BA5AC9C4B7BE}" srcOrd="1" destOrd="0" parTransId="{BA75EFFB-D193-8B40-9F41-6A987835095D}" sibTransId="{AAD1E805-90AF-C247-B4EA-00C8CF7352AA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33409FBD-38CD-1F4A-B72A-6EE3C049C1C8}" type="presOf" srcId="{4F9A35A4-B372-644D-BDB7-61660A4A26E6}" destId="{E810B35D-2F6A-C347-9837-B725ECEB6BA6}" srcOrd="0" destOrd="0" presId="urn:microsoft.com/office/officeart/2005/8/layout/hierarchy5"/>
    <dgm:cxn modelId="{1C6FFC90-8EAE-6642-98A7-FDD2C44FCD16}" type="presOf" srcId="{3CFDA553-883D-C745-A3C7-8A4BA92F937B}" destId="{C10BF867-1A7A-4446-A053-A40303DB35CE}" srcOrd="0" destOrd="0" presId="urn:microsoft.com/office/officeart/2005/8/layout/hierarchy5"/>
    <dgm:cxn modelId="{33E88189-BAF1-9647-B662-0651B17D6921}" type="presOf" srcId="{E31A99B2-2197-AA40-9F35-ED11335FCAF1}" destId="{FE87773F-1257-1D41-AAF5-4EFC224D8214}" srcOrd="1" destOrd="0" presId="urn:microsoft.com/office/officeart/2005/8/layout/hierarchy5"/>
    <dgm:cxn modelId="{F42D34EA-7DFB-4948-805B-A21328837EC6}" type="presOf" srcId="{37594504-D479-E141-9AB9-DFE920523AC7}" destId="{FFE61F10-2E9E-F747-96FA-18547165C978}" srcOrd="0" destOrd="0" presId="urn:microsoft.com/office/officeart/2005/8/layout/hierarchy5"/>
    <dgm:cxn modelId="{C96DA336-08EF-5C43-AF18-5C4D58987789}" type="presOf" srcId="{530EEE34-27A1-B446-AEFF-496FFF9994F7}" destId="{3933FE3C-EE74-5644-ABB3-BD72AAA82A62}" srcOrd="0" destOrd="0" presId="urn:microsoft.com/office/officeart/2005/8/layout/hierarchy5"/>
    <dgm:cxn modelId="{7CDCBE25-0C68-414F-99A6-309DC664F79E}" type="presOf" srcId="{7F9ADF7A-99FC-9947-A328-5B51C67FEA1F}" destId="{9B3365CF-F5A9-B44D-8613-E6E28A16E1E7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B6056370-17A5-1E48-9EDA-45BD139FA876}" type="presOf" srcId="{59096CF5-627C-014F-8D1F-DBFC6099C1D5}" destId="{2CB2242F-68D0-F049-B6DF-587512CA1447}" srcOrd="0" destOrd="0" presId="urn:microsoft.com/office/officeart/2005/8/layout/hierarchy5"/>
    <dgm:cxn modelId="{5EFB75CC-5F8E-CE45-B367-572DE7005836}" type="presOf" srcId="{CA6E99A1-7D2A-4242-96F8-D979869B422A}" destId="{16BA793B-0468-1E49-B170-4A95D2AA9E6E}" srcOrd="0" destOrd="0" presId="urn:microsoft.com/office/officeart/2005/8/layout/hierarchy5"/>
    <dgm:cxn modelId="{A0E867EE-A43E-9D46-8A40-71C238EB1CA6}" type="presOf" srcId="{A7910F0B-92AE-E04B-9035-7A6DEAC4BFEF}" destId="{3E663769-2BE0-6B49-BC3B-D8615EAAA421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DDBC16FB-26BF-7249-AC81-7AC5AADAC9C3}" type="presOf" srcId="{7F9ADF7A-99FC-9947-A328-5B51C67FEA1F}" destId="{AC37C01C-3DB0-E243-975F-107C623D30C4}" srcOrd="0" destOrd="0" presId="urn:microsoft.com/office/officeart/2005/8/layout/hierarchy5"/>
    <dgm:cxn modelId="{1CDB01C4-71CF-5F42-BF0C-C1F9AEBF1F79}" type="presOf" srcId="{444A9F1E-5234-3643-B518-2F9037C23EAF}" destId="{D97C9E2D-C213-734F-B60E-BBA7EF37A19F}" srcOrd="1" destOrd="0" presId="urn:microsoft.com/office/officeart/2005/8/layout/hierarchy5"/>
    <dgm:cxn modelId="{EA92F933-51D4-D14F-BA46-7E009FBA3028}" srcId="{F8E54BDC-F784-D842-BFBA-BA5AC9C4B7BE}" destId="{59096CF5-627C-014F-8D1F-DBFC6099C1D5}" srcOrd="1" destOrd="0" parTransId="{E31A99B2-2197-AA40-9F35-ED11335FCAF1}" sibTransId="{BF13BCE3-F8D9-7445-A232-F7C6E52D2432}"/>
    <dgm:cxn modelId="{9925DE1F-0162-3246-BBD9-C87A51D7481B}" srcId="{DC12F350-097D-5E43-83F5-B16F9C2F7667}" destId="{F92D7796-D026-F146-AB8E-01375F6001DF}" srcOrd="0" destOrd="0" parTransId="{BC5CA5ED-806C-AB42-B4F0-43A43081501F}" sibTransId="{576E7ABE-7D0D-DB4D-B057-3228EB59984C}"/>
    <dgm:cxn modelId="{9738562E-19CC-7543-9969-6D448C11D18D}" srcId="{F8E54BDC-F784-D842-BFBA-BA5AC9C4B7BE}" destId="{DC12F350-097D-5E43-83F5-B16F9C2F7667}" srcOrd="0" destOrd="0" parTransId="{B6F5CD4B-3429-3A4A-B346-593D3C78A00E}" sibTransId="{4599794A-D338-9D44-B263-39E7ED988C1D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E1ED685C-333E-4247-BB5E-15F2E4730CC2}" type="presOf" srcId="{B6F5CD4B-3429-3A4A-B346-593D3C78A00E}" destId="{6646CF57-7109-2245-A04F-4179F8E563A3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39FE69B9-2EB3-714B-B2F8-D396EBF4273D}" type="presParOf" srcId="{E810B35D-2F6A-C347-9837-B725ECEB6BA6}" destId="{3DD859A7-BADB-7548-B999-D5D1694DE6E9}" srcOrd="0" destOrd="0" presId="urn:microsoft.com/office/officeart/2005/8/layout/hierarchy5"/>
    <dgm:cxn modelId="{FC18CB4E-7E9C-3541-8B33-DE30CB4E00E4}" type="presParOf" srcId="{3DD859A7-BADB-7548-B999-D5D1694DE6E9}" destId="{DE4BCF83-B2F8-0745-B6E9-F0DB554E1593}" srcOrd="0" destOrd="0" presId="urn:microsoft.com/office/officeart/2005/8/layout/hierarchy5"/>
    <dgm:cxn modelId="{FFDAC432-734A-024A-A0B3-E4364851D8F4}" type="presParOf" srcId="{DE4BCF83-B2F8-0745-B6E9-F0DB554E1593}" destId="{AF30A732-6CFB-F248-9309-4B678704E064}" srcOrd="0" destOrd="0" presId="urn:microsoft.com/office/officeart/2005/8/layout/hierarchy5"/>
    <dgm:cxn modelId="{29A937DB-7B38-CA48-A330-EB13CA439A3C}" type="presParOf" srcId="{AF30A732-6CFB-F248-9309-4B678704E064}" destId="{C10BF867-1A7A-4446-A053-A40303DB35CE}" srcOrd="0" destOrd="0" presId="urn:microsoft.com/office/officeart/2005/8/layout/hierarchy5"/>
    <dgm:cxn modelId="{CBED4947-FBFC-6B4A-B9B1-8B9E69B5E226}" type="presParOf" srcId="{AF30A732-6CFB-F248-9309-4B678704E064}" destId="{7E56E4D9-A020-2B4A-8DD9-6995189AF7D3}" srcOrd="1" destOrd="0" presId="urn:microsoft.com/office/officeart/2005/8/layout/hierarchy5"/>
    <dgm:cxn modelId="{6DC94D66-ED53-A14E-BE53-EC96F2991853}" type="presParOf" srcId="{7E56E4D9-A020-2B4A-8DD9-6995189AF7D3}" destId="{FFE61F10-2E9E-F747-96FA-18547165C978}" srcOrd="0" destOrd="0" presId="urn:microsoft.com/office/officeart/2005/8/layout/hierarchy5"/>
    <dgm:cxn modelId="{CE09A6BB-7BF4-5B4A-8AD2-77B81BB4DDA3}" type="presParOf" srcId="{FFE61F10-2E9E-F747-96FA-18547165C978}" destId="{A183BC37-C33A-0B45-B57E-7D763330C59C}" srcOrd="0" destOrd="0" presId="urn:microsoft.com/office/officeart/2005/8/layout/hierarchy5"/>
    <dgm:cxn modelId="{F49E5E1F-0EB6-894B-9598-92FA66155A30}" type="presParOf" srcId="{7E56E4D9-A020-2B4A-8DD9-6995189AF7D3}" destId="{8B152458-8A7E-B44C-95DB-3E93235784E6}" srcOrd="1" destOrd="0" presId="urn:microsoft.com/office/officeart/2005/8/layout/hierarchy5"/>
    <dgm:cxn modelId="{FEE47D14-89BA-EE45-84AC-3218478ABDF6}" type="presParOf" srcId="{8B152458-8A7E-B44C-95DB-3E93235784E6}" destId="{221C9CAF-3F59-0049-B336-F958E62B9617}" srcOrd="0" destOrd="0" presId="urn:microsoft.com/office/officeart/2005/8/layout/hierarchy5"/>
    <dgm:cxn modelId="{E9FEAD7C-1F89-9149-AEB9-E71900A98B2F}" type="presParOf" srcId="{8B152458-8A7E-B44C-95DB-3E93235784E6}" destId="{A835BB99-2B44-2748-BA8B-1F42E4A8BA14}" srcOrd="1" destOrd="0" presId="urn:microsoft.com/office/officeart/2005/8/layout/hierarchy5"/>
    <dgm:cxn modelId="{51912470-776D-A144-9191-9292CC0F24EE}" type="presParOf" srcId="{7E56E4D9-A020-2B4A-8DD9-6995189AF7D3}" destId="{070CAA69-03B0-F24C-9492-720899E6B160}" srcOrd="2" destOrd="0" presId="urn:microsoft.com/office/officeart/2005/8/layout/hierarchy5"/>
    <dgm:cxn modelId="{45D6AD16-9765-354B-A684-44874A69E194}" type="presParOf" srcId="{070CAA69-03B0-F24C-9492-720899E6B160}" destId="{886080F6-674F-C743-ABF0-84542A425B0A}" srcOrd="0" destOrd="0" presId="urn:microsoft.com/office/officeart/2005/8/layout/hierarchy5"/>
    <dgm:cxn modelId="{64FD0522-1925-0640-9EEF-23ACDC5DEFF2}" type="presParOf" srcId="{7E56E4D9-A020-2B4A-8DD9-6995189AF7D3}" destId="{FD4EDB0E-719D-B941-B890-33E05B702EFC}" srcOrd="3" destOrd="0" presId="urn:microsoft.com/office/officeart/2005/8/layout/hierarchy5"/>
    <dgm:cxn modelId="{3BF4CFE5-B6D4-4743-8682-75DEB1AF1947}" type="presParOf" srcId="{FD4EDB0E-719D-B941-B890-33E05B702EFC}" destId="{55D02F28-2378-0841-9435-5D2F4CCD968B}" srcOrd="0" destOrd="0" presId="urn:microsoft.com/office/officeart/2005/8/layout/hierarchy5"/>
    <dgm:cxn modelId="{8D90D005-E1E9-254E-8192-8A6A0C367359}" type="presParOf" srcId="{FD4EDB0E-719D-B941-B890-33E05B702EFC}" destId="{ED65D717-49D7-A841-929E-2D84E1C3F705}" srcOrd="1" destOrd="0" presId="urn:microsoft.com/office/officeart/2005/8/layout/hierarchy5"/>
    <dgm:cxn modelId="{36CED5FE-B726-7242-902A-0A9BD3BB0919}" type="presParOf" srcId="{ED65D717-49D7-A841-929E-2D84E1C3F705}" destId="{031F961D-3F74-1240-A06C-0A2363EC79B5}" srcOrd="0" destOrd="0" presId="urn:microsoft.com/office/officeart/2005/8/layout/hierarchy5"/>
    <dgm:cxn modelId="{42324A6C-3AFA-8842-8117-52418BC3ED5C}" type="presParOf" srcId="{031F961D-3F74-1240-A06C-0A2363EC79B5}" destId="{8B7E89A7-FE16-6948-914A-65700DA76519}" srcOrd="0" destOrd="0" presId="urn:microsoft.com/office/officeart/2005/8/layout/hierarchy5"/>
    <dgm:cxn modelId="{ED05404B-E3BA-6A41-9028-75F48C5C7826}" type="presParOf" srcId="{ED65D717-49D7-A841-929E-2D84E1C3F705}" destId="{EDD360A7-3AB9-544E-BBF4-CEE1B01B4B7E}" srcOrd="1" destOrd="0" presId="urn:microsoft.com/office/officeart/2005/8/layout/hierarchy5"/>
    <dgm:cxn modelId="{33C21929-CEDD-4F4A-BE4E-67DAE51E651B}" type="presParOf" srcId="{EDD360A7-3AB9-544E-BBF4-CEE1B01B4B7E}" destId="{3933FE3C-EE74-5644-ABB3-BD72AAA82A62}" srcOrd="0" destOrd="0" presId="urn:microsoft.com/office/officeart/2005/8/layout/hierarchy5"/>
    <dgm:cxn modelId="{44290997-0792-5647-8486-CE88B8B216BB}" type="presParOf" srcId="{EDD360A7-3AB9-544E-BBF4-CEE1B01B4B7E}" destId="{706AEDF1-690A-5041-9E7C-1D01343E8CCB}" srcOrd="1" destOrd="0" presId="urn:microsoft.com/office/officeart/2005/8/layout/hierarchy5"/>
    <dgm:cxn modelId="{9D2F82EF-A1C8-444C-B8AB-E932A06AAF9B}" type="presParOf" srcId="{706AEDF1-690A-5041-9E7C-1D01343E8CCB}" destId="{F1A99ACE-F69E-2D4D-99DA-0EE5E855DB68}" srcOrd="0" destOrd="0" presId="urn:microsoft.com/office/officeart/2005/8/layout/hierarchy5"/>
    <dgm:cxn modelId="{D10F0ED3-1010-EC46-83EE-4148494364A2}" type="presParOf" srcId="{F1A99ACE-F69E-2D4D-99DA-0EE5E855DB68}" destId="{D97C9E2D-C213-734F-B60E-BBA7EF37A19F}" srcOrd="0" destOrd="0" presId="urn:microsoft.com/office/officeart/2005/8/layout/hierarchy5"/>
    <dgm:cxn modelId="{9A7B44A3-30A8-164C-BAAF-E27B304F843A}" type="presParOf" srcId="{706AEDF1-690A-5041-9E7C-1D01343E8CCB}" destId="{9DADD097-8A93-5342-99E8-8390F439340B}" srcOrd="1" destOrd="0" presId="urn:microsoft.com/office/officeart/2005/8/layout/hierarchy5"/>
    <dgm:cxn modelId="{ECE02625-12D4-4945-BE87-A5996E7BFEF9}" type="presParOf" srcId="{9DADD097-8A93-5342-99E8-8390F439340B}" destId="{5461BFF1-D96F-8947-A9B2-17D8F2ADD446}" srcOrd="0" destOrd="0" presId="urn:microsoft.com/office/officeart/2005/8/layout/hierarchy5"/>
    <dgm:cxn modelId="{A4D92CB0-3D4F-894D-B1A8-6B7690866E14}" type="presParOf" srcId="{9DADD097-8A93-5342-99E8-8390F439340B}" destId="{7E4192CE-2E72-CE4B-8768-D9DB805B3450}" srcOrd="1" destOrd="0" presId="urn:microsoft.com/office/officeart/2005/8/layout/hierarchy5"/>
    <dgm:cxn modelId="{7AF8A338-8C8C-C14D-980D-D2DC7CB90C30}" type="presParOf" srcId="{ED65D717-49D7-A841-929E-2D84E1C3F705}" destId="{66F13031-F75E-D844-A099-232EB22FB6E2}" srcOrd="2" destOrd="0" presId="urn:microsoft.com/office/officeart/2005/8/layout/hierarchy5"/>
    <dgm:cxn modelId="{1AF6BCB0-0284-D24C-90D2-27BC00743139}" type="presParOf" srcId="{66F13031-F75E-D844-A099-232EB22FB6E2}" destId="{B10FF412-A77A-5D4D-AC80-7CFFF767CC26}" srcOrd="0" destOrd="0" presId="urn:microsoft.com/office/officeart/2005/8/layout/hierarchy5"/>
    <dgm:cxn modelId="{02716369-B862-634D-B83A-84E98382A794}" type="presParOf" srcId="{ED65D717-49D7-A841-929E-2D84E1C3F705}" destId="{C854021C-7DD2-FD4C-B5A9-2485D3BA72CE}" srcOrd="3" destOrd="0" presId="urn:microsoft.com/office/officeart/2005/8/layout/hierarchy5"/>
    <dgm:cxn modelId="{E97D305E-D1FA-444A-B150-191BE2DEDF65}" type="presParOf" srcId="{C854021C-7DD2-FD4C-B5A9-2485D3BA72CE}" destId="{92CE0197-96BE-C146-9392-71643BA1F606}" srcOrd="0" destOrd="0" presId="urn:microsoft.com/office/officeart/2005/8/layout/hierarchy5"/>
    <dgm:cxn modelId="{0B283C0C-38D1-F84E-8AC8-9B93EC2AD98F}" type="presParOf" srcId="{C854021C-7DD2-FD4C-B5A9-2485D3BA72CE}" destId="{4F51183B-8D4A-0A42-A5AA-F95ACCACE3DC}" srcOrd="1" destOrd="0" presId="urn:microsoft.com/office/officeart/2005/8/layout/hierarchy5"/>
    <dgm:cxn modelId="{5407194C-D235-6D4F-B600-F6BD196E9CFF}" type="presParOf" srcId="{4F51183B-8D4A-0A42-A5AA-F95ACCACE3DC}" destId="{4953A121-5957-5A43-A424-1A2809E07536}" srcOrd="0" destOrd="0" presId="urn:microsoft.com/office/officeart/2005/8/layout/hierarchy5"/>
    <dgm:cxn modelId="{B07A3735-F8F1-3244-AEF6-74F2E1994AFE}" type="presParOf" srcId="{4953A121-5957-5A43-A424-1A2809E07536}" destId="{ECD3D4EF-C09E-8C41-97CA-6D17648E0F23}" srcOrd="0" destOrd="0" presId="urn:microsoft.com/office/officeart/2005/8/layout/hierarchy5"/>
    <dgm:cxn modelId="{7BC039A6-ED34-F44F-A423-61FFA0C46074}" type="presParOf" srcId="{4F51183B-8D4A-0A42-A5AA-F95ACCACE3DC}" destId="{95589B5A-23D4-9245-8A2C-F4BE2BD882A6}" srcOrd="1" destOrd="0" presId="urn:microsoft.com/office/officeart/2005/8/layout/hierarchy5"/>
    <dgm:cxn modelId="{CA1B237B-DA8D-C54A-A972-005477CB7BA4}" type="presParOf" srcId="{95589B5A-23D4-9245-8A2C-F4BE2BD882A6}" destId="{BA5D4AFC-513D-904C-929B-9E59DC469C1C}" srcOrd="0" destOrd="0" presId="urn:microsoft.com/office/officeart/2005/8/layout/hierarchy5"/>
    <dgm:cxn modelId="{C6473218-33A1-E146-8FBF-62BBF2A0EA43}" type="presParOf" srcId="{95589B5A-23D4-9245-8A2C-F4BE2BD882A6}" destId="{17123F71-7DB5-5A4A-868D-486B2A0BF4DF}" srcOrd="1" destOrd="0" presId="urn:microsoft.com/office/officeart/2005/8/layout/hierarchy5"/>
    <dgm:cxn modelId="{D93CE02D-EA81-6F40-A655-68C69D6F6B58}" type="presParOf" srcId="{17123F71-7DB5-5A4A-868D-486B2A0BF4DF}" destId="{AC37C01C-3DB0-E243-975F-107C623D30C4}" srcOrd="0" destOrd="0" presId="urn:microsoft.com/office/officeart/2005/8/layout/hierarchy5"/>
    <dgm:cxn modelId="{AD633E22-44DE-DC44-A8D4-BED4CE951E35}" type="presParOf" srcId="{AC37C01C-3DB0-E243-975F-107C623D30C4}" destId="{9B3365CF-F5A9-B44D-8613-E6E28A16E1E7}" srcOrd="0" destOrd="0" presId="urn:microsoft.com/office/officeart/2005/8/layout/hierarchy5"/>
    <dgm:cxn modelId="{BBC11F81-7DDB-324E-B348-5330F2B21713}" type="presParOf" srcId="{17123F71-7DB5-5A4A-868D-486B2A0BF4DF}" destId="{C5848936-1CD1-484B-B263-A35F16823360}" srcOrd="1" destOrd="0" presId="urn:microsoft.com/office/officeart/2005/8/layout/hierarchy5"/>
    <dgm:cxn modelId="{63ACDB1B-B944-3945-8BBE-EC46B0E30EEE}" type="presParOf" srcId="{C5848936-1CD1-484B-B263-A35F16823360}" destId="{1E06612D-F92A-D449-84C6-49735490689A}" srcOrd="0" destOrd="0" presId="urn:microsoft.com/office/officeart/2005/8/layout/hierarchy5"/>
    <dgm:cxn modelId="{65550488-1C67-C046-BC19-2F2ADD981B00}" type="presParOf" srcId="{C5848936-1CD1-484B-B263-A35F16823360}" destId="{677CD7DF-E483-4B49-9951-22C59CD1F917}" srcOrd="1" destOrd="0" presId="urn:microsoft.com/office/officeart/2005/8/layout/hierarchy5"/>
    <dgm:cxn modelId="{ACED93A0-DB39-4E4A-81FA-65416665D64C}" type="presParOf" srcId="{17123F71-7DB5-5A4A-868D-486B2A0BF4DF}" destId="{35A29448-BF84-F44D-A420-6F64EADFC7BF}" srcOrd="2" destOrd="0" presId="urn:microsoft.com/office/officeart/2005/8/layout/hierarchy5"/>
    <dgm:cxn modelId="{50506C81-7B3C-2C4F-94A7-260DA9A4D637}" type="presParOf" srcId="{35A29448-BF84-F44D-A420-6F64EADFC7BF}" destId="{B707E388-33E7-F146-B781-18475AEFDB1F}" srcOrd="0" destOrd="0" presId="urn:microsoft.com/office/officeart/2005/8/layout/hierarchy5"/>
    <dgm:cxn modelId="{B3094851-52EE-2748-905F-CAABE64998A3}" type="presParOf" srcId="{17123F71-7DB5-5A4A-868D-486B2A0BF4DF}" destId="{F35E298B-328C-0B48-86E4-731824801F0E}" srcOrd="3" destOrd="0" presId="urn:microsoft.com/office/officeart/2005/8/layout/hierarchy5"/>
    <dgm:cxn modelId="{D2026652-4113-4B4C-AE95-C845E113ECAC}" type="presParOf" srcId="{F35E298B-328C-0B48-86E4-731824801F0E}" destId="{A915EFA8-0B58-C246-AB56-96B782BE1F56}" srcOrd="0" destOrd="0" presId="urn:microsoft.com/office/officeart/2005/8/layout/hierarchy5"/>
    <dgm:cxn modelId="{7BB333DF-B59E-2F4F-90B0-E0AD64DB3C88}" type="presParOf" srcId="{F35E298B-328C-0B48-86E4-731824801F0E}" destId="{14454413-EEA1-C441-8A81-66F7B3E99FC8}" srcOrd="1" destOrd="0" presId="urn:microsoft.com/office/officeart/2005/8/layout/hierarchy5"/>
    <dgm:cxn modelId="{37DAC983-73F8-754A-9C61-F55FDCE76931}" type="presParOf" srcId="{14454413-EEA1-C441-8A81-66F7B3E99FC8}" destId="{6646CF57-7109-2245-A04F-4179F8E563A3}" srcOrd="0" destOrd="0" presId="urn:microsoft.com/office/officeart/2005/8/layout/hierarchy5"/>
    <dgm:cxn modelId="{115C1256-459E-9A4B-8EDC-B91D93BE93EC}" type="presParOf" srcId="{6646CF57-7109-2245-A04F-4179F8E563A3}" destId="{41AB80C7-1F39-5D45-BA96-45A7A8504625}" srcOrd="0" destOrd="0" presId="urn:microsoft.com/office/officeart/2005/8/layout/hierarchy5"/>
    <dgm:cxn modelId="{3A492AC5-FA2E-C94F-AE3D-DA1F9B48E345}" type="presParOf" srcId="{14454413-EEA1-C441-8A81-66F7B3E99FC8}" destId="{A0DF7323-4209-6942-ACC1-FB092234185D}" srcOrd="1" destOrd="0" presId="urn:microsoft.com/office/officeart/2005/8/layout/hierarchy5"/>
    <dgm:cxn modelId="{0366A7B4-9499-4A45-AFB6-C143D71C1CFF}" type="presParOf" srcId="{A0DF7323-4209-6942-ACC1-FB092234185D}" destId="{CF91C2D1-BCD9-0440-B3B7-16C7972DD4F8}" srcOrd="0" destOrd="0" presId="urn:microsoft.com/office/officeart/2005/8/layout/hierarchy5"/>
    <dgm:cxn modelId="{A7B34D54-A8FA-2547-8B9E-39704A91EF59}" type="presParOf" srcId="{A0DF7323-4209-6942-ACC1-FB092234185D}" destId="{1C75D5B4-27B5-5A4E-A895-52AEC0A72FF4}" srcOrd="1" destOrd="0" presId="urn:microsoft.com/office/officeart/2005/8/layout/hierarchy5"/>
    <dgm:cxn modelId="{FFE251EF-3993-1C45-B6A7-DE08ADD9DB54}" type="presParOf" srcId="{1C75D5B4-27B5-5A4E-A895-52AEC0A72FF4}" destId="{225B79BA-840F-7942-A9F8-29CFE034545D}" srcOrd="0" destOrd="0" presId="urn:microsoft.com/office/officeart/2005/8/layout/hierarchy5"/>
    <dgm:cxn modelId="{EE1292D5-A21D-D74F-8DCA-9510BE724AC2}" type="presParOf" srcId="{225B79BA-840F-7942-A9F8-29CFE034545D}" destId="{7A2FAB2C-7AC3-A344-8053-C4823C0B500F}" srcOrd="0" destOrd="0" presId="urn:microsoft.com/office/officeart/2005/8/layout/hierarchy5"/>
    <dgm:cxn modelId="{DB84106D-E82C-F644-9B09-C4C67AE74432}" type="presParOf" srcId="{1C75D5B4-27B5-5A4E-A895-52AEC0A72FF4}" destId="{D8B73060-1BA6-8848-B140-A3DC9D64B88A}" srcOrd="1" destOrd="0" presId="urn:microsoft.com/office/officeart/2005/8/layout/hierarchy5"/>
    <dgm:cxn modelId="{C3C4E873-192F-A54A-8544-118E3287AF25}" type="presParOf" srcId="{D8B73060-1BA6-8848-B140-A3DC9D64B88A}" destId="{A3C8FAFB-4AF3-164F-8090-AD70982682C5}" srcOrd="0" destOrd="0" presId="urn:microsoft.com/office/officeart/2005/8/layout/hierarchy5"/>
    <dgm:cxn modelId="{077AFF6E-88D9-D149-B512-F3187CC59A68}" type="presParOf" srcId="{D8B73060-1BA6-8848-B140-A3DC9D64B88A}" destId="{E66E775B-957F-F54B-84CF-D05C9042DB6C}" srcOrd="1" destOrd="0" presId="urn:microsoft.com/office/officeart/2005/8/layout/hierarchy5"/>
    <dgm:cxn modelId="{005CD842-CAF3-9B47-A779-6530044410E3}" type="presParOf" srcId="{14454413-EEA1-C441-8A81-66F7B3E99FC8}" destId="{4827219C-7C22-864F-A3E1-612C486A3DD8}" srcOrd="2" destOrd="0" presId="urn:microsoft.com/office/officeart/2005/8/layout/hierarchy5"/>
    <dgm:cxn modelId="{4CDD1EF6-C90A-B44F-A82F-A1161183ABF5}" type="presParOf" srcId="{4827219C-7C22-864F-A3E1-612C486A3DD8}" destId="{FE87773F-1257-1D41-AAF5-4EFC224D8214}" srcOrd="0" destOrd="0" presId="urn:microsoft.com/office/officeart/2005/8/layout/hierarchy5"/>
    <dgm:cxn modelId="{C82B0EAE-1175-2245-84A3-C3406DE73B59}" type="presParOf" srcId="{14454413-EEA1-C441-8A81-66F7B3E99FC8}" destId="{E4FE2151-4469-5F41-BEA3-8B80BFCAEB12}" srcOrd="3" destOrd="0" presId="urn:microsoft.com/office/officeart/2005/8/layout/hierarchy5"/>
    <dgm:cxn modelId="{A899296E-D67E-4E4C-9D7E-1D3F831CF805}" type="presParOf" srcId="{E4FE2151-4469-5F41-BEA3-8B80BFCAEB12}" destId="{2CB2242F-68D0-F049-B6DF-587512CA1447}" srcOrd="0" destOrd="0" presId="urn:microsoft.com/office/officeart/2005/8/layout/hierarchy5"/>
    <dgm:cxn modelId="{46254C84-7D0A-8F4E-9320-698024BD951C}" type="presParOf" srcId="{E4FE2151-4469-5F41-BEA3-8B80BFCAEB12}" destId="{70457A06-BF69-844D-9A20-FC7CF29140D7}" srcOrd="1" destOrd="0" presId="urn:microsoft.com/office/officeart/2005/8/layout/hierarchy5"/>
    <dgm:cxn modelId="{1416288B-271F-8940-B37E-BDF52C0D22F1}" type="presParOf" srcId="{70457A06-BF69-844D-9A20-FC7CF29140D7}" destId="{CB6C7C5B-AD75-B546-9C4A-D5F9149752FA}" srcOrd="0" destOrd="0" presId="urn:microsoft.com/office/officeart/2005/8/layout/hierarchy5"/>
    <dgm:cxn modelId="{4DEBDEA0-1619-C54C-A49E-1859982678F8}" type="presParOf" srcId="{CB6C7C5B-AD75-B546-9C4A-D5F9149752FA}" destId="{F5571946-BEF2-E14B-BCEA-EC7471898F7D}" srcOrd="0" destOrd="0" presId="urn:microsoft.com/office/officeart/2005/8/layout/hierarchy5"/>
    <dgm:cxn modelId="{89591E29-F356-1047-B9EA-76AF1370B560}" type="presParOf" srcId="{70457A06-BF69-844D-9A20-FC7CF29140D7}" destId="{DB2846B3-42B4-BE48-8EB4-98B79A4B9C08}" srcOrd="1" destOrd="0" presId="urn:microsoft.com/office/officeart/2005/8/layout/hierarchy5"/>
    <dgm:cxn modelId="{DE472EAD-504A-DE44-B344-8B88C54AB566}" type="presParOf" srcId="{DB2846B3-42B4-BE48-8EB4-98B79A4B9C08}" destId="{16BA793B-0468-1E49-B170-4A95D2AA9E6E}" srcOrd="0" destOrd="0" presId="urn:microsoft.com/office/officeart/2005/8/layout/hierarchy5"/>
    <dgm:cxn modelId="{7388D425-B65D-EC47-AE82-0C5A634D64A1}" type="presParOf" srcId="{DB2846B3-42B4-BE48-8EB4-98B79A4B9C08}" destId="{77AB5EE6-E1E5-004A-992B-52B16B74D86D}" srcOrd="1" destOrd="0" presId="urn:microsoft.com/office/officeart/2005/8/layout/hierarchy5"/>
    <dgm:cxn modelId="{8BE94644-4F70-5640-A2E2-3C0E81B091AF}" type="presParOf" srcId="{7E56E4D9-A020-2B4A-8DD9-6995189AF7D3}" destId="{3E663769-2BE0-6B49-BC3B-D8615EAAA421}" srcOrd="4" destOrd="0" presId="urn:microsoft.com/office/officeart/2005/8/layout/hierarchy5"/>
    <dgm:cxn modelId="{09B9B98A-C772-1244-A1E1-162210BA14D9}" type="presParOf" srcId="{3E663769-2BE0-6B49-BC3B-D8615EAAA421}" destId="{6E9C2A4E-9125-5649-BA8E-5A6960930B11}" srcOrd="0" destOrd="0" presId="urn:microsoft.com/office/officeart/2005/8/layout/hierarchy5"/>
    <dgm:cxn modelId="{60FA574D-91E5-0941-8A6E-653189E85E32}" type="presParOf" srcId="{7E56E4D9-A020-2B4A-8DD9-6995189AF7D3}" destId="{4BCCDD43-2CCE-7D40-B67E-F22DF2783F0C}" srcOrd="5" destOrd="0" presId="urn:microsoft.com/office/officeart/2005/8/layout/hierarchy5"/>
    <dgm:cxn modelId="{98E30DAE-62C3-9F44-B11D-88AEC99CF1B6}" type="presParOf" srcId="{4BCCDD43-2CCE-7D40-B67E-F22DF2783F0C}" destId="{05FE9CF1-B2D6-2043-8D0C-D2516ECD6FB0}" srcOrd="0" destOrd="0" presId="urn:microsoft.com/office/officeart/2005/8/layout/hierarchy5"/>
    <dgm:cxn modelId="{3139282F-0BA8-3C47-A9CA-F8AFC40DAD07}" type="presParOf" srcId="{4BCCDD43-2CCE-7D40-B67E-F22DF2783F0C}" destId="{E6111608-23BB-EA4C-A9AD-5891D3777124}" srcOrd="1" destOrd="0" presId="urn:microsoft.com/office/officeart/2005/8/layout/hierarchy5"/>
    <dgm:cxn modelId="{582DDE08-D778-A34F-A08F-4AF9FB306E46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D05FE6F-A34E-504F-AE27-014A1E8E281D}" type="presOf" srcId="{9A718BD6-94BB-1D4B-B73D-7155F75AE044}" destId="{256FC380-A617-6B41-88D9-CC1DC21526CC}" srcOrd="0" destOrd="0" presId="urn:microsoft.com/office/officeart/2005/8/layout/hierarchy5"/>
    <dgm:cxn modelId="{26144E65-D8AB-F84D-878B-EEBE8381E6B1}" type="presOf" srcId="{4E17C6A3-9B26-D947-AA15-E97E5BA220E5}" destId="{B10FF412-A77A-5D4D-AC80-7CFFF767CC26}" srcOrd="1" destOrd="0" presId="urn:microsoft.com/office/officeart/2005/8/layout/hierarchy5"/>
    <dgm:cxn modelId="{FB9FF128-2966-C148-84DC-1F52EBE0795B}" type="presOf" srcId="{4F9A35A4-B372-644D-BDB7-61660A4A26E6}" destId="{E810B35D-2F6A-C347-9837-B725ECEB6BA6}" srcOrd="0" destOrd="0" presId="urn:microsoft.com/office/officeart/2005/8/layout/hierarchy5"/>
    <dgm:cxn modelId="{47D2E369-DB16-E94A-813D-D4ED4C29CD7E}" type="presOf" srcId="{37594504-D479-E141-9AB9-DFE920523AC7}" destId="{FFE61F10-2E9E-F747-96FA-18547165C978}" srcOrd="0" destOrd="0" presId="urn:microsoft.com/office/officeart/2005/8/layout/hierarchy5"/>
    <dgm:cxn modelId="{648371FF-6000-704A-8003-0515E3BA6D78}" type="presOf" srcId="{3DCFC548-AC4F-9549-8C07-430D8CD6CF00}" destId="{221C9CAF-3F59-0049-B336-F958E62B9617}" srcOrd="0" destOrd="0" presId="urn:microsoft.com/office/officeart/2005/8/layout/hierarchy5"/>
    <dgm:cxn modelId="{BD30063F-B13F-1443-B1DE-CB4E88A1DE90}" type="presOf" srcId="{37594504-D479-E141-9AB9-DFE920523AC7}" destId="{A183BC37-C33A-0B45-B57E-7D763330C59C}" srcOrd="1" destOrd="0" presId="urn:microsoft.com/office/officeart/2005/8/layout/hierarchy5"/>
    <dgm:cxn modelId="{7A4883D2-CCD2-5B4A-BA3D-31327E12B3C2}" type="presOf" srcId="{3EB185C6-E2F4-7541-9D05-21974232E934}" destId="{55D02F28-2378-0841-9435-5D2F4CCD968B}" srcOrd="0" destOrd="0" presId="urn:microsoft.com/office/officeart/2005/8/layout/hierarchy5"/>
    <dgm:cxn modelId="{8CD10A68-9FB4-7446-B510-D4C7057106F5}" type="presOf" srcId="{444A9F1E-5234-3643-B518-2F9037C23EAF}" destId="{F1A99ACE-F69E-2D4D-99DA-0EE5E855DB68}" srcOrd="0" destOrd="0" presId="urn:microsoft.com/office/officeart/2005/8/layout/hierarchy5"/>
    <dgm:cxn modelId="{5F7CA724-CBB9-8547-B9FA-12CA15195FAB}" type="presOf" srcId="{D3C99FA0-09AB-8444-9973-1CD2E4BF1D85}" destId="{8B7E89A7-FE16-6948-914A-65700DA76519}" srcOrd="1" destOrd="0" presId="urn:microsoft.com/office/officeart/2005/8/layout/hierarchy5"/>
    <dgm:cxn modelId="{AC0E2AEF-44DD-A445-8C0C-153F1A282144}" type="presOf" srcId="{87693AF5-719A-194B-B1CA-C8804C931FC7}" destId="{9D0A1A56-9B1F-BA4C-BE4E-A2CF6B432669}" srcOrd="0" destOrd="0" presId="urn:microsoft.com/office/officeart/2005/8/layout/hierarchy5"/>
    <dgm:cxn modelId="{F6A68374-42F2-EC47-9CA0-3EE2DA9467B0}" type="presOf" srcId="{A45C318E-9B0A-2E43-987C-C10EFC0359A9}" destId="{05FE9CF1-B2D6-2043-8D0C-D2516ECD6FB0}" srcOrd="0" destOrd="0" presId="urn:microsoft.com/office/officeart/2005/8/layout/hierarchy5"/>
    <dgm:cxn modelId="{B9319013-1F26-534F-AC8B-00BBDD29925D}" type="presOf" srcId="{5F86ADFF-C4AE-0344-A239-0C856C5869D2}" destId="{2A472AA1-0CAB-A541-B487-A218DA1968C2}" srcOrd="1" destOrd="0" presId="urn:microsoft.com/office/officeart/2005/8/layout/hierarchy5"/>
    <dgm:cxn modelId="{7B7DA609-F822-A540-9375-774489957FF2}" type="presOf" srcId="{0C310DF1-E58A-A348-8D62-BD8C1463842A}" destId="{C9846AA6-296A-4441-A7A1-728CAB3DCCDA}" srcOrd="0" destOrd="0" presId="urn:microsoft.com/office/officeart/2005/8/layout/hierarchy5"/>
    <dgm:cxn modelId="{5AABF670-32BE-D549-B18D-34D76B20A554}" type="presOf" srcId="{F339F5B8-F89A-754B-9BFA-65874C60DB7A}" destId="{3559B619-D837-754B-8102-207C84454180}" srcOrd="0" destOrd="0" presId="urn:microsoft.com/office/officeart/2005/8/layout/hierarchy5"/>
    <dgm:cxn modelId="{40C83B55-23B4-1C45-90D8-B0FDB9B243C9}" type="presOf" srcId="{A3CB4B28-1750-E142-BCD2-7E2EB273B516}" destId="{D2929E26-1F90-6D49-AA14-FCEE36A6CB56}" srcOrd="0" destOrd="0" presId="urn:microsoft.com/office/officeart/2005/8/layout/hierarchy5"/>
    <dgm:cxn modelId="{A1857CCD-00FB-9E4C-9F08-65D4D0895CC8}" type="presOf" srcId="{D3C99FA0-09AB-8444-9973-1CD2E4BF1D85}" destId="{031F961D-3F74-1240-A06C-0A2363EC79B5}" srcOrd="0" destOrd="0" presId="urn:microsoft.com/office/officeart/2005/8/layout/hierarchy5"/>
    <dgm:cxn modelId="{EB5814D2-FD2D-224B-8B94-445369D90A16}" type="presOf" srcId="{6FFC7796-5763-0A47-9BC6-31AA9E481410}" destId="{A38CC815-9508-6641-B741-E8CDBD18E515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32F3850A-30F7-B542-AC49-4E46F747A70C}" type="presOf" srcId="{20454766-565B-7B4E-AEEB-A6138568AF92}" destId="{4953A121-5957-5A43-A424-1A2809E07536}" srcOrd="0" destOrd="0" presId="urn:microsoft.com/office/officeart/2005/8/layout/hierarchy5"/>
    <dgm:cxn modelId="{7826DBF9-8F5A-9B47-B557-CDC84AC442D2}" type="presOf" srcId="{C3DA678B-B0A6-6B49-9543-92143C2891DA}" destId="{1E06612D-F92A-D449-84C6-49735490689A}" srcOrd="0" destOrd="0" presId="urn:microsoft.com/office/officeart/2005/8/layout/hierarchy5"/>
    <dgm:cxn modelId="{89BDF2A2-BA33-F443-9AE9-04EE41923B13}" type="presOf" srcId="{530EEE34-27A1-B446-AEFF-496FFF9994F7}" destId="{3933FE3C-EE74-5644-ABB3-BD72AAA82A62}" srcOrd="0" destOrd="0" presId="urn:microsoft.com/office/officeart/2005/8/layout/hierarchy5"/>
    <dgm:cxn modelId="{08AA04BD-D1A6-324A-9CA1-4871F3D52B3D}" type="presOf" srcId="{BE3DAFC3-22BF-C341-8077-FCF437DC7C8D}" destId="{5461BFF1-D96F-8947-A9B2-17D8F2ADD446}" srcOrd="0" destOrd="0" presId="urn:microsoft.com/office/officeart/2005/8/layout/hierarchy5"/>
    <dgm:cxn modelId="{99D16C7A-CB84-4442-86E2-5306FD780BE9}" type="presOf" srcId="{7F9ADF7A-99FC-9947-A328-5B51C67FEA1F}" destId="{9B3365CF-F5A9-B44D-8613-E6E28A16E1E7}" srcOrd="1" destOrd="0" presId="urn:microsoft.com/office/officeart/2005/8/layout/hierarchy5"/>
    <dgm:cxn modelId="{83E5DAF9-8148-794D-8547-11E9A669E442}" type="presOf" srcId="{7F9ADF7A-99FC-9947-A328-5B51C67FEA1F}" destId="{AC37C01C-3DB0-E243-975F-107C623D30C4}" srcOrd="0" destOrd="0" presId="urn:microsoft.com/office/officeart/2005/8/layout/hierarchy5"/>
    <dgm:cxn modelId="{602627CA-8EFB-464D-9CEF-F8D39242A36D}" type="presOf" srcId="{7BF84856-3B90-4145-B7D3-5BB2A33F37D0}" destId="{886080F6-674F-C743-ABF0-84542A425B0A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25CFAB3B-2118-254A-80F0-8B5EDD356CD1}" type="presOf" srcId="{444A9F1E-5234-3643-B518-2F9037C23EAF}" destId="{D97C9E2D-C213-734F-B60E-BBA7EF37A19F}" srcOrd="1" destOrd="0" presId="urn:microsoft.com/office/officeart/2005/8/layout/hierarchy5"/>
    <dgm:cxn modelId="{44381266-C1A7-7B44-83FF-59756D45C8CC}" type="presOf" srcId="{F1618591-CE98-824D-9830-378B3B304A24}" destId="{BA5D4AFC-513D-904C-929B-9E59DC469C1C}" srcOrd="0" destOrd="0" presId="urn:microsoft.com/office/officeart/2005/8/layout/hierarchy5"/>
    <dgm:cxn modelId="{65E88A02-BB07-7F48-9797-497BABB5F3B8}" type="presOf" srcId="{A7910F0B-92AE-E04B-9035-7A6DEAC4BFEF}" destId="{3E663769-2BE0-6B49-BC3B-D8615EAAA421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59710D22-6E56-1A43-83C5-99483F8FBA65}" type="presOf" srcId="{4EFED201-BA1F-AE4A-B3F6-3570859DEAD8}" destId="{4B580FEB-6F77-5343-B986-AE10AC06D391}" srcOrd="1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CCD6C215-36AE-B244-9712-93DE1697EC64}" type="presOf" srcId="{7BF84856-3B90-4145-B7D3-5BB2A33F37D0}" destId="{070CAA69-03B0-F24C-9492-720899E6B160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C63E45DC-CD80-2A41-863D-4198F58F3005}" type="presOf" srcId="{4EFED201-BA1F-AE4A-B3F6-3570859DEAD8}" destId="{F418EDBA-514D-5849-8750-564C8A862E31}" srcOrd="0" destOrd="0" presId="urn:microsoft.com/office/officeart/2005/8/layout/hierarchy5"/>
    <dgm:cxn modelId="{9FE3D53C-DADF-094C-8E5E-955153025428}" type="presOf" srcId="{3CFDA553-883D-C745-A3C7-8A4BA92F937B}" destId="{C10BF867-1A7A-4446-A053-A40303DB35CE}" srcOrd="0" destOrd="0" presId="urn:microsoft.com/office/officeart/2005/8/layout/hierarchy5"/>
    <dgm:cxn modelId="{F654C839-3507-8845-B9ED-353C44AD092A}" type="presOf" srcId="{1B735653-0644-F449-B4C4-0ED1F6A4C7E0}" destId="{7B0221F3-5D0D-5D4E-8BCD-63CF8E0DEB5D}" srcOrd="0" destOrd="0" presId="urn:microsoft.com/office/officeart/2005/8/layout/hierarchy5"/>
    <dgm:cxn modelId="{1AA2437C-C028-424D-9CE0-20E20D4659E1}" type="presOf" srcId="{DD59BA61-EF50-8844-89AF-5D71C449109A}" destId="{E812A06F-B290-0F49-949F-B3F0BEDC6DD1}" srcOrd="0" destOrd="0" presId="urn:microsoft.com/office/officeart/2005/8/layout/hierarchy5"/>
    <dgm:cxn modelId="{474E07A5-2BF4-2844-B06E-9A3CAD62D05B}" type="presOf" srcId="{87693AF5-719A-194B-B1CA-C8804C931FC7}" destId="{D6A97811-54BB-2D48-9786-C8ECD0E65D37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D5749D7E-2C65-6B47-85CD-79597953D2FD}" type="presOf" srcId="{5F86ADFF-C4AE-0344-A239-0C856C5869D2}" destId="{50C99DB9-9BB0-F04F-9BDE-6954EBC7B96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D01C01DD-0352-DC4A-A64D-99B5E8F15001}" type="presOf" srcId="{DD59BA61-EF50-8844-89AF-5D71C449109A}" destId="{90C33F72-A687-C24C-8E67-B03C2EA3B10B}" srcOrd="1" destOrd="0" presId="urn:microsoft.com/office/officeart/2005/8/layout/hierarchy5"/>
    <dgm:cxn modelId="{8F5A220F-5289-E240-8364-130DA4FF0780}" type="presOf" srcId="{6FFC7796-5763-0A47-9BC6-31AA9E481410}" destId="{04B8F778-F898-274F-8926-69CC523E0CA1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72A8CD56-D59B-1944-8EAC-3F4F5ED49AB5}" type="presOf" srcId="{3C2C3A37-3C54-3D49-8FA9-D5E109B5DB22}" destId="{92CE0197-96BE-C146-9392-71643BA1F606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E18DA797-DF87-5E41-99F3-9E1D99B6382D}" type="presOf" srcId="{20454766-565B-7B4E-AEEB-A6138568AF92}" destId="{ECD3D4EF-C09E-8C41-97CA-6D17648E0F23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B4CEC167-BA88-6D41-B212-4F131C4C9FC1}" type="presOf" srcId="{A7910F0B-92AE-E04B-9035-7A6DEAC4BFEF}" destId="{6E9C2A4E-9125-5649-BA8E-5A6960930B11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6D36FEA1-E21B-8047-A0E6-AAC73A178ABB}" type="presOf" srcId="{4E17C6A3-9B26-D947-AA15-E97E5BA220E5}" destId="{66F13031-F75E-D844-A099-232EB22FB6E2}" srcOrd="0" destOrd="0" presId="urn:microsoft.com/office/officeart/2005/8/layout/hierarchy5"/>
    <dgm:cxn modelId="{32BDCB10-FAC6-1A44-9EBA-D100DCD09ADA}" type="presParOf" srcId="{E810B35D-2F6A-C347-9837-B725ECEB6BA6}" destId="{3DD859A7-BADB-7548-B999-D5D1694DE6E9}" srcOrd="0" destOrd="0" presId="urn:microsoft.com/office/officeart/2005/8/layout/hierarchy5"/>
    <dgm:cxn modelId="{B432833A-37E7-F54F-91B6-ABEE83231A42}" type="presParOf" srcId="{3DD859A7-BADB-7548-B999-D5D1694DE6E9}" destId="{DE4BCF83-B2F8-0745-B6E9-F0DB554E1593}" srcOrd="0" destOrd="0" presId="urn:microsoft.com/office/officeart/2005/8/layout/hierarchy5"/>
    <dgm:cxn modelId="{6AB7BA6D-6B21-3149-97D1-BCC011D45AE2}" type="presParOf" srcId="{DE4BCF83-B2F8-0745-B6E9-F0DB554E1593}" destId="{AF30A732-6CFB-F248-9309-4B678704E064}" srcOrd="0" destOrd="0" presId="urn:microsoft.com/office/officeart/2005/8/layout/hierarchy5"/>
    <dgm:cxn modelId="{77C8B229-980D-7C4E-BE72-652F50971EE2}" type="presParOf" srcId="{AF30A732-6CFB-F248-9309-4B678704E064}" destId="{C10BF867-1A7A-4446-A053-A40303DB35CE}" srcOrd="0" destOrd="0" presId="urn:microsoft.com/office/officeart/2005/8/layout/hierarchy5"/>
    <dgm:cxn modelId="{04B845E3-4D4D-D54D-B9F8-5AB4DC2F62AA}" type="presParOf" srcId="{AF30A732-6CFB-F248-9309-4B678704E064}" destId="{7E56E4D9-A020-2B4A-8DD9-6995189AF7D3}" srcOrd="1" destOrd="0" presId="urn:microsoft.com/office/officeart/2005/8/layout/hierarchy5"/>
    <dgm:cxn modelId="{7A58FB52-B38D-1748-9D04-513E709D5B1A}" type="presParOf" srcId="{7E56E4D9-A020-2B4A-8DD9-6995189AF7D3}" destId="{FFE61F10-2E9E-F747-96FA-18547165C978}" srcOrd="0" destOrd="0" presId="urn:microsoft.com/office/officeart/2005/8/layout/hierarchy5"/>
    <dgm:cxn modelId="{16B4781A-540E-A045-8175-2A127D24D06E}" type="presParOf" srcId="{FFE61F10-2E9E-F747-96FA-18547165C978}" destId="{A183BC37-C33A-0B45-B57E-7D763330C59C}" srcOrd="0" destOrd="0" presId="urn:microsoft.com/office/officeart/2005/8/layout/hierarchy5"/>
    <dgm:cxn modelId="{D7A033AA-FE24-B543-8612-43EA040E84A8}" type="presParOf" srcId="{7E56E4D9-A020-2B4A-8DD9-6995189AF7D3}" destId="{8B152458-8A7E-B44C-95DB-3E93235784E6}" srcOrd="1" destOrd="0" presId="urn:microsoft.com/office/officeart/2005/8/layout/hierarchy5"/>
    <dgm:cxn modelId="{0EF690D4-4AB3-1A44-B985-5548503E6264}" type="presParOf" srcId="{8B152458-8A7E-B44C-95DB-3E93235784E6}" destId="{221C9CAF-3F59-0049-B336-F958E62B9617}" srcOrd="0" destOrd="0" presId="urn:microsoft.com/office/officeart/2005/8/layout/hierarchy5"/>
    <dgm:cxn modelId="{857243A3-6851-D04B-988A-FA53F81DDDAF}" type="presParOf" srcId="{8B152458-8A7E-B44C-95DB-3E93235784E6}" destId="{A835BB99-2B44-2748-BA8B-1F42E4A8BA14}" srcOrd="1" destOrd="0" presId="urn:microsoft.com/office/officeart/2005/8/layout/hierarchy5"/>
    <dgm:cxn modelId="{791E12B1-C93C-2648-A6DE-9792587ED0C8}" type="presParOf" srcId="{7E56E4D9-A020-2B4A-8DD9-6995189AF7D3}" destId="{070CAA69-03B0-F24C-9492-720899E6B160}" srcOrd="2" destOrd="0" presId="urn:microsoft.com/office/officeart/2005/8/layout/hierarchy5"/>
    <dgm:cxn modelId="{00679BE6-9B88-A143-82AF-C206FAA9EC83}" type="presParOf" srcId="{070CAA69-03B0-F24C-9492-720899E6B160}" destId="{886080F6-674F-C743-ABF0-84542A425B0A}" srcOrd="0" destOrd="0" presId="urn:microsoft.com/office/officeart/2005/8/layout/hierarchy5"/>
    <dgm:cxn modelId="{CD9CD207-7016-9C48-AD1B-59AF3D8A5211}" type="presParOf" srcId="{7E56E4D9-A020-2B4A-8DD9-6995189AF7D3}" destId="{FD4EDB0E-719D-B941-B890-33E05B702EFC}" srcOrd="3" destOrd="0" presId="urn:microsoft.com/office/officeart/2005/8/layout/hierarchy5"/>
    <dgm:cxn modelId="{650F0224-DE1E-FD47-8EC5-BBBBE2BB0EE7}" type="presParOf" srcId="{FD4EDB0E-719D-B941-B890-33E05B702EFC}" destId="{55D02F28-2378-0841-9435-5D2F4CCD968B}" srcOrd="0" destOrd="0" presId="urn:microsoft.com/office/officeart/2005/8/layout/hierarchy5"/>
    <dgm:cxn modelId="{EB0E80F2-CE86-EF49-8909-4437F4366A63}" type="presParOf" srcId="{FD4EDB0E-719D-B941-B890-33E05B702EFC}" destId="{ED65D717-49D7-A841-929E-2D84E1C3F705}" srcOrd="1" destOrd="0" presId="urn:microsoft.com/office/officeart/2005/8/layout/hierarchy5"/>
    <dgm:cxn modelId="{8C15DB6F-C824-9F4F-8841-DD20D567E729}" type="presParOf" srcId="{ED65D717-49D7-A841-929E-2D84E1C3F705}" destId="{031F961D-3F74-1240-A06C-0A2363EC79B5}" srcOrd="0" destOrd="0" presId="urn:microsoft.com/office/officeart/2005/8/layout/hierarchy5"/>
    <dgm:cxn modelId="{C06DF061-FCB9-F143-931A-6D8884FA7E45}" type="presParOf" srcId="{031F961D-3F74-1240-A06C-0A2363EC79B5}" destId="{8B7E89A7-FE16-6948-914A-65700DA76519}" srcOrd="0" destOrd="0" presId="urn:microsoft.com/office/officeart/2005/8/layout/hierarchy5"/>
    <dgm:cxn modelId="{478BD3A2-F83F-9E47-B0D0-C1BD1743E4F3}" type="presParOf" srcId="{ED65D717-49D7-A841-929E-2D84E1C3F705}" destId="{EDD360A7-3AB9-544E-BBF4-CEE1B01B4B7E}" srcOrd="1" destOrd="0" presId="urn:microsoft.com/office/officeart/2005/8/layout/hierarchy5"/>
    <dgm:cxn modelId="{4C2A0FE0-B878-C940-8CE8-3EF718F4B7B4}" type="presParOf" srcId="{EDD360A7-3AB9-544E-BBF4-CEE1B01B4B7E}" destId="{3933FE3C-EE74-5644-ABB3-BD72AAA82A62}" srcOrd="0" destOrd="0" presId="urn:microsoft.com/office/officeart/2005/8/layout/hierarchy5"/>
    <dgm:cxn modelId="{DC79E535-F0D5-1843-86BF-3A2067370498}" type="presParOf" srcId="{EDD360A7-3AB9-544E-BBF4-CEE1B01B4B7E}" destId="{706AEDF1-690A-5041-9E7C-1D01343E8CCB}" srcOrd="1" destOrd="0" presId="urn:microsoft.com/office/officeart/2005/8/layout/hierarchy5"/>
    <dgm:cxn modelId="{BBC0E6D0-829D-414C-957D-8D1EA9CDF9A2}" type="presParOf" srcId="{706AEDF1-690A-5041-9E7C-1D01343E8CCB}" destId="{F1A99ACE-F69E-2D4D-99DA-0EE5E855DB68}" srcOrd="0" destOrd="0" presId="urn:microsoft.com/office/officeart/2005/8/layout/hierarchy5"/>
    <dgm:cxn modelId="{8AFAA826-04B2-5947-99B5-B88FB21C1519}" type="presParOf" srcId="{F1A99ACE-F69E-2D4D-99DA-0EE5E855DB68}" destId="{D97C9E2D-C213-734F-B60E-BBA7EF37A19F}" srcOrd="0" destOrd="0" presId="urn:microsoft.com/office/officeart/2005/8/layout/hierarchy5"/>
    <dgm:cxn modelId="{F2EDD974-6EF3-1540-9A57-198D49D0E68F}" type="presParOf" srcId="{706AEDF1-690A-5041-9E7C-1D01343E8CCB}" destId="{9DADD097-8A93-5342-99E8-8390F439340B}" srcOrd="1" destOrd="0" presId="urn:microsoft.com/office/officeart/2005/8/layout/hierarchy5"/>
    <dgm:cxn modelId="{882488B9-6EB9-7A43-9C87-908125C84A02}" type="presParOf" srcId="{9DADD097-8A93-5342-99E8-8390F439340B}" destId="{5461BFF1-D96F-8947-A9B2-17D8F2ADD446}" srcOrd="0" destOrd="0" presId="urn:microsoft.com/office/officeart/2005/8/layout/hierarchy5"/>
    <dgm:cxn modelId="{CE1FEA41-CAB3-9E4E-8AFD-9AE364EA72F6}" type="presParOf" srcId="{9DADD097-8A93-5342-99E8-8390F439340B}" destId="{7E4192CE-2E72-CE4B-8768-D9DB805B3450}" srcOrd="1" destOrd="0" presId="urn:microsoft.com/office/officeart/2005/8/layout/hierarchy5"/>
    <dgm:cxn modelId="{FD0D1498-E7D2-A147-977F-A672B6715244}" type="presParOf" srcId="{ED65D717-49D7-A841-929E-2D84E1C3F705}" destId="{66F13031-F75E-D844-A099-232EB22FB6E2}" srcOrd="2" destOrd="0" presId="urn:microsoft.com/office/officeart/2005/8/layout/hierarchy5"/>
    <dgm:cxn modelId="{33198052-7C72-7646-8769-C8BA95E0081C}" type="presParOf" srcId="{66F13031-F75E-D844-A099-232EB22FB6E2}" destId="{B10FF412-A77A-5D4D-AC80-7CFFF767CC26}" srcOrd="0" destOrd="0" presId="urn:microsoft.com/office/officeart/2005/8/layout/hierarchy5"/>
    <dgm:cxn modelId="{8A80F61F-DE77-4E41-8654-6B608D93A21A}" type="presParOf" srcId="{ED65D717-49D7-A841-929E-2D84E1C3F705}" destId="{C854021C-7DD2-FD4C-B5A9-2485D3BA72CE}" srcOrd="3" destOrd="0" presId="urn:microsoft.com/office/officeart/2005/8/layout/hierarchy5"/>
    <dgm:cxn modelId="{49339B6E-412F-2841-814E-03E8EDA568CB}" type="presParOf" srcId="{C854021C-7DD2-FD4C-B5A9-2485D3BA72CE}" destId="{92CE0197-96BE-C146-9392-71643BA1F606}" srcOrd="0" destOrd="0" presId="urn:microsoft.com/office/officeart/2005/8/layout/hierarchy5"/>
    <dgm:cxn modelId="{D151AA46-505D-6147-80DF-F0F30BB1080C}" type="presParOf" srcId="{C854021C-7DD2-FD4C-B5A9-2485D3BA72CE}" destId="{4F51183B-8D4A-0A42-A5AA-F95ACCACE3DC}" srcOrd="1" destOrd="0" presId="urn:microsoft.com/office/officeart/2005/8/layout/hierarchy5"/>
    <dgm:cxn modelId="{85004076-589A-9B43-8C3F-079B23839D47}" type="presParOf" srcId="{4F51183B-8D4A-0A42-A5AA-F95ACCACE3DC}" destId="{4953A121-5957-5A43-A424-1A2809E07536}" srcOrd="0" destOrd="0" presId="urn:microsoft.com/office/officeart/2005/8/layout/hierarchy5"/>
    <dgm:cxn modelId="{139E89A2-3D4F-6C46-B606-973D4F301116}" type="presParOf" srcId="{4953A121-5957-5A43-A424-1A2809E07536}" destId="{ECD3D4EF-C09E-8C41-97CA-6D17648E0F23}" srcOrd="0" destOrd="0" presId="urn:microsoft.com/office/officeart/2005/8/layout/hierarchy5"/>
    <dgm:cxn modelId="{E005AE7D-3F5D-FF45-8A7C-169CADAC39FE}" type="presParOf" srcId="{4F51183B-8D4A-0A42-A5AA-F95ACCACE3DC}" destId="{95589B5A-23D4-9245-8A2C-F4BE2BD882A6}" srcOrd="1" destOrd="0" presId="urn:microsoft.com/office/officeart/2005/8/layout/hierarchy5"/>
    <dgm:cxn modelId="{584F36D0-58F3-4D42-BE0C-D98F49431447}" type="presParOf" srcId="{95589B5A-23D4-9245-8A2C-F4BE2BD882A6}" destId="{BA5D4AFC-513D-904C-929B-9E59DC469C1C}" srcOrd="0" destOrd="0" presId="urn:microsoft.com/office/officeart/2005/8/layout/hierarchy5"/>
    <dgm:cxn modelId="{AA3F092B-2FD0-7341-92EE-CDEB4B8BB6F9}" type="presParOf" srcId="{95589B5A-23D4-9245-8A2C-F4BE2BD882A6}" destId="{17123F71-7DB5-5A4A-868D-486B2A0BF4DF}" srcOrd="1" destOrd="0" presId="urn:microsoft.com/office/officeart/2005/8/layout/hierarchy5"/>
    <dgm:cxn modelId="{4C86DB50-8A2A-6D40-9306-1B1EBBCD62C2}" type="presParOf" srcId="{17123F71-7DB5-5A4A-868D-486B2A0BF4DF}" destId="{AC37C01C-3DB0-E243-975F-107C623D30C4}" srcOrd="0" destOrd="0" presId="urn:microsoft.com/office/officeart/2005/8/layout/hierarchy5"/>
    <dgm:cxn modelId="{0B3CECB2-F7AA-C24F-B4C9-F3FCF556F303}" type="presParOf" srcId="{AC37C01C-3DB0-E243-975F-107C623D30C4}" destId="{9B3365CF-F5A9-B44D-8613-E6E28A16E1E7}" srcOrd="0" destOrd="0" presId="urn:microsoft.com/office/officeart/2005/8/layout/hierarchy5"/>
    <dgm:cxn modelId="{4A7E55BE-8767-EC43-AF94-0C8BD847D7AE}" type="presParOf" srcId="{17123F71-7DB5-5A4A-868D-486B2A0BF4DF}" destId="{C5848936-1CD1-484B-B263-A35F16823360}" srcOrd="1" destOrd="0" presId="urn:microsoft.com/office/officeart/2005/8/layout/hierarchy5"/>
    <dgm:cxn modelId="{E428BFA6-FA53-234D-A7AD-3B8C756BE2A3}" type="presParOf" srcId="{C5848936-1CD1-484B-B263-A35F16823360}" destId="{1E06612D-F92A-D449-84C6-49735490689A}" srcOrd="0" destOrd="0" presId="urn:microsoft.com/office/officeart/2005/8/layout/hierarchy5"/>
    <dgm:cxn modelId="{69C12108-084C-7245-9851-D4B20B68C697}" type="presParOf" srcId="{C5848936-1CD1-484B-B263-A35F16823360}" destId="{677CD7DF-E483-4B49-9951-22C59CD1F917}" srcOrd="1" destOrd="0" presId="urn:microsoft.com/office/officeart/2005/8/layout/hierarchy5"/>
    <dgm:cxn modelId="{CBE8021A-30BB-AB4E-A4BE-576250B40E02}" type="presParOf" srcId="{17123F71-7DB5-5A4A-868D-486B2A0BF4DF}" destId="{50C99DB9-9BB0-F04F-9BDE-6954EBC7B966}" srcOrd="2" destOrd="0" presId="urn:microsoft.com/office/officeart/2005/8/layout/hierarchy5"/>
    <dgm:cxn modelId="{47BEDFA7-6502-A842-998C-7B83D347637E}" type="presParOf" srcId="{50C99DB9-9BB0-F04F-9BDE-6954EBC7B966}" destId="{2A472AA1-0CAB-A541-B487-A218DA1968C2}" srcOrd="0" destOrd="0" presId="urn:microsoft.com/office/officeart/2005/8/layout/hierarchy5"/>
    <dgm:cxn modelId="{BD464D18-6585-D84D-BEB7-0ED252D0CFAA}" type="presParOf" srcId="{17123F71-7DB5-5A4A-868D-486B2A0BF4DF}" destId="{94183DDD-BDAF-DB4D-9A08-A9AECD089A28}" srcOrd="3" destOrd="0" presId="urn:microsoft.com/office/officeart/2005/8/layout/hierarchy5"/>
    <dgm:cxn modelId="{798BE508-6254-5147-9EC0-7098F923D1A1}" type="presParOf" srcId="{94183DDD-BDAF-DB4D-9A08-A9AECD089A28}" destId="{7B0221F3-5D0D-5D4E-8BCD-63CF8E0DEB5D}" srcOrd="0" destOrd="0" presId="urn:microsoft.com/office/officeart/2005/8/layout/hierarchy5"/>
    <dgm:cxn modelId="{5412B264-95CE-8D40-AA56-686A1639CF6F}" type="presParOf" srcId="{94183DDD-BDAF-DB4D-9A08-A9AECD089A28}" destId="{C0619D3B-3E71-A84A-989D-E6D782868BD7}" srcOrd="1" destOrd="0" presId="urn:microsoft.com/office/officeart/2005/8/layout/hierarchy5"/>
    <dgm:cxn modelId="{AECF936F-166B-1941-9D37-7C75D57E51B5}" type="presParOf" srcId="{C0619D3B-3E71-A84A-989D-E6D782868BD7}" destId="{9D0A1A56-9B1F-BA4C-BE4E-A2CF6B432669}" srcOrd="0" destOrd="0" presId="urn:microsoft.com/office/officeart/2005/8/layout/hierarchy5"/>
    <dgm:cxn modelId="{7110BFD7-9410-6A4B-A05F-2B2614DBAD4E}" type="presParOf" srcId="{9D0A1A56-9B1F-BA4C-BE4E-A2CF6B432669}" destId="{D6A97811-54BB-2D48-9786-C8ECD0E65D37}" srcOrd="0" destOrd="0" presId="urn:microsoft.com/office/officeart/2005/8/layout/hierarchy5"/>
    <dgm:cxn modelId="{7059238E-A7CC-9445-B6C6-A70CAEF84C1A}" type="presParOf" srcId="{C0619D3B-3E71-A84A-989D-E6D782868BD7}" destId="{42C111A5-AEC5-A545-8341-E43FBEB7A8CD}" srcOrd="1" destOrd="0" presId="urn:microsoft.com/office/officeart/2005/8/layout/hierarchy5"/>
    <dgm:cxn modelId="{3FF1867F-AA7A-5246-9958-3BBB7758DB26}" type="presParOf" srcId="{42C111A5-AEC5-A545-8341-E43FBEB7A8CD}" destId="{3559B619-D837-754B-8102-207C84454180}" srcOrd="0" destOrd="0" presId="urn:microsoft.com/office/officeart/2005/8/layout/hierarchy5"/>
    <dgm:cxn modelId="{996D9A1C-0F7F-4B4F-A59C-94A7A45DBA85}" type="presParOf" srcId="{42C111A5-AEC5-A545-8341-E43FBEB7A8CD}" destId="{895302B9-FCDA-2B4B-A528-938F37E874EA}" srcOrd="1" destOrd="0" presId="urn:microsoft.com/office/officeart/2005/8/layout/hierarchy5"/>
    <dgm:cxn modelId="{3816D97F-98BA-1141-9C9E-6D00C2C8963F}" type="presParOf" srcId="{895302B9-FCDA-2B4B-A528-938F37E874EA}" destId="{A38CC815-9508-6641-B741-E8CDBD18E515}" srcOrd="0" destOrd="0" presId="urn:microsoft.com/office/officeart/2005/8/layout/hierarchy5"/>
    <dgm:cxn modelId="{71BED643-AB99-6948-8ECE-B81624AA8D8E}" type="presParOf" srcId="{A38CC815-9508-6641-B741-E8CDBD18E515}" destId="{04B8F778-F898-274F-8926-69CC523E0CA1}" srcOrd="0" destOrd="0" presId="urn:microsoft.com/office/officeart/2005/8/layout/hierarchy5"/>
    <dgm:cxn modelId="{08876D70-792C-EF41-8736-0DD576E1A4B1}" type="presParOf" srcId="{895302B9-FCDA-2B4B-A528-938F37E874EA}" destId="{4D6E8784-8752-F04F-8A92-2DD7FB304353}" srcOrd="1" destOrd="0" presId="urn:microsoft.com/office/officeart/2005/8/layout/hierarchy5"/>
    <dgm:cxn modelId="{D710935F-C370-7D45-B3C0-693450E0AA5E}" type="presParOf" srcId="{4D6E8784-8752-F04F-8A92-2DD7FB304353}" destId="{256FC380-A617-6B41-88D9-CC1DC21526CC}" srcOrd="0" destOrd="0" presId="urn:microsoft.com/office/officeart/2005/8/layout/hierarchy5"/>
    <dgm:cxn modelId="{A7238EA4-B962-AD4A-A827-0EE1EC7C7830}" type="presParOf" srcId="{4D6E8784-8752-F04F-8A92-2DD7FB304353}" destId="{00260CFC-C2A6-F540-87E3-4B20056E52FC}" srcOrd="1" destOrd="0" presId="urn:microsoft.com/office/officeart/2005/8/layout/hierarchy5"/>
    <dgm:cxn modelId="{79145EE8-7E13-5445-9F8D-07F13B635FE6}" type="presParOf" srcId="{C0619D3B-3E71-A84A-989D-E6D782868BD7}" destId="{E812A06F-B290-0F49-949F-B3F0BEDC6DD1}" srcOrd="2" destOrd="0" presId="urn:microsoft.com/office/officeart/2005/8/layout/hierarchy5"/>
    <dgm:cxn modelId="{EF00DE42-F693-6946-A713-A79EDBD6D005}" type="presParOf" srcId="{E812A06F-B290-0F49-949F-B3F0BEDC6DD1}" destId="{90C33F72-A687-C24C-8E67-B03C2EA3B10B}" srcOrd="0" destOrd="0" presId="urn:microsoft.com/office/officeart/2005/8/layout/hierarchy5"/>
    <dgm:cxn modelId="{92F7C575-893D-7946-9E6C-CFCBA8354DF2}" type="presParOf" srcId="{C0619D3B-3E71-A84A-989D-E6D782868BD7}" destId="{E5B4616F-6A6F-5444-926D-7544A04958A9}" srcOrd="3" destOrd="0" presId="urn:microsoft.com/office/officeart/2005/8/layout/hierarchy5"/>
    <dgm:cxn modelId="{C953B39F-C192-8E47-B91C-F3C73CFA7CA8}" type="presParOf" srcId="{E5B4616F-6A6F-5444-926D-7544A04958A9}" destId="{C9846AA6-296A-4441-A7A1-728CAB3DCCDA}" srcOrd="0" destOrd="0" presId="urn:microsoft.com/office/officeart/2005/8/layout/hierarchy5"/>
    <dgm:cxn modelId="{0B31328D-31D6-2645-89BF-FBFA85923718}" type="presParOf" srcId="{E5B4616F-6A6F-5444-926D-7544A04958A9}" destId="{DB273E12-5BE6-C640-ACB8-3E3857A66EFE}" srcOrd="1" destOrd="0" presId="urn:microsoft.com/office/officeart/2005/8/layout/hierarchy5"/>
    <dgm:cxn modelId="{D767DE7B-38F5-2C47-A0EE-F4B2628F6C67}" type="presParOf" srcId="{DB273E12-5BE6-C640-ACB8-3E3857A66EFE}" destId="{F418EDBA-514D-5849-8750-564C8A862E31}" srcOrd="0" destOrd="0" presId="urn:microsoft.com/office/officeart/2005/8/layout/hierarchy5"/>
    <dgm:cxn modelId="{DD41312E-8B37-C348-8A47-AB1AD2747FA0}" type="presParOf" srcId="{F418EDBA-514D-5849-8750-564C8A862E31}" destId="{4B580FEB-6F77-5343-B986-AE10AC06D391}" srcOrd="0" destOrd="0" presId="urn:microsoft.com/office/officeart/2005/8/layout/hierarchy5"/>
    <dgm:cxn modelId="{BFE15569-7764-F94C-8E86-D1802CB2929D}" type="presParOf" srcId="{DB273E12-5BE6-C640-ACB8-3E3857A66EFE}" destId="{BB295847-1532-0548-94BA-F95D7E6D7091}" srcOrd="1" destOrd="0" presId="urn:microsoft.com/office/officeart/2005/8/layout/hierarchy5"/>
    <dgm:cxn modelId="{BC56449E-9BF6-844F-8B36-036354F35534}" type="presParOf" srcId="{BB295847-1532-0548-94BA-F95D7E6D7091}" destId="{D2929E26-1F90-6D49-AA14-FCEE36A6CB56}" srcOrd="0" destOrd="0" presId="urn:microsoft.com/office/officeart/2005/8/layout/hierarchy5"/>
    <dgm:cxn modelId="{FB099C83-87DB-3147-AEAD-F80E56EC6FCF}" type="presParOf" srcId="{BB295847-1532-0548-94BA-F95D7E6D7091}" destId="{17CC88A1-3A4A-8649-8ABE-A20BB8CE70FC}" srcOrd="1" destOrd="0" presId="urn:microsoft.com/office/officeart/2005/8/layout/hierarchy5"/>
    <dgm:cxn modelId="{EEBBCE6D-57C0-8C48-97FE-9957E1753E23}" type="presParOf" srcId="{7E56E4D9-A020-2B4A-8DD9-6995189AF7D3}" destId="{3E663769-2BE0-6B49-BC3B-D8615EAAA421}" srcOrd="4" destOrd="0" presId="urn:microsoft.com/office/officeart/2005/8/layout/hierarchy5"/>
    <dgm:cxn modelId="{7303E503-A419-AA4D-9601-AC4A29561056}" type="presParOf" srcId="{3E663769-2BE0-6B49-BC3B-D8615EAAA421}" destId="{6E9C2A4E-9125-5649-BA8E-5A6960930B11}" srcOrd="0" destOrd="0" presId="urn:microsoft.com/office/officeart/2005/8/layout/hierarchy5"/>
    <dgm:cxn modelId="{11C16A51-AA6B-B143-A496-E16A67478567}" type="presParOf" srcId="{7E56E4D9-A020-2B4A-8DD9-6995189AF7D3}" destId="{4BCCDD43-2CCE-7D40-B67E-F22DF2783F0C}" srcOrd="5" destOrd="0" presId="urn:microsoft.com/office/officeart/2005/8/layout/hierarchy5"/>
    <dgm:cxn modelId="{11D4B7F8-F835-1B4C-9400-F3E390F8F06D}" type="presParOf" srcId="{4BCCDD43-2CCE-7D40-B67E-F22DF2783F0C}" destId="{05FE9CF1-B2D6-2043-8D0C-D2516ECD6FB0}" srcOrd="0" destOrd="0" presId="urn:microsoft.com/office/officeart/2005/8/layout/hierarchy5"/>
    <dgm:cxn modelId="{D554F952-BFFC-194D-BB69-2BB9FCD8E2C4}" type="presParOf" srcId="{4BCCDD43-2CCE-7D40-B67E-F22DF2783F0C}" destId="{E6111608-23BB-EA4C-A9AD-5891D3777124}" srcOrd="1" destOrd="0" presId="urn:microsoft.com/office/officeart/2005/8/layout/hierarchy5"/>
    <dgm:cxn modelId="{3CAF462B-57CD-2148-A3E1-BCFAAC77B71C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5142A607-5C52-C943-A94B-34774A11BC80}" type="presOf" srcId="{7BF84856-3B90-4145-B7D3-5BB2A33F37D0}" destId="{886080F6-674F-C743-ABF0-84542A425B0A}" srcOrd="1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138FCF74-1B2B-214C-A6C9-AF0F885E947D}" type="presOf" srcId="{7BF84856-3B90-4145-B7D3-5BB2A33F37D0}" destId="{070CAA69-03B0-F24C-9492-720899E6B160}" srcOrd="0" destOrd="0" presId="urn:microsoft.com/office/officeart/2005/8/layout/hierarchy5"/>
    <dgm:cxn modelId="{20F31EDC-3BE0-044C-9E3F-33CDCC372DCC}" type="presOf" srcId="{37594504-D479-E141-9AB9-DFE920523AC7}" destId="{A183BC37-C33A-0B45-B57E-7D763330C59C}" srcOrd="1" destOrd="0" presId="urn:microsoft.com/office/officeart/2005/8/layout/hierarchy5"/>
    <dgm:cxn modelId="{58AD9575-46E6-684D-9109-40926B1712DB}" type="presOf" srcId="{5F86ADFF-C4AE-0344-A239-0C856C5869D2}" destId="{50C99DB9-9BB0-F04F-9BDE-6954EBC7B966}" srcOrd="0" destOrd="0" presId="urn:microsoft.com/office/officeart/2005/8/layout/hierarchy5"/>
    <dgm:cxn modelId="{17116E37-7049-D34F-B015-A151A919E151}" type="presOf" srcId="{7F9ADF7A-99FC-9947-A328-5B51C67FEA1F}" destId="{9B3365CF-F5A9-B44D-8613-E6E28A16E1E7}" srcOrd="1" destOrd="0" presId="urn:microsoft.com/office/officeart/2005/8/layout/hierarchy5"/>
    <dgm:cxn modelId="{4F002126-4C49-8544-9009-D798746FDD8B}" type="presOf" srcId="{D3C99FA0-09AB-8444-9973-1CD2E4BF1D85}" destId="{8B7E89A7-FE16-6948-914A-65700DA76519}" srcOrd="1" destOrd="0" presId="urn:microsoft.com/office/officeart/2005/8/layout/hierarchy5"/>
    <dgm:cxn modelId="{5D04F6F7-F997-064D-BB7C-C6BA483D3749}" type="presOf" srcId="{87693AF5-719A-194B-B1CA-C8804C931FC7}" destId="{9D0A1A56-9B1F-BA4C-BE4E-A2CF6B432669}" srcOrd="0" destOrd="0" presId="urn:microsoft.com/office/officeart/2005/8/layout/hierarchy5"/>
    <dgm:cxn modelId="{4371D075-4046-5E41-92E9-B8EA2C5105A3}" type="presOf" srcId="{20454766-565B-7B4E-AEEB-A6138568AF92}" destId="{4953A121-5957-5A43-A424-1A2809E07536}" srcOrd="0" destOrd="0" presId="urn:microsoft.com/office/officeart/2005/8/layout/hierarchy5"/>
    <dgm:cxn modelId="{ADD23582-5C51-9B46-A28D-13B106D61A1A}" type="presOf" srcId="{6FFC7796-5763-0A47-9BC6-31AA9E481410}" destId="{04B8F778-F898-274F-8926-69CC523E0CA1}" srcOrd="1" destOrd="0" presId="urn:microsoft.com/office/officeart/2005/8/layout/hierarchy5"/>
    <dgm:cxn modelId="{A6020EE0-2A34-8F45-9BD2-5B614B0BA138}" type="presOf" srcId="{4E17C6A3-9B26-D947-AA15-E97E5BA220E5}" destId="{66F13031-F75E-D844-A099-232EB22FB6E2}" srcOrd="0" destOrd="0" presId="urn:microsoft.com/office/officeart/2005/8/layout/hierarchy5"/>
    <dgm:cxn modelId="{42AA4F17-7D5A-634B-87F7-6093CEE4E155}" type="presOf" srcId="{3CFDA553-883D-C745-A3C7-8A4BA92F937B}" destId="{C10BF867-1A7A-4446-A053-A40303DB35CE}" srcOrd="0" destOrd="0" presId="urn:microsoft.com/office/officeart/2005/8/layout/hierarchy5"/>
    <dgm:cxn modelId="{76A73E6B-10AA-A44F-95B0-142EE4939BDA}" type="presOf" srcId="{444A9F1E-5234-3643-B518-2F9037C23EAF}" destId="{D97C9E2D-C213-734F-B60E-BBA7EF37A19F}" srcOrd="1" destOrd="0" presId="urn:microsoft.com/office/officeart/2005/8/layout/hierarchy5"/>
    <dgm:cxn modelId="{B33F5E99-9CC4-6B4A-A739-857390C8A737}" type="presOf" srcId="{444A9F1E-5234-3643-B518-2F9037C23EAF}" destId="{F1A99ACE-F69E-2D4D-99DA-0EE5E855DB68}" srcOrd="0" destOrd="0" presId="urn:microsoft.com/office/officeart/2005/8/layout/hierarchy5"/>
    <dgm:cxn modelId="{7E1696C8-A348-0445-B1CF-A3B11727C7A3}" type="presOf" srcId="{A7910F0B-92AE-E04B-9035-7A6DEAC4BFEF}" destId="{3E663769-2BE0-6B49-BC3B-D8615EAAA421}" srcOrd="0" destOrd="0" presId="urn:microsoft.com/office/officeart/2005/8/layout/hierarchy5"/>
    <dgm:cxn modelId="{9E621970-461B-054E-9179-FBCC771559E2}" type="presOf" srcId="{A7910F0B-92AE-E04B-9035-7A6DEAC4BFEF}" destId="{6E9C2A4E-9125-5649-BA8E-5A6960930B11}" srcOrd="1" destOrd="0" presId="urn:microsoft.com/office/officeart/2005/8/layout/hierarchy5"/>
    <dgm:cxn modelId="{06CF826A-4B9D-6D43-B07C-3BFE63FF421F}" type="presOf" srcId="{530EEE34-27A1-B446-AEFF-496FFF9994F7}" destId="{3933FE3C-EE74-5644-ABB3-BD72AAA82A62}" srcOrd="0" destOrd="0" presId="urn:microsoft.com/office/officeart/2005/8/layout/hierarchy5"/>
    <dgm:cxn modelId="{DBA1ED68-035B-B74A-AC60-2AA927B9F7CB}" type="presOf" srcId="{4E17C6A3-9B26-D947-AA15-E97E5BA220E5}" destId="{B10FF412-A77A-5D4D-AC80-7CFFF767CC26}" srcOrd="1" destOrd="0" presId="urn:microsoft.com/office/officeart/2005/8/layout/hierarchy5"/>
    <dgm:cxn modelId="{1C3CDB1C-291A-134F-ABB3-7664C71D5569}" type="presOf" srcId="{1B735653-0644-F449-B4C4-0ED1F6A4C7E0}" destId="{7B0221F3-5D0D-5D4E-8BCD-63CF8E0DEB5D}" srcOrd="0" destOrd="0" presId="urn:microsoft.com/office/officeart/2005/8/layout/hierarchy5"/>
    <dgm:cxn modelId="{3E52346F-F145-5C44-AA76-37CCA3126DCF}" type="presOf" srcId="{4F9A35A4-B372-644D-BDB7-61660A4A26E6}" destId="{E810B35D-2F6A-C347-9837-B725ECEB6BA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9FAAC880-3608-7748-A5CE-93234B9ED2D6}" type="presOf" srcId="{F339F5B8-F89A-754B-9BFA-65874C60DB7A}" destId="{3559B619-D837-754B-8102-207C84454180}" srcOrd="0" destOrd="0" presId="urn:microsoft.com/office/officeart/2005/8/layout/hierarchy5"/>
    <dgm:cxn modelId="{A65F563D-44E7-5643-93C7-937886E72D00}" type="presOf" srcId="{BE3DAFC3-22BF-C341-8077-FCF437DC7C8D}" destId="{5461BFF1-D96F-8947-A9B2-17D8F2ADD446}" srcOrd="0" destOrd="0" presId="urn:microsoft.com/office/officeart/2005/8/layout/hierarchy5"/>
    <dgm:cxn modelId="{78C7767B-ECDD-0340-9998-D328375D45FB}" type="presOf" srcId="{3DCFC548-AC4F-9549-8C07-430D8CD6CF00}" destId="{221C9CAF-3F59-0049-B336-F958E62B9617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CEFA3613-B171-DA42-BD84-3219063DA644}" type="presOf" srcId="{7F9ADF7A-99FC-9947-A328-5B51C67FEA1F}" destId="{AC37C01C-3DB0-E243-975F-107C623D30C4}" srcOrd="0" destOrd="0" presId="urn:microsoft.com/office/officeart/2005/8/layout/hierarchy5"/>
    <dgm:cxn modelId="{C7016FEA-726F-9D4E-B1F6-1E546CDA24F7}" type="presOf" srcId="{4EFED201-BA1F-AE4A-B3F6-3570859DEAD8}" destId="{4B580FEB-6F77-5343-B986-AE10AC06D391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8241CB6C-35DE-F04B-B34A-40093A9F3476}" type="presOf" srcId="{DD59BA61-EF50-8844-89AF-5D71C449109A}" destId="{90C33F72-A687-C24C-8E67-B03C2EA3B10B}" srcOrd="1" destOrd="0" presId="urn:microsoft.com/office/officeart/2005/8/layout/hierarchy5"/>
    <dgm:cxn modelId="{1050C233-9535-E149-B026-541AF9C823F0}" type="presOf" srcId="{D3C99FA0-09AB-8444-9973-1CD2E4BF1D85}" destId="{031F961D-3F74-1240-A06C-0A2363EC79B5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04F80106-D8C4-5F49-AF08-B02808D97FB6}" type="presOf" srcId="{3C2C3A37-3C54-3D49-8FA9-D5E109B5DB22}" destId="{92CE0197-96BE-C146-9392-71643BA1F606}" srcOrd="0" destOrd="0" presId="urn:microsoft.com/office/officeart/2005/8/layout/hierarchy5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33DF26C5-D28D-5947-AE8E-7C0774D57E27}" type="presOf" srcId="{DD59BA61-EF50-8844-89AF-5D71C449109A}" destId="{E812A06F-B290-0F49-949F-B3F0BEDC6DD1}" srcOrd="0" destOrd="0" presId="urn:microsoft.com/office/officeart/2005/8/layout/hierarchy5"/>
    <dgm:cxn modelId="{C593150D-A130-C944-B219-2C4155CD8CA2}" type="presOf" srcId="{37594504-D479-E141-9AB9-DFE920523AC7}" destId="{FFE61F10-2E9E-F747-96FA-18547165C978}" srcOrd="0" destOrd="0" presId="urn:microsoft.com/office/officeart/2005/8/layout/hierarchy5"/>
    <dgm:cxn modelId="{ECACFEE3-B9FC-174D-B084-5E029AB2EF08}" type="presOf" srcId="{A45C318E-9B0A-2E43-987C-C10EFC0359A9}" destId="{05FE9CF1-B2D6-2043-8D0C-D2516ECD6FB0}" srcOrd="0" destOrd="0" presId="urn:microsoft.com/office/officeart/2005/8/layout/hierarchy5"/>
    <dgm:cxn modelId="{EA8AAF68-9EC5-D94C-866F-E79DB492330B}" type="presOf" srcId="{9A718BD6-94BB-1D4B-B73D-7155F75AE044}" destId="{256FC380-A617-6B41-88D9-CC1DC21526CC}" srcOrd="0" destOrd="0" presId="urn:microsoft.com/office/officeart/2005/8/layout/hierarchy5"/>
    <dgm:cxn modelId="{F592F1D6-BBB2-3D4B-9E19-B865E8EC590E}" type="presOf" srcId="{0C310DF1-E58A-A348-8D62-BD8C1463842A}" destId="{C9846AA6-296A-4441-A7A1-728CAB3DCCDA}" srcOrd="0" destOrd="0" presId="urn:microsoft.com/office/officeart/2005/8/layout/hierarchy5"/>
    <dgm:cxn modelId="{2A1DE26F-7C96-874A-B3AC-F529A5BB2C57}" type="presOf" srcId="{C3DA678B-B0A6-6B49-9543-92143C2891DA}" destId="{1E06612D-F92A-D449-84C6-49735490689A}" srcOrd="0" destOrd="0" presId="urn:microsoft.com/office/officeart/2005/8/layout/hierarchy5"/>
    <dgm:cxn modelId="{B7557ABB-5F4D-384E-B87C-B4D61E486D36}" type="presOf" srcId="{3EB185C6-E2F4-7541-9D05-21974232E934}" destId="{55D02F28-2378-0841-9435-5D2F4CCD968B}" srcOrd="0" destOrd="0" presId="urn:microsoft.com/office/officeart/2005/8/layout/hierarchy5"/>
    <dgm:cxn modelId="{26DB7FFC-EB88-974A-9436-2F8349EEECA8}" type="presOf" srcId="{F1618591-CE98-824D-9830-378B3B304A24}" destId="{BA5D4AFC-513D-904C-929B-9E59DC469C1C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5C3CC504-FD14-624E-8804-EA192BD34D3A}" type="presOf" srcId="{87693AF5-719A-194B-B1CA-C8804C931FC7}" destId="{D6A97811-54BB-2D48-9786-C8ECD0E65D37}" srcOrd="1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A52DFCE5-EBF4-1D41-994A-1E895260639B}" type="presOf" srcId="{6FFC7796-5763-0A47-9BC6-31AA9E481410}" destId="{A38CC815-9508-6641-B741-E8CDBD18E515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E38DE0B-90D0-CE4B-A979-663B51CC0E01}" type="presOf" srcId="{5F86ADFF-C4AE-0344-A239-0C856C5869D2}" destId="{2A472AA1-0CAB-A541-B487-A218DA1968C2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78A73AE6-E4EF-4F42-BCD3-E2D08DEC91FC}" type="presOf" srcId="{4EFED201-BA1F-AE4A-B3F6-3570859DEAD8}" destId="{F418EDBA-514D-5849-8750-564C8A862E31}" srcOrd="0" destOrd="0" presId="urn:microsoft.com/office/officeart/2005/8/layout/hierarchy5"/>
    <dgm:cxn modelId="{BB80728C-A507-7F4D-9C7B-3688372DEDD3}" type="presOf" srcId="{A3CB4B28-1750-E142-BCD2-7E2EB273B516}" destId="{D2929E26-1F90-6D49-AA14-FCEE36A6CB56}" srcOrd="0" destOrd="0" presId="urn:microsoft.com/office/officeart/2005/8/layout/hierarchy5"/>
    <dgm:cxn modelId="{A7595CED-C78A-6449-B6F6-1327350F2C3E}" type="presOf" srcId="{20454766-565B-7B4E-AEEB-A6138568AF92}" destId="{ECD3D4EF-C09E-8C41-97CA-6D17648E0F23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369A24EA-EE3D-BC47-A4B8-EFD1C8BD92FC}" type="presParOf" srcId="{E810B35D-2F6A-C347-9837-B725ECEB6BA6}" destId="{3DD859A7-BADB-7548-B999-D5D1694DE6E9}" srcOrd="0" destOrd="0" presId="urn:microsoft.com/office/officeart/2005/8/layout/hierarchy5"/>
    <dgm:cxn modelId="{4526DA38-03A5-BD42-A38E-1CC66AB89821}" type="presParOf" srcId="{3DD859A7-BADB-7548-B999-D5D1694DE6E9}" destId="{DE4BCF83-B2F8-0745-B6E9-F0DB554E1593}" srcOrd="0" destOrd="0" presId="urn:microsoft.com/office/officeart/2005/8/layout/hierarchy5"/>
    <dgm:cxn modelId="{5C8E4A81-4AD6-434F-9731-50B56AD09462}" type="presParOf" srcId="{DE4BCF83-B2F8-0745-B6E9-F0DB554E1593}" destId="{AF30A732-6CFB-F248-9309-4B678704E064}" srcOrd="0" destOrd="0" presId="urn:microsoft.com/office/officeart/2005/8/layout/hierarchy5"/>
    <dgm:cxn modelId="{4B5BBB35-6651-104E-B370-4CE8E714F55E}" type="presParOf" srcId="{AF30A732-6CFB-F248-9309-4B678704E064}" destId="{C10BF867-1A7A-4446-A053-A40303DB35CE}" srcOrd="0" destOrd="0" presId="urn:microsoft.com/office/officeart/2005/8/layout/hierarchy5"/>
    <dgm:cxn modelId="{8577FE52-1993-B144-B647-A583E48DD60C}" type="presParOf" srcId="{AF30A732-6CFB-F248-9309-4B678704E064}" destId="{7E56E4D9-A020-2B4A-8DD9-6995189AF7D3}" srcOrd="1" destOrd="0" presId="urn:microsoft.com/office/officeart/2005/8/layout/hierarchy5"/>
    <dgm:cxn modelId="{2F9AFA7D-8A87-CA49-B673-4445FF2370D6}" type="presParOf" srcId="{7E56E4D9-A020-2B4A-8DD9-6995189AF7D3}" destId="{FFE61F10-2E9E-F747-96FA-18547165C978}" srcOrd="0" destOrd="0" presId="urn:microsoft.com/office/officeart/2005/8/layout/hierarchy5"/>
    <dgm:cxn modelId="{D537C6A0-D133-C549-9662-96595574F27F}" type="presParOf" srcId="{FFE61F10-2E9E-F747-96FA-18547165C978}" destId="{A183BC37-C33A-0B45-B57E-7D763330C59C}" srcOrd="0" destOrd="0" presId="urn:microsoft.com/office/officeart/2005/8/layout/hierarchy5"/>
    <dgm:cxn modelId="{952C6EEC-2237-AB47-BF4E-07FAF36296DE}" type="presParOf" srcId="{7E56E4D9-A020-2B4A-8DD9-6995189AF7D3}" destId="{8B152458-8A7E-B44C-95DB-3E93235784E6}" srcOrd="1" destOrd="0" presId="urn:microsoft.com/office/officeart/2005/8/layout/hierarchy5"/>
    <dgm:cxn modelId="{CEB1C469-F320-0B44-A723-3BCB2181F891}" type="presParOf" srcId="{8B152458-8A7E-B44C-95DB-3E93235784E6}" destId="{221C9CAF-3F59-0049-B336-F958E62B9617}" srcOrd="0" destOrd="0" presId="urn:microsoft.com/office/officeart/2005/8/layout/hierarchy5"/>
    <dgm:cxn modelId="{2214EE1B-211B-5743-B694-C80997E1271A}" type="presParOf" srcId="{8B152458-8A7E-B44C-95DB-3E93235784E6}" destId="{A835BB99-2B44-2748-BA8B-1F42E4A8BA14}" srcOrd="1" destOrd="0" presId="urn:microsoft.com/office/officeart/2005/8/layout/hierarchy5"/>
    <dgm:cxn modelId="{7F1DA92A-FF10-ED4A-8D2F-07228B69BBF3}" type="presParOf" srcId="{7E56E4D9-A020-2B4A-8DD9-6995189AF7D3}" destId="{070CAA69-03B0-F24C-9492-720899E6B160}" srcOrd="2" destOrd="0" presId="urn:microsoft.com/office/officeart/2005/8/layout/hierarchy5"/>
    <dgm:cxn modelId="{EF77110D-5D64-AF4F-8A0F-5B769E58D7DA}" type="presParOf" srcId="{070CAA69-03B0-F24C-9492-720899E6B160}" destId="{886080F6-674F-C743-ABF0-84542A425B0A}" srcOrd="0" destOrd="0" presId="urn:microsoft.com/office/officeart/2005/8/layout/hierarchy5"/>
    <dgm:cxn modelId="{4DF2AACC-7F5C-0441-BAA5-8CF6A61233AF}" type="presParOf" srcId="{7E56E4D9-A020-2B4A-8DD9-6995189AF7D3}" destId="{FD4EDB0E-719D-B941-B890-33E05B702EFC}" srcOrd="3" destOrd="0" presId="urn:microsoft.com/office/officeart/2005/8/layout/hierarchy5"/>
    <dgm:cxn modelId="{1211609C-7198-4F4E-8CBA-992639A56618}" type="presParOf" srcId="{FD4EDB0E-719D-B941-B890-33E05B702EFC}" destId="{55D02F28-2378-0841-9435-5D2F4CCD968B}" srcOrd="0" destOrd="0" presId="urn:microsoft.com/office/officeart/2005/8/layout/hierarchy5"/>
    <dgm:cxn modelId="{25EADC1F-2C57-1E4D-A32B-2536596B39AF}" type="presParOf" srcId="{FD4EDB0E-719D-B941-B890-33E05B702EFC}" destId="{ED65D717-49D7-A841-929E-2D84E1C3F705}" srcOrd="1" destOrd="0" presId="urn:microsoft.com/office/officeart/2005/8/layout/hierarchy5"/>
    <dgm:cxn modelId="{94F582FA-922E-2642-9390-4BD9B9F683E8}" type="presParOf" srcId="{ED65D717-49D7-A841-929E-2D84E1C3F705}" destId="{031F961D-3F74-1240-A06C-0A2363EC79B5}" srcOrd="0" destOrd="0" presId="urn:microsoft.com/office/officeart/2005/8/layout/hierarchy5"/>
    <dgm:cxn modelId="{B7C809A3-A4AE-DD44-8574-6539028A1E15}" type="presParOf" srcId="{031F961D-3F74-1240-A06C-0A2363EC79B5}" destId="{8B7E89A7-FE16-6948-914A-65700DA76519}" srcOrd="0" destOrd="0" presId="urn:microsoft.com/office/officeart/2005/8/layout/hierarchy5"/>
    <dgm:cxn modelId="{C61D4AF5-3A66-4F49-8809-0622B86F3BD9}" type="presParOf" srcId="{ED65D717-49D7-A841-929E-2D84E1C3F705}" destId="{EDD360A7-3AB9-544E-BBF4-CEE1B01B4B7E}" srcOrd="1" destOrd="0" presId="urn:microsoft.com/office/officeart/2005/8/layout/hierarchy5"/>
    <dgm:cxn modelId="{61A680FD-ACC7-C043-9DB3-9FF261D83FFB}" type="presParOf" srcId="{EDD360A7-3AB9-544E-BBF4-CEE1B01B4B7E}" destId="{3933FE3C-EE74-5644-ABB3-BD72AAA82A62}" srcOrd="0" destOrd="0" presId="urn:microsoft.com/office/officeart/2005/8/layout/hierarchy5"/>
    <dgm:cxn modelId="{D4A464E1-AF08-144D-AED1-E47A4D5B29E9}" type="presParOf" srcId="{EDD360A7-3AB9-544E-BBF4-CEE1B01B4B7E}" destId="{706AEDF1-690A-5041-9E7C-1D01343E8CCB}" srcOrd="1" destOrd="0" presId="urn:microsoft.com/office/officeart/2005/8/layout/hierarchy5"/>
    <dgm:cxn modelId="{63AA5520-4629-A54D-B8C8-CBE1113AC88B}" type="presParOf" srcId="{706AEDF1-690A-5041-9E7C-1D01343E8CCB}" destId="{F1A99ACE-F69E-2D4D-99DA-0EE5E855DB68}" srcOrd="0" destOrd="0" presId="urn:microsoft.com/office/officeart/2005/8/layout/hierarchy5"/>
    <dgm:cxn modelId="{54E9FC4C-B37D-3F4F-AB45-EF69A9523774}" type="presParOf" srcId="{F1A99ACE-F69E-2D4D-99DA-0EE5E855DB68}" destId="{D97C9E2D-C213-734F-B60E-BBA7EF37A19F}" srcOrd="0" destOrd="0" presId="urn:microsoft.com/office/officeart/2005/8/layout/hierarchy5"/>
    <dgm:cxn modelId="{B819F846-B9D7-B547-B60A-A2ABE65972DF}" type="presParOf" srcId="{706AEDF1-690A-5041-9E7C-1D01343E8CCB}" destId="{9DADD097-8A93-5342-99E8-8390F439340B}" srcOrd="1" destOrd="0" presId="urn:microsoft.com/office/officeart/2005/8/layout/hierarchy5"/>
    <dgm:cxn modelId="{00065206-44A3-654B-BC37-1CDA8EC87A9B}" type="presParOf" srcId="{9DADD097-8A93-5342-99E8-8390F439340B}" destId="{5461BFF1-D96F-8947-A9B2-17D8F2ADD446}" srcOrd="0" destOrd="0" presId="urn:microsoft.com/office/officeart/2005/8/layout/hierarchy5"/>
    <dgm:cxn modelId="{44F83FA0-E7F2-6D4B-A3B9-1EF8835F0BB6}" type="presParOf" srcId="{9DADD097-8A93-5342-99E8-8390F439340B}" destId="{7E4192CE-2E72-CE4B-8768-D9DB805B3450}" srcOrd="1" destOrd="0" presId="urn:microsoft.com/office/officeart/2005/8/layout/hierarchy5"/>
    <dgm:cxn modelId="{35FC815C-A180-F248-89E8-E7FB43CF5396}" type="presParOf" srcId="{ED65D717-49D7-A841-929E-2D84E1C3F705}" destId="{66F13031-F75E-D844-A099-232EB22FB6E2}" srcOrd="2" destOrd="0" presId="urn:microsoft.com/office/officeart/2005/8/layout/hierarchy5"/>
    <dgm:cxn modelId="{D979A4AC-60AD-5543-BCCB-EDE6E4327B66}" type="presParOf" srcId="{66F13031-F75E-D844-A099-232EB22FB6E2}" destId="{B10FF412-A77A-5D4D-AC80-7CFFF767CC26}" srcOrd="0" destOrd="0" presId="urn:microsoft.com/office/officeart/2005/8/layout/hierarchy5"/>
    <dgm:cxn modelId="{ECDFE97A-2CF0-BE45-A8A5-537BE09C55D1}" type="presParOf" srcId="{ED65D717-49D7-A841-929E-2D84E1C3F705}" destId="{C854021C-7DD2-FD4C-B5A9-2485D3BA72CE}" srcOrd="3" destOrd="0" presId="urn:microsoft.com/office/officeart/2005/8/layout/hierarchy5"/>
    <dgm:cxn modelId="{60E3BFFF-C47E-4A4F-80A0-2AB8628E29A5}" type="presParOf" srcId="{C854021C-7DD2-FD4C-B5A9-2485D3BA72CE}" destId="{92CE0197-96BE-C146-9392-71643BA1F606}" srcOrd="0" destOrd="0" presId="urn:microsoft.com/office/officeart/2005/8/layout/hierarchy5"/>
    <dgm:cxn modelId="{65D6E297-6309-2A4C-9ADE-BD45F69799EB}" type="presParOf" srcId="{C854021C-7DD2-FD4C-B5A9-2485D3BA72CE}" destId="{4F51183B-8D4A-0A42-A5AA-F95ACCACE3DC}" srcOrd="1" destOrd="0" presId="urn:microsoft.com/office/officeart/2005/8/layout/hierarchy5"/>
    <dgm:cxn modelId="{2C67A34F-4C3D-724D-BBDC-FDF2D6E25A5A}" type="presParOf" srcId="{4F51183B-8D4A-0A42-A5AA-F95ACCACE3DC}" destId="{4953A121-5957-5A43-A424-1A2809E07536}" srcOrd="0" destOrd="0" presId="urn:microsoft.com/office/officeart/2005/8/layout/hierarchy5"/>
    <dgm:cxn modelId="{5DAF43E6-0251-4A40-98C3-BBA9289841AB}" type="presParOf" srcId="{4953A121-5957-5A43-A424-1A2809E07536}" destId="{ECD3D4EF-C09E-8C41-97CA-6D17648E0F23}" srcOrd="0" destOrd="0" presId="urn:microsoft.com/office/officeart/2005/8/layout/hierarchy5"/>
    <dgm:cxn modelId="{8648D726-CE94-E848-881F-84EDB3EBF7A5}" type="presParOf" srcId="{4F51183B-8D4A-0A42-A5AA-F95ACCACE3DC}" destId="{95589B5A-23D4-9245-8A2C-F4BE2BD882A6}" srcOrd="1" destOrd="0" presId="urn:microsoft.com/office/officeart/2005/8/layout/hierarchy5"/>
    <dgm:cxn modelId="{8A467C09-9DBE-4F41-8A46-319240526EB6}" type="presParOf" srcId="{95589B5A-23D4-9245-8A2C-F4BE2BD882A6}" destId="{BA5D4AFC-513D-904C-929B-9E59DC469C1C}" srcOrd="0" destOrd="0" presId="urn:microsoft.com/office/officeart/2005/8/layout/hierarchy5"/>
    <dgm:cxn modelId="{475C2DE0-4098-F64E-A188-2652CF42053E}" type="presParOf" srcId="{95589B5A-23D4-9245-8A2C-F4BE2BD882A6}" destId="{17123F71-7DB5-5A4A-868D-486B2A0BF4DF}" srcOrd="1" destOrd="0" presId="urn:microsoft.com/office/officeart/2005/8/layout/hierarchy5"/>
    <dgm:cxn modelId="{1DBF70CC-220D-974B-A24E-2A6465ECD530}" type="presParOf" srcId="{17123F71-7DB5-5A4A-868D-486B2A0BF4DF}" destId="{AC37C01C-3DB0-E243-975F-107C623D30C4}" srcOrd="0" destOrd="0" presId="urn:microsoft.com/office/officeart/2005/8/layout/hierarchy5"/>
    <dgm:cxn modelId="{6209901B-8EC2-974D-A82C-C70DB040B729}" type="presParOf" srcId="{AC37C01C-3DB0-E243-975F-107C623D30C4}" destId="{9B3365CF-F5A9-B44D-8613-E6E28A16E1E7}" srcOrd="0" destOrd="0" presId="urn:microsoft.com/office/officeart/2005/8/layout/hierarchy5"/>
    <dgm:cxn modelId="{03DFCD6A-1129-3243-B986-8971BACA480C}" type="presParOf" srcId="{17123F71-7DB5-5A4A-868D-486B2A0BF4DF}" destId="{C5848936-1CD1-484B-B263-A35F16823360}" srcOrd="1" destOrd="0" presId="urn:microsoft.com/office/officeart/2005/8/layout/hierarchy5"/>
    <dgm:cxn modelId="{87D994BC-08A7-1C4E-AAA4-7AC71823654A}" type="presParOf" srcId="{C5848936-1CD1-484B-B263-A35F16823360}" destId="{1E06612D-F92A-D449-84C6-49735490689A}" srcOrd="0" destOrd="0" presId="urn:microsoft.com/office/officeart/2005/8/layout/hierarchy5"/>
    <dgm:cxn modelId="{91ACC6FC-9515-094C-9685-896EF327CF3C}" type="presParOf" srcId="{C5848936-1CD1-484B-B263-A35F16823360}" destId="{677CD7DF-E483-4B49-9951-22C59CD1F917}" srcOrd="1" destOrd="0" presId="urn:microsoft.com/office/officeart/2005/8/layout/hierarchy5"/>
    <dgm:cxn modelId="{326FC3D0-86E5-AB48-8D59-4437FDBA896E}" type="presParOf" srcId="{17123F71-7DB5-5A4A-868D-486B2A0BF4DF}" destId="{50C99DB9-9BB0-F04F-9BDE-6954EBC7B966}" srcOrd="2" destOrd="0" presId="urn:microsoft.com/office/officeart/2005/8/layout/hierarchy5"/>
    <dgm:cxn modelId="{D80761B2-D80A-7D40-9128-3CE37BDE3BA2}" type="presParOf" srcId="{50C99DB9-9BB0-F04F-9BDE-6954EBC7B966}" destId="{2A472AA1-0CAB-A541-B487-A218DA1968C2}" srcOrd="0" destOrd="0" presId="urn:microsoft.com/office/officeart/2005/8/layout/hierarchy5"/>
    <dgm:cxn modelId="{30BB63CA-CADA-584B-B70B-B897B2FAB085}" type="presParOf" srcId="{17123F71-7DB5-5A4A-868D-486B2A0BF4DF}" destId="{94183DDD-BDAF-DB4D-9A08-A9AECD089A28}" srcOrd="3" destOrd="0" presId="urn:microsoft.com/office/officeart/2005/8/layout/hierarchy5"/>
    <dgm:cxn modelId="{482B02DC-552A-724C-8569-D9EBCA2FA122}" type="presParOf" srcId="{94183DDD-BDAF-DB4D-9A08-A9AECD089A28}" destId="{7B0221F3-5D0D-5D4E-8BCD-63CF8E0DEB5D}" srcOrd="0" destOrd="0" presId="urn:microsoft.com/office/officeart/2005/8/layout/hierarchy5"/>
    <dgm:cxn modelId="{C4FBCE42-D2B8-4743-948E-FEC821364EA6}" type="presParOf" srcId="{94183DDD-BDAF-DB4D-9A08-A9AECD089A28}" destId="{C0619D3B-3E71-A84A-989D-E6D782868BD7}" srcOrd="1" destOrd="0" presId="urn:microsoft.com/office/officeart/2005/8/layout/hierarchy5"/>
    <dgm:cxn modelId="{6A805958-ED00-E746-9B53-671C26BB1047}" type="presParOf" srcId="{C0619D3B-3E71-A84A-989D-E6D782868BD7}" destId="{9D0A1A56-9B1F-BA4C-BE4E-A2CF6B432669}" srcOrd="0" destOrd="0" presId="urn:microsoft.com/office/officeart/2005/8/layout/hierarchy5"/>
    <dgm:cxn modelId="{0F601CEC-B0E5-1148-84CC-52A1F913C917}" type="presParOf" srcId="{9D0A1A56-9B1F-BA4C-BE4E-A2CF6B432669}" destId="{D6A97811-54BB-2D48-9786-C8ECD0E65D37}" srcOrd="0" destOrd="0" presId="urn:microsoft.com/office/officeart/2005/8/layout/hierarchy5"/>
    <dgm:cxn modelId="{8EEFEB85-AB3D-0640-B192-FBB645A4452A}" type="presParOf" srcId="{C0619D3B-3E71-A84A-989D-E6D782868BD7}" destId="{42C111A5-AEC5-A545-8341-E43FBEB7A8CD}" srcOrd="1" destOrd="0" presId="urn:microsoft.com/office/officeart/2005/8/layout/hierarchy5"/>
    <dgm:cxn modelId="{45485DAA-0341-6E4A-B6E8-363E226A2AAE}" type="presParOf" srcId="{42C111A5-AEC5-A545-8341-E43FBEB7A8CD}" destId="{3559B619-D837-754B-8102-207C84454180}" srcOrd="0" destOrd="0" presId="urn:microsoft.com/office/officeart/2005/8/layout/hierarchy5"/>
    <dgm:cxn modelId="{1823810C-477C-BE4C-A5C7-FA3718EB1909}" type="presParOf" srcId="{42C111A5-AEC5-A545-8341-E43FBEB7A8CD}" destId="{895302B9-FCDA-2B4B-A528-938F37E874EA}" srcOrd="1" destOrd="0" presId="urn:microsoft.com/office/officeart/2005/8/layout/hierarchy5"/>
    <dgm:cxn modelId="{72A61A9F-9741-9F4C-9C20-F14D9042866B}" type="presParOf" srcId="{895302B9-FCDA-2B4B-A528-938F37E874EA}" destId="{A38CC815-9508-6641-B741-E8CDBD18E515}" srcOrd="0" destOrd="0" presId="urn:microsoft.com/office/officeart/2005/8/layout/hierarchy5"/>
    <dgm:cxn modelId="{BFAB9038-B8CF-AE4F-B85F-2E27CF613714}" type="presParOf" srcId="{A38CC815-9508-6641-B741-E8CDBD18E515}" destId="{04B8F778-F898-274F-8926-69CC523E0CA1}" srcOrd="0" destOrd="0" presId="urn:microsoft.com/office/officeart/2005/8/layout/hierarchy5"/>
    <dgm:cxn modelId="{BF11D072-9D4D-B240-8465-3B0DFDA699EA}" type="presParOf" srcId="{895302B9-FCDA-2B4B-A528-938F37E874EA}" destId="{4D6E8784-8752-F04F-8A92-2DD7FB304353}" srcOrd="1" destOrd="0" presId="urn:microsoft.com/office/officeart/2005/8/layout/hierarchy5"/>
    <dgm:cxn modelId="{7F67E65D-45DA-4B46-936E-7FDA925EC878}" type="presParOf" srcId="{4D6E8784-8752-F04F-8A92-2DD7FB304353}" destId="{256FC380-A617-6B41-88D9-CC1DC21526CC}" srcOrd="0" destOrd="0" presId="urn:microsoft.com/office/officeart/2005/8/layout/hierarchy5"/>
    <dgm:cxn modelId="{B1C23DDA-79F4-2748-B3FE-8BEB9919DF9F}" type="presParOf" srcId="{4D6E8784-8752-F04F-8A92-2DD7FB304353}" destId="{00260CFC-C2A6-F540-87E3-4B20056E52FC}" srcOrd="1" destOrd="0" presId="urn:microsoft.com/office/officeart/2005/8/layout/hierarchy5"/>
    <dgm:cxn modelId="{9C02352C-59E9-CC4F-9A74-8371084F5B34}" type="presParOf" srcId="{C0619D3B-3E71-A84A-989D-E6D782868BD7}" destId="{E812A06F-B290-0F49-949F-B3F0BEDC6DD1}" srcOrd="2" destOrd="0" presId="urn:microsoft.com/office/officeart/2005/8/layout/hierarchy5"/>
    <dgm:cxn modelId="{211F9442-8A8D-9E4B-B720-698DA03430FF}" type="presParOf" srcId="{E812A06F-B290-0F49-949F-B3F0BEDC6DD1}" destId="{90C33F72-A687-C24C-8E67-B03C2EA3B10B}" srcOrd="0" destOrd="0" presId="urn:microsoft.com/office/officeart/2005/8/layout/hierarchy5"/>
    <dgm:cxn modelId="{17F0993F-8424-4C4B-8B1C-B9BC6E3FB969}" type="presParOf" srcId="{C0619D3B-3E71-A84A-989D-E6D782868BD7}" destId="{E5B4616F-6A6F-5444-926D-7544A04958A9}" srcOrd="3" destOrd="0" presId="urn:microsoft.com/office/officeart/2005/8/layout/hierarchy5"/>
    <dgm:cxn modelId="{5CBF59A8-6A4D-C249-B026-1750C0494477}" type="presParOf" srcId="{E5B4616F-6A6F-5444-926D-7544A04958A9}" destId="{C9846AA6-296A-4441-A7A1-728CAB3DCCDA}" srcOrd="0" destOrd="0" presId="urn:microsoft.com/office/officeart/2005/8/layout/hierarchy5"/>
    <dgm:cxn modelId="{38B34511-6F61-2042-98FF-29D2F1DBB8C7}" type="presParOf" srcId="{E5B4616F-6A6F-5444-926D-7544A04958A9}" destId="{DB273E12-5BE6-C640-ACB8-3E3857A66EFE}" srcOrd="1" destOrd="0" presId="urn:microsoft.com/office/officeart/2005/8/layout/hierarchy5"/>
    <dgm:cxn modelId="{76C501D0-3DCD-0F49-A92C-D80C158C5B43}" type="presParOf" srcId="{DB273E12-5BE6-C640-ACB8-3E3857A66EFE}" destId="{F418EDBA-514D-5849-8750-564C8A862E31}" srcOrd="0" destOrd="0" presId="urn:microsoft.com/office/officeart/2005/8/layout/hierarchy5"/>
    <dgm:cxn modelId="{0952D6A7-4666-6A46-96D7-C2C58D6CDBD9}" type="presParOf" srcId="{F418EDBA-514D-5849-8750-564C8A862E31}" destId="{4B580FEB-6F77-5343-B986-AE10AC06D391}" srcOrd="0" destOrd="0" presId="urn:microsoft.com/office/officeart/2005/8/layout/hierarchy5"/>
    <dgm:cxn modelId="{F4A46162-1EE7-C144-BDD0-73DAE17839CE}" type="presParOf" srcId="{DB273E12-5BE6-C640-ACB8-3E3857A66EFE}" destId="{BB295847-1532-0548-94BA-F95D7E6D7091}" srcOrd="1" destOrd="0" presId="urn:microsoft.com/office/officeart/2005/8/layout/hierarchy5"/>
    <dgm:cxn modelId="{DDD9DFCB-1331-E14F-991A-FDFA6250D30A}" type="presParOf" srcId="{BB295847-1532-0548-94BA-F95D7E6D7091}" destId="{D2929E26-1F90-6D49-AA14-FCEE36A6CB56}" srcOrd="0" destOrd="0" presId="urn:microsoft.com/office/officeart/2005/8/layout/hierarchy5"/>
    <dgm:cxn modelId="{11E2FE6B-2375-9648-BCF3-F084E942A962}" type="presParOf" srcId="{BB295847-1532-0548-94BA-F95D7E6D7091}" destId="{17CC88A1-3A4A-8649-8ABE-A20BB8CE70FC}" srcOrd="1" destOrd="0" presId="urn:microsoft.com/office/officeart/2005/8/layout/hierarchy5"/>
    <dgm:cxn modelId="{CCC14994-A883-D64E-8731-A1BA3BB52A00}" type="presParOf" srcId="{7E56E4D9-A020-2B4A-8DD9-6995189AF7D3}" destId="{3E663769-2BE0-6B49-BC3B-D8615EAAA421}" srcOrd="4" destOrd="0" presId="urn:microsoft.com/office/officeart/2005/8/layout/hierarchy5"/>
    <dgm:cxn modelId="{CC49DFDA-2E41-114E-A369-717E52559A6F}" type="presParOf" srcId="{3E663769-2BE0-6B49-BC3B-D8615EAAA421}" destId="{6E9C2A4E-9125-5649-BA8E-5A6960930B11}" srcOrd="0" destOrd="0" presId="urn:microsoft.com/office/officeart/2005/8/layout/hierarchy5"/>
    <dgm:cxn modelId="{E0BEF5E2-3978-724F-B22C-9606B30AC072}" type="presParOf" srcId="{7E56E4D9-A020-2B4A-8DD9-6995189AF7D3}" destId="{4BCCDD43-2CCE-7D40-B67E-F22DF2783F0C}" srcOrd="5" destOrd="0" presId="urn:microsoft.com/office/officeart/2005/8/layout/hierarchy5"/>
    <dgm:cxn modelId="{CF55BD01-ED43-E545-9F1D-E9DE9E527C27}" type="presParOf" srcId="{4BCCDD43-2CCE-7D40-B67E-F22DF2783F0C}" destId="{05FE9CF1-B2D6-2043-8D0C-D2516ECD6FB0}" srcOrd="0" destOrd="0" presId="urn:microsoft.com/office/officeart/2005/8/layout/hierarchy5"/>
    <dgm:cxn modelId="{19E9A883-63A5-D44F-8E94-09DE4C50C5DF}" type="presParOf" srcId="{4BCCDD43-2CCE-7D40-B67E-F22DF2783F0C}" destId="{E6111608-23BB-EA4C-A9AD-5891D3777124}" srcOrd="1" destOrd="0" presId="urn:microsoft.com/office/officeart/2005/8/layout/hierarchy5"/>
    <dgm:cxn modelId="{DA74EC27-9D52-E347-99E6-98D34E68BE0F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smtClean="0">
              <a:latin typeface="Inconsolata"/>
              <a:cs typeface="Inconsolata"/>
            </a:rPr>
            <a:t>Empty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C8A0881B-B91F-074E-840F-F5B2AF04244C}" type="pres">
      <dgm:prSet presAssocID="{4F9A35A4-B372-644D-BDB7-61660A4A26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524F1C-9EE1-1745-9E4D-4545CE01EF8E}" type="pres">
      <dgm:prSet presAssocID="{3CFDA553-883D-C745-A3C7-8A4BA92F937B}" presName="root1" presStyleCnt="0"/>
      <dgm:spPr/>
    </dgm:pt>
    <dgm:pt modelId="{F01A04E6-6ECB-174A-B47B-4AF061089939}" type="pres">
      <dgm:prSet presAssocID="{3CFDA553-883D-C745-A3C7-8A4BA92F937B}" presName="LevelOneTextNode" presStyleLbl="node0" presStyleIdx="0" presStyleCnt="1">
        <dgm:presLayoutVars>
          <dgm:chPref val="3"/>
        </dgm:presLayoutVars>
      </dgm:prSet>
      <dgm:spPr/>
    </dgm:pt>
    <dgm:pt modelId="{8573D217-F344-0047-9282-EE5C3E1978F7}" type="pres">
      <dgm:prSet presAssocID="{3CFDA553-883D-C745-A3C7-8A4BA92F937B}" presName="level2hierChild" presStyleCnt="0"/>
      <dgm:spPr/>
    </dgm:pt>
    <dgm:pt modelId="{7A156F40-84C6-D04B-A9E8-0B7B318B6314}" type="pres">
      <dgm:prSet presAssocID="{37594504-D479-E141-9AB9-DFE920523AC7}" presName="conn2-1" presStyleLbl="parChTrans1D2" presStyleIdx="0" presStyleCnt="3"/>
      <dgm:spPr/>
    </dgm:pt>
    <dgm:pt modelId="{6C8ABC20-5055-9D40-BC8D-AFDE9919EB5D}" type="pres">
      <dgm:prSet presAssocID="{37594504-D479-E141-9AB9-DFE920523AC7}" presName="connTx" presStyleLbl="parChTrans1D2" presStyleIdx="0" presStyleCnt="3"/>
      <dgm:spPr/>
    </dgm:pt>
    <dgm:pt modelId="{E966FD72-AD40-274F-9535-E72AAE6C2D59}" type="pres">
      <dgm:prSet presAssocID="{3DCFC548-AC4F-9549-8C07-430D8CD6CF00}" presName="root2" presStyleCnt="0"/>
      <dgm:spPr/>
    </dgm:pt>
    <dgm:pt modelId="{6157A8DE-3157-6B49-A977-44808B213260}" type="pres">
      <dgm:prSet presAssocID="{3DCFC548-AC4F-9549-8C07-430D8CD6CF00}" presName="LevelTwoTextNode" presStyleLbl="node2" presStyleIdx="0" presStyleCnt="3">
        <dgm:presLayoutVars>
          <dgm:chPref val="3"/>
        </dgm:presLayoutVars>
      </dgm:prSet>
      <dgm:spPr/>
    </dgm:pt>
    <dgm:pt modelId="{3F5A6A2F-16D4-AF40-BD2A-CDFBFCECFAE9}" type="pres">
      <dgm:prSet presAssocID="{3DCFC548-AC4F-9549-8C07-430D8CD6CF00}" presName="level3hierChild" presStyleCnt="0"/>
      <dgm:spPr/>
    </dgm:pt>
    <dgm:pt modelId="{6E2161E9-025B-7443-9DE0-1B8010F25B0F}" type="pres">
      <dgm:prSet presAssocID="{7BF84856-3B90-4145-B7D3-5BB2A33F37D0}" presName="conn2-1" presStyleLbl="parChTrans1D2" presStyleIdx="1" presStyleCnt="3"/>
      <dgm:spPr/>
    </dgm:pt>
    <dgm:pt modelId="{C259A00C-1B71-6C42-BB36-3243CB36D850}" type="pres">
      <dgm:prSet presAssocID="{7BF84856-3B90-4145-B7D3-5BB2A33F37D0}" presName="connTx" presStyleLbl="parChTrans1D2" presStyleIdx="1" presStyleCnt="3"/>
      <dgm:spPr/>
    </dgm:pt>
    <dgm:pt modelId="{FBA276F9-26D9-B24C-A13C-99915019E90F}" type="pres">
      <dgm:prSet presAssocID="{3EB185C6-E2F4-7541-9D05-21974232E934}" presName="root2" presStyleCnt="0"/>
      <dgm:spPr/>
    </dgm:pt>
    <dgm:pt modelId="{638928BC-A0D7-2B4D-921E-A244E72C865C}" type="pres">
      <dgm:prSet presAssocID="{3EB185C6-E2F4-7541-9D05-21974232E934}" presName="LevelTwoTextNode" presStyleLbl="node2" presStyleIdx="1" presStyleCnt="3">
        <dgm:presLayoutVars>
          <dgm:chPref val="3"/>
        </dgm:presLayoutVars>
      </dgm:prSet>
      <dgm:spPr/>
    </dgm:pt>
    <dgm:pt modelId="{1FDDA133-EA79-A54A-A986-3163C5984002}" type="pres">
      <dgm:prSet presAssocID="{3EB185C6-E2F4-7541-9D05-21974232E934}" presName="level3hierChild" presStyleCnt="0"/>
      <dgm:spPr/>
    </dgm:pt>
    <dgm:pt modelId="{85AE1680-5067-4346-860E-617684391B59}" type="pres">
      <dgm:prSet presAssocID="{D3C99FA0-09AB-8444-9973-1CD2E4BF1D85}" presName="conn2-1" presStyleLbl="parChTrans1D3" presStyleIdx="0" presStyleCnt="2"/>
      <dgm:spPr/>
    </dgm:pt>
    <dgm:pt modelId="{1900144B-04FE-8942-9EDA-1DAB69005484}" type="pres">
      <dgm:prSet presAssocID="{D3C99FA0-09AB-8444-9973-1CD2E4BF1D85}" presName="connTx" presStyleLbl="parChTrans1D3" presStyleIdx="0" presStyleCnt="2"/>
      <dgm:spPr/>
    </dgm:pt>
    <dgm:pt modelId="{258EF71C-5963-B545-8BA4-C9674954A5A1}" type="pres">
      <dgm:prSet presAssocID="{530EEE34-27A1-B446-AEFF-496FFF9994F7}" presName="root2" presStyleCnt="0"/>
      <dgm:spPr/>
    </dgm:pt>
    <dgm:pt modelId="{0039DAF4-8078-FD48-A97F-5B4FA0E13C5A}" type="pres">
      <dgm:prSet presAssocID="{530EEE34-27A1-B446-AEFF-496FFF9994F7}" presName="LevelTwoTextNode" presStyleLbl="node3" presStyleIdx="0" presStyleCnt="2">
        <dgm:presLayoutVars>
          <dgm:chPref val="3"/>
        </dgm:presLayoutVars>
      </dgm:prSet>
      <dgm:spPr/>
    </dgm:pt>
    <dgm:pt modelId="{55753EBF-FD86-2B41-8DB6-8935216B3175}" type="pres">
      <dgm:prSet presAssocID="{530EEE34-27A1-B446-AEFF-496FFF9994F7}" presName="level3hierChild" presStyleCnt="0"/>
      <dgm:spPr/>
    </dgm:pt>
    <dgm:pt modelId="{2CEFFF56-4024-1344-B1B0-7DFC8B534CF9}" type="pres">
      <dgm:prSet presAssocID="{444A9F1E-5234-3643-B518-2F9037C23EAF}" presName="conn2-1" presStyleLbl="parChTrans1D4" presStyleIdx="0" presStyleCnt="8"/>
      <dgm:spPr/>
    </dgm:pt>
    <dgm:pt modelId="{EE9A6E47-C8B0-B245-A664-42D85135DCA2}" type="pres">
      <dgm:prSet presAssocID="{444A9F1E-5234-3643-B518-2F9037C23EAF}" presName="connTx" presStyleLbl="parChTrans1D4" presStyleIdx="0" presStyleCnt="8"/>
      <dgm:spPr/>
    </dgm:pt>
    <dgm:pt modelId="{CB8405B5-86CE-BC4A-AF2F-AF1E9708E5FA}" type="pres">
      <dgm:prSet presAssocID="{BE3DAFC3-22BF-C341-8077-FCF437DC7C8D}" presName="root2" presStyleCnt="0"/>
      <dgm:spPr/>
    </dgm:pt>
    <dgm:pt modelId="{648E149B-6A38-B347-85BC-51D5020242FC}" type="pres">
      <dgm:prSet presAssocID="{BE3DAFC3-22BF-C341-8077-FCF437DC7C8D}" presName="LevelTwoTextNode" presStyleLbl="node4" presStyleIdx="0" presStyleCnt="8">
        <dgm:presLayoutVars>
          <dgm:chPref val="3"/>
        </dgm:presLayoutVars>
      </dgm:prSet>
      <dgm:spPr/>
    </dgm:pt>
    <dgm:pt modelId="{B85B9334-5988-4E4B-8C95-2410A60F5398}" type="pres">
      <dgm:prSet presAssocID="{BE3DAFC3-22BF-C341-8077-FCF437DC7C8D}" presName="level3hierChild" presStyleCnt="0"/>
      <dgm:spPr/>
    </dgm:pt>
    <dgm:pt modelId="{86CDDA53-7398-9042-8529-51861FB8599A}" type="pres">
      <dgm:prSet presAssocID="{4E17C6A3-9B26-D947-AA15-E97E5BA220E5}" presName="conn2-1" presStyleLbl="parChTrans1D3" presStyleIdx="1" presStyleCnt="2"/>
      <dgm:spPr/>
    </dgm:pt>
    <dgm:pt modelId="{F2D06D21-0E1C-2247-BA6B-F89CC00AD500}" type="pres">
      <dgm:prSet presAssocID="{4E17C6A3-9B26-D947-AA15-E97E5BA220E5}" presName="connTx" presStyleLbl="parChTrans1D3" presStyleIdx="1" presStyleCnt="2"/>
      <dgm:spPr/>
    </dgm:pt>
    <dgm:pt modelId="{102F3493-F052-314E-A130-603311F7BA41}" type="pres">
      <dgm:prSet presAssocID="{3C2C3A37-3C54-3D49-8FA9-D5E109B5DB22}" presName="root2" presStyleCnt="0"/>
      <dgm:spPr/>
    </dgm:pt>
    <dgm:pt modelId="{1803D665-855D-A946-8BE6-72B35354D4C2}" type="pres">
      <dgm:prSet presAssocID="{3C2C3A37-3C54-3D49-8FA9-D5E109B5DB22}" presName="LevelTwoTextNode" presStyleLbl="node3" presStyleIdx="1" presStyleCnt="2">
        <dgm:presLayoutVars>
          <dgm:chPref val="3"/>
        </dgm:presLayoutVars>
      </dgm:prSet>
      <dgm:spPr/>
    </dgm:pt>
    <dgm:pt modelId="{D89A18E3-942F-524F-8D9A-60A02807974B}" type="pres">
      <dgm:prSet presAssocID="{3C2C3A37-3C54-3D49-8FA9-D5E109B5DB22}" presName="level3hierChild" presStyleCnt="0"/>
      <dgm:spPr/>
    </dgm:pt>
    <dgm:pt modelId="{791983BA-4123-064A-B405-579133C65091}" type="pres">
      <dgm:prSet presAssocID="{20454766-565B-7B4E-AEEB-A6138568AF92}" presName="conn2-1" presStyleLbl="parChTrans1D4" presStyleIdx="1" presStyleCnt="8"/>
      <dgm:spPr/>
    </dgm:pt>
    <dgm:pt modelId="{DBEDED70-A3D9-A14E-A1CB-A280FCFA5E4E}" type="pres">
      <dgm:prSet presAssocID="{20454766-565B-7B4E-AEEB-A6138568AF92}" presName="connTx" presStyleLbl="parChTrans1D4" presStyleIdx="1" presStyleCnt="8"/>
      <dgm:spPr/>
    </dgm:pt>
    <dgm:pt modelId="{608F596F-FFD0-6048-8185-D5F1E613792C}" type="pres">
      <dgm:prSet presAssocID="{F1618591-CE98-824D-9830-378B3B304A24}" presName="root2" presStyleCnt="0"/>
      <dgm:spPr/>
    </dgm:pt>
    <dgm:pt modelId="{C4309248-2CAE-B741-8D1D-F38B65725061}" type="pres">
      <dgm:prSet presAssocID="{F1618591-CE98-824D-9830-378B3B304A24}" presName="LevelTwoTextNode" presStyleLbl="node4" presStyleIdx="1" presStyleCnt="8">
        <dgm:presLayoutVars>
          <dgm:chPref val="3"/>
        </dgm:presLayoutVars>
      </dgm:prSet>
      <dgm:spPr/>
    </dgm:pt>
    <dgm:pt modelId="{55BE3A20-8F7C-9645-A4E8-FF582D598492}" type="pres">
      <dgm:prSet presAssocID="{F1618591-CE98-824D-9830-378B3B304A24}" presName="level3hierChild" presStyleCnt="0"/>
      <dgm:spPr/>
    </dgm:pt>
    <dgm:pt modelId="{4EDFD27A-C49E-0849-8C5D-73564B4D7BC2}" type="pres">
      <dgm:prSet presAssocID="{7F9ADF7A-99FC-9947-A328-5B51C67FEA1F}" presName="conn2-1" presStyleLbl="parChTrans1D4" presStyleIdx="2" presStyleCnt="8"/>
      <dgm:spPr/>
    </dgm:pt>
    <dgm:pt modelId="{76F75B5B-9D33-6544-9D9D-81BFEBD8483D}" type="pres">
      <dgm:prSet presAssocID="{7F9ADF7A-99FC-9947-A328-5B51C67FEA1F}" presName="connTx" presStyleLbl="parChTrans1D4" presStyleIdx="2" presStyleCnt="8"/>
      <dgm:spPr/>
    </dgm:pt>
    <dgm:pt modelId="{1512AEB4-4638-0A40-9E32-B32038E2FCBA}" type="pres">
      <dgm:prSet presAssocID="{C3DA678B-B0A6-6B49-9543-92143C2891DA}" presName="root2" presStyleCnt="0"/>
      <dgm:spPr/>
    </dgm:pt>
    <dgm:pt modelId="{02F46EB7-14D6-6247-A20A-E9EDFFDD42A7}" type="pres">
      <dgm:prSet presAssocID="{C3DA678B-B0A6-6B49-9543-92143C2891DA}" presName="LevelTwoTextNode" presStyleLbl="node4" presStyleIdx="2" presStyleCnt="8">
        <dgm:presLayoutVars>
          <dgm:chPref val="3"/>
        </dgm:presLayoutVars>
      </dgm:prSet>
      <dgm:spPr/>
    </dgm:pt>
    <dgm:pt modelId="{2559F01D-1E05-8D4D-B090-2CFF3CBD577A}" type="pres">
      <dgm:prSet presAssocID="{C3DA678B-B0A6-6B49-9543-92143C2891DA}" presName="level3hierChild" presStyleCnt="0"/>
      <dgm:spPr/>
    </dgm:pt>
    <dgm:pt modelId="{2BB6AD10-EA8E-364B-A710-86FC374F9D7D}" type="pres">
      <dgm:prSet presAssocID="{5F86ADFF-C4AE-0344-A239-0C856C5869D2}" presName="conn2-1" presStyleLbl="parChTrans1D4" presStyleIdx="3" presStyleCnt="8"/>
      <dgm:spPr/>
    </dgm:pt>
    <dgm:pt modelId="{67F4B658-5486-8348-80C8-AE1F077A1F5F}" type="pres">
      <dgm:prSet presAssocID="{5F86ADFF-C4AE-0344-A239-0C856C5869D2}" presName="connTx" presStyleLbl="parChTrans1D4" presStyleIdx="3" presStyleCnt="8"/>
      <dgm:spPr/>
    </dgm:pt>
    <dgm:pt modelId="{A1BBA64A-4495-5247-B6A5-445A6791143F}" type="pres">
      <dgm:prSet presAssocID="{1B735653-0644-F449-B4C4-0ED1F6A4C7E0}" presName="root2" presStyleCnt="0"/>
      <dgm:spPr/>
    </dgm:pt>
    <dgm:pt modelId="{E6C330B8-17BB-D346-82F9-46A5D0903E29}" type="pres">
      <dgm:prSet presAssocID="{1B735653-0644-F449-B4C4-0ED1F6A4C7E0}" presName="LevelTwoTextNode" presStyleLbl="node4" presStyleIdx="3" presStyleCnt="8">
        <dgm:presLayoutVars>
          <dgm:chPref val="3"/>
        </dgm:presLayoutVars>
      </dgm:prSet>
      <dgm:spPr/>
    </dgm:pt>
    <dgm:pt modelId="{D628B830-F2F7-6A49-A4EB-B62FD3927FCB}" type="pres">
      <dgm:prSet presAssocID="{1B735653-0644-F449-B4C4-0ED1F6A4C7E0}" presName="level3hierChild" presStyleCnt="0"/>
      <dgm:spPr/>
    </dgm:pt>
    <dgm:pt modelId="{61336A75-023A-CF43-B108-D55B358908CD}" type="pres">
      <dgm:prSet presAssocID="{87693AF5-719A-194B-B1CA-C8804C931FC7}" presName="conn2-1" presStyleLbl="parChTrans1D4" presStyleIdx="4" presStyleCnt="8"/>
      <dgm:spPr/>
    </dgm:pt>
    <dgm:pt modelId="{981624B3-3443-2F45-9557-5CF652EC9B98}" type="pres">
      <dgm:prSet presAssocID="{87693AF5-719A-194B-B1CA-C8804C931FC7}" presName="connTx" presStyleLbl="parChTrans1D4" presStyleIdx="4" presStyleCnt="8"/>
      <dgm:spPr/>
    </dgm:pt>
    <dgm:pt modelId="{0A04DEA2-4AA9-4C45-923E-643D8F3C5F98}" type="pres">
      <dgm:prSet presAssocID="{F339F5B8-F89A-754B-9BFA-65874C60DB7A}" presName="root2" presStyleCnt="0"/>
      <dgm:spPr/>
    </dgm:pt>
    <dgm:pt modelId="{454C1C7A-0FC3-DC41-9EAE-98B13D0DC015}" type="pres">
      <dgm:prSet presAssocID="{F339F5B8-F89A-754B-9BFA-65874C60DB7A}" presName="LevelTwoTextNode" presStyleLbl="node4" presStyleIdx="4" presStyleCnt="8">
        <dgm:presLayoutVars>
          <dgm:chPref val="3"/>
        </dgm:presLayoutVars>
      </dgm:prSet>
      <dgm:spPr/>
    </dgm:pt>
    <dgm:pt modelId="{0F6673F8-37A9-554D-B7F2-B296DE848D60}" type="pres">
      <dgm:prSet presAssocID="{F339F5B8-F89A-754B-9BFA-65874C60DB7A}" presName="level3hierChild" presStyleCnt="0"/>
      <dgm:spPr/>
    </dgm:pt>
    <dgm:pt modelId="{CCA9419D-5725-A449-ABD9-B18D94079C59}" type="pres">
      <dgm:prSet presAssocID="{6FFC7796-5763-0A47-9BC6-31AA9E481410}" presName="conn2-1" presStyleLbl="parChTrans1D4" presStyleIdx="5" presStyleCnt="8"/>
      <dgm:spPr/>
    </dgm:pt>
    <dgm:pt modelId="{D27D06BE-D396-7243-B33F-71C7A976046E}" type="pres">
      <dgm:prSet presAssocID="{6FFC7796-5763-0A47-9BC6-31AA9E481410}" presName="connTx" presStyleLbl="parChTrans1D4" presStyleIdx="5" presStyleCnt="8"/>
      <dgm:spPr/>
    </dgm:pt>
    <dgm:pt modelId="{66F4A3DA-8CD5-5545-98EF-F9051B7EFEA2}" type="pres">
      <dgm:prSet presAssocID="{9A718BD6-94BB-1D4B-B73D-7155F75AE044}" presName="root2" presStyleCnt="0"/>
      <dgm:spPr/>
    </dgm:pt>
    <dgm:pt modelId="{45E5189E-6CD8-9B45-ADB5-607ED9FFE9CF}" type="pres">
      <dgm:prSet presAssocID="{9A718BD6-94BB-1D4B-B73D-7155F75AE044}" presName="LevelTwoTextNode" presStyleLbl="node4" presStyleIdx="5" presStyleCnt="8">
        <dgm:presLayoutVars>
          <dgm:chPref val="3"/>
        </dgm:presLayoutVars>
      </dgm:prSet>
      <dgm:spPr/>
    </dgm:pt>
    <dgm:pt modelId="{EA25377F-C8C1-1A4D-A3CC-E51D3B4B30F6}" type="pres">
      <dgm:prSet presAssocID="{9A718BD6-94BB-1D4B-B73D-7155F75AE044}" presName="level3hierChild" presStyleCnt="0"/>
      <dgm:spPr/>
    </dgm:pt>
    <dgm:pt modelId="{A61326D9-424B-7343-B214-76D5945E96F4}" type="pres">
      <dgm:prSet presAssocID="{DD59BA61-EF50-8844-89AF-5D71C449109A}" presName="conn2-1" presStyleLbl="parChTrans1D4" presStyleIdx="6" presStyleCnt="8"/>
      <dgm:spPr/>
    </dgm:pt>
    <dgm:pt modelId="{539B0339-EA6D-B34A-8D07-6A1FAB447392}" type="pres">
      <dgm:prSet presAssocID="{DD59BA61-EF50-8844-89AF-5D71C449109A}" presName="connTx" presStyleLbl="parChTrans1D4" presStyleIdx="6" presStyleCnt="8"/>
      <dgm:spPr/>
    </dgm:pt>
    <dgm:pt modelId="{4A5C4731-D4BB-E447-A36F-B53A016B22C0}" type="pres">
      <dgm:prSet presAssocID="{0C310DF1-E58A-A348-8D62-BD8C1463842A}" presName="root2" presStyleCnt="0"/>
      <dgm:spPr/>
    </dgm:pt>
    <dgm:pt modelId="{A9947B1A-A312-4C49-B32F-643195E1C32D}" type="pres">
      <dgm:prSet presAssocID="{0C310DF1-E58A-A348-8D62-BD8C1463842A}" presName="LevelTwoTextNode" presStyleLbl="node4" presStyleIdx="6" presStyleCnt="8">
        <dgm:presLayoutVars>
          <dgm:chPref val="3"/>
        </dgm:presLayoutVars>
      </dgm:prSet>
      <dgm:spPr/>
    </dgm:pt>
    <dgm:pt modelId="{55F6E3C6-982C-BF4D-9960-EB00E68FE944}" type="pres">
      <dgm:prSet presAssocID="{0C310DF1-E58A-A348-8D62-BD8C1463842A}" presName="level3hierChild" presStyleCnt="0"/>
      <dgm:spPr/>
    </dgm:pt>
    <dgm:pt modelId="{9CF96DB3-4D3D-CA4E-91E9-4EF16B68CCEB}" type="pres">
      <dgm:prSet presAssocID="{4EFED201-BA1F-AE4A-B3F6-3570859DEAD8}" presName="conn2-1" presStyleLbl="parChTrans1D4" presStyleIdx="7" presStyleCnt="8"/>
      <dgm:spPr/>
    </dgm:pt>
    <dgm:pt modelId="{886CB511-3718-8747-AA89-C99A6BE73F1A}" type="pres">
      <dgm:prSet presAssocID="{4EFED201-BA1F-AE4A-B3F6-3570859DEAD8}" presName="connTx" presStyleLbl="parChTrans1D4" presStyleIdx="7" presStyleCnt="8"/>
      <dgm:spPr/>
    </dgm:pt>
    <dgm:pt modelId="{ACF5265A-882C-DD42-B42C-242D97F75740}" type="pres">
      <dgm:prSet presAssocID="{A3CB4B28-1750-E142-BCD2-7E2EB273B516}" presName="root2" presStyleCnt="0"/>
      <dgm:spPr/>
    </dgm:pt>
    <dgm:pt modelId="{8BBCF023-E26F-A94C-9EE1-680C6B583360}" type="pres">
      <dgm:prSet presAssocID="{A3CB4B28-1750-E142-BCD2-7E2EB273B516}" presName="LevelTwoTextNode" presStyleLbl="node4" presStyleIdx="7" presStyleCnt="8">
        <dgm:presLayoutVars>
          <dgm:chPref val="3"/>
        </dgm:presLayoutVars>
      </dgm:prSet>
      <dgm:spPr/>
    </dgm:pt>
    <dgm:pt modelId="{0737D3D5-109A-7647-95AB-FD961C269A9C}" type="pres">
      <dgm:prSet presAssocID="{A3CB4B28-1750-E142-BCD2-7E2EB273B516}" presName="level3hierChild" presStyleCnt="0"/>
      <dgm:spPr/>
    </dgm:pt>
    <dgm:pt modelId="{D4D053EC-BC3E-F04E-84F7-764715734C82}" type="pres">
      <dgm:prSet presAssocID="{A7910F0B-92AE-E04B-9035-7A6DEAC4BFEF}" presName="conn2-1" presStyleLbl="parChTrans1D2" presStyleIdx="2" presStyleCnt="3"/>
      <dgm:spPr/>
    </dgm:pt>
    <dgm:pt modelId="{4EF27356-0314-B64E-B0D4-B03C6248F85A}" type="pres">
      <dgm:prSet presAssocID="{A7910F0B-92AE-E04B-9035-7A6DEAC4BFEF}" presName="connTx" presStyleLbl="parChTrans1D2" presStyleIdx="2" presStyleCnt="3"/>
      <dgm:spPr/>
    </dgm:pt>
    <dgm:pt modelId="{D110FAB2-380F-2745-A035-34ED854DB485}" type="pres">
      <dgm:prSet presAssocID="{A45C318E-9B0A-2E43-987C-C10EFC0359A9}" presName="root2" presStyleCnt="0"/>
      <dgm:spPr/>
    </dgm:pt>
    <dgm:pt modelId="{B5E8F1F6-8C42-6641-BB29-EE86BACD2D7D}" type="pres">
      <dgm:prSet presAssocID="{A45C318E-9B0A-2E43-987C-C10EFC0359A9}" presName="LevelTwoTextNode" presStyleLbl="node2" presStyleIdx="2" presStyleCnt="3">
        <dgm:presLayoutVars>
          <dgm:chPref val="3"/>
        </dgm:presLayoutVars>
      </dgm:prSet>
      <dgm:spPr/>
    </dgm:pt>
    <dgm:pt modelId="{6114A33C-600E-C144-9DCB-28AF012CFE74}" type="pres">
      <dgm:prSet presAssocID="{A45C318E-9B0A-2E43-987C-C10EFC0359A9}" presName="level3hierChild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12273721-7D43-F84D-8895-F17307B9E306}" type="presOf" srcId="{9A718BD6-94BB-1D4B-B73D-7155F75AE044}" destId="{45E5189E-6CD8-9B45-ADB5-607ED9FFE9CF}" srcOrd="0" destOrd="0" presId="urn:microsoft.com/office/officeart/2005/8/layout/hierarchy2"/>
    <dgm:cxn modelId="{AD9AE939-23FC-1E4A-9CB3-3ED5A0EA1AB4}" type="presOf" srcId="{DD59BA61-EF50-8844-89AF-5D71C449109A}" destId="{A61326D9-424B-7343-B214-76D5945E96F4}" srcOrd="0" destOrd="0" presId="urn:microsoft.com/office/officeart/2005/8/layout/hierarchy2"/>
    <dgm:cxn modelId="{D6D7D5DE-E09C-AD40-9386-963F755C2DE1}" type="presOf" srcId="{7BF84856-3B90-4145-B7D3-5BB2A33F37D0}" destId="{C259A00C-1B71-6C42-BB36-3243CB36D850}" srcOrd="1" destOrd="0" presId="urn:microsoft.com/office/officeart/2005/8/layout/hierarchy2"/>
    <dgm:cxn modelId="{B4B8522C-0C6A-3A4C-B6F8-2EBEC8566659}" type="presOf" srcId="{20454766-565B-7B4E-AEEB-A6138568AF92}" destId="{DBEDED70-A3D9-A14E-A1CB-A280FCFA5E4E}" srcOrd="1" destOrd="0" presId="urn:microsoft.com/office/officeart/2005/8/layout/hierarchy2"/>
    <dgm:cxn modelId="{3B2B1F91-0572-074D-8BD6-E57A39452FEA}" type="presOf" srcId="{3EB185C6-E2F4-7541-9D05-21974232E934}" destId="{638928BC-A0D7-2B4D-921E-A244E72C865C}" srcOrd="0" destOrd="0" presId="urn:microsoft.com/office/officeart/2005/8/layout/hierarchy2"/>
    <dgm:cxn modelId="{C8580791-BD21-4749-AEA2-8AA231A8E854}" type="presOf" srcId="{A45C318E-9B0A-2E43-987C-C10EFC0359A9}" destId="{B5E8F1F6-8C42-6641-BB29-EE86BACD2D7D}" srcOrd="0" destOrd="0" presId="urn:microsoft.com/office/officeart/2005/8/layout/hierarchy2"/>
    <dgm:cxn modelId="{73CA7A72-8FAC-344F-B1CB-71DDE67F1AF1}" type="presOf" srcId="{7F9ADF7A-99FC-9947-A328-5B51C67FEA1F}" destId="{76F75B5B-9D33-6544-9D9D-81BFEBD8483D}" srcOrd="1" destOrd="0" presId="urn:microsoft.com/office/officeart/2005/8/layout/hierarchy2"/>
    <dgm:cxn modelId="{7BD82261-5981-874B-AF6F-C9C33968F75C}" type="presOf" srcId="{3DCFC548-AC4F-9549-8C07-430D8CD6CF00}" destId="{6157A8DE-3157-6B49-A977-44808B213260}" srcOrd="0" destOrd="0" presId="urn:microsoft.com/office/officeart/2005/8/layout/hierarchy2"/>
    <dgm:cxn modelId="{BEB2BBF2-C633-6148-A732-D1EF75C357EE}" type="presOf" srcId="{4EFED201-BA1F-AE4A-B3F6-3570859DEAD8}" destId="{886CB511-3718-8747-AA89-C99A6BE73F1A}" srcOrd="1" destOrd="0" presId="urn:microsoft.com/office/officeart/2005/8/layout/hierarchy2"/>
    <dgm:cxn modelId="{A4464657-CEFF-1449-BBED-BA00856C9F78}" type="presOf" srcId="{37594504-D479-E141-9AB9-DFE920523AC7}" destId="{6C8ABC20-5055-9D40-BC8D-AFDE9919EB5D}" srcOrd="1" destOrd="0" presId="urn:microsoft.com/office/officeart/2005/8/layout/hierarchy2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5F4FBD6E-6AA3-684E-B37C-4810C8CF6020}" type="presOf" srcId="{6FFC7796-5763-0A47-9BC6-31AA9E481410}" destId="{D27D06BE-D396-7243-B33F-71C7A976046E}" srcOrd="1" destOrd="0" presId="urn:microsoft.com/office/officeart/2005/8/layout/hierarchy2"/>
    <dgm:cxn modelId="{50B688A8-6441-9F48-96A9-6FFA40876998}" type="presOf" srcId="{A7910F0B-92AE-E04B-9035-7A6DEAC4BFEF}" destId="{D4D053EC-BC3E-F04E-84F7-764715734C82}" srcOrd="0" destOrd="0" presId="urn:microsoft.com/office/officeart/2005/8/layout/hierarchy2"/>
    <dgm:cxn modelId="{528AD796-97DE-984D-A992-DC8CDD0F1AC1}" type="presOf" srcId="{A7910F0B-92AE-E04B-9035-7A6DEAC4BFEF}" destId="{4EF27356-0314-B64E-B0D4-B03C6248F85A}" srcOrd="1" destOrd="0" presId="urn:microsoft.com/office/officeart/2005/8/layout/hierarchy2"/>
    <dgm:cxn modelId="{88945E8B-91C1-384A-A39B-9CAE3D2BB037}" type="presOf" srcId="{4E17C6A3-9B26-D947-AA15-E97E5BA220E5}" destId="{86CDDA53-7398-9042-8529-51861FB8599A}" srcOrd="0" destOrd="0" presId="urn:microsoft.com/office/officeart/2005/8/layout/hierarchy2"/>
    <dgm:cxn modelId="{BEBD16D0-EFA6-D04D-8E42-210631B385EB}" type="presOf" srcId="{4F9A35A4-B372-644D-BDB7-61660A4A26E6}" destId="{C8A0881B-B91F-074E-840F-F5B2AF04244C}" srcOrd="0" destOrd="0" presId="urn:microsoft.com/office/officeart/2005/8/layout/hierarchy2"/>
    <dgm:cxn modelId="{3227DB0E-E2CC-A947-BFFF-1E8A720EF1D6}" type="presOf" srcId="{D3C99FA0-09AB-8444-9973-1CD2E4BF1D85}" destId="{1900144B-04FE-8942-9EDA-1DAB69005484}" srcOrd="1" destOrd="0" presId="urn:microsoft.com/office/officeart/2005/8/layout/hierarchy2"/>
    <dgm:cxn modelId="{E0E71C3B-DC36-8D46-AC1E-09DEE34BDB1B}" type="presOf" srcId="{37594504-D479-E141-9AB9-DFE920523AC7}" destId="{7A156F40-84C6-D04B-A9E8-0B7B318B6314}" srcOrd="0" destOrd="0" presId="urn:microsoft.com/office/officeart/2005/8/layout/hierarchy2"/>
    <dgm:cxn modelId="{A3D9712F-3862-C04C-87E6-60FBA00E7775}" type="presOf" srcId="{4E17C6A3-9B26-D947-AA15-E97E5BA220E5}" destId="{F2D06D21-0E1C-2247-BA6B-F89CC00AD500}" srcOrd="1" destOrd="0" presId="urn:microsoft.com/office/officeart/2005/8/layout/hierarchy2"/>
    <dgm:cxn modelId="{10F3EB59-2A45-2740-B1AC-44E663F9BFE2}" type="presOf" srcId="{BE3DAFC3-22BF-C341-8077-FCF437DC7C8D}" destId="{648E149B-6A38-B347-85BC-51D5020242FC}" srcOrd="0" destOrd="0" presId="urn:microsoft.com/office/officeart/2005/8/layout/hierarchy2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ECFB60B4-1B0C-6F40-B304-85107E10DE22}" type="presOf" srcId="{5F86ADFF-C4AE-0344-A239-0C856C5869D2}" destId="{67F4B658-5486-8348-80C8-AE1F077A1F5F}" srcOrd="1" destOrd="0" presId="urn:microsoft.com/office/officeart/2005/8/layout/hierarchy2"/>
    <dgm:cxn modelId="{9C6D14B7-D7E3-C549-86CE-F57CF2C1BC82}" type="presOf" srcId="{530EEE34-27A1-B446-AEFF-496FFF9994F7}" destId="{0039DAF4-8078-FD48-A97F-5B4FA0E13C5A}" srcOrd="0" destOrd="0" presId="urn:microsoft.com/office/officeart/2005/8/layout/hierarchy2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F7ACFAC-D403-CE41-B6C2-AA4B03265FE6}" type="presOf" srcId="{4EFED201-BA1F-AE4A-B3F6-3570859DEAD8}" destId="{9CF96DB3-4D3D-CA4E-91E9-4EF16B68CCEB}" srcOrd="0" destOrd="0" presId="urn:microsoft.com/office/officeart/2005/8/layout/hierarchy2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BFE8B92B-D846-5E4C-99E0-4C1C6B0B5EE3}" type="presOf" srcId="{444A9F1E-5234-3643-B518-2F9037C23EAF}" destId="{2CEFFF56-4024-1344-B1B0-7DFC8B534CF9}" srcOrd="0" destOrd="0" presId="urn:microsoft.com/office/officeart/2005/8/layout/hierarchy2"/>
    <dgm:cxn modelId="{DCE319C3-F95D-654B-B599-1BFDD7477B6C}" type="presOf" srcId="{7BF84856-3B90-4145-B7D3-5BB2A33F37D0}" destId="{6E2161E9-025B-7443-9DE0-1B8010F25B0F}" srcOrd="0" destOrd="0" presId="urn:microsoft.com/office/officeart/2005/8/layout/hierarchy2"/>
    <dgm:cxn modelId="{D2F17E7D-105B-CA42-9373-A88F614A7EEE}" type="presOf" srcId="{20454766-565B-7B4E-AEEB-A6138568AF92}" destId="{791983BA-4123-064A-B405-579133C65091}" srcOrd="0" destOrd="0" presId="urn:microsoft.com/office/officeart/2005/8/layout/hierarchy2"/>
    <dgm:cxn modelId="{085B14DC-EA2C-674B-823C-E5EE37C78E46}" type="presOf" srcId="{5F86ADFF-C4AE-0344-A239-0C856C5869D2}" destId="{2BB6AD10-EA8E-364B-A710-86FC374F9D7D}" srcOrd="0" destOrd="0" presId="urn:microsoft.com/office/officeart/2005/8/layout/hierarchy2"/>
    <dgm:cxn modelId="{44D372A2-7EB0-1B41-8084-C2F62C77CD1F}" type="presOf" srcId="{D3C99FA0-09AB-8444-9973-1CD2E4BF1D85}" destId="{85AE1680-5067-4346-860E-617684391B59}" srcOrd="0" destOrd="0" presId="urn:microsoft.com/office/officeart/2005/8/layout/hierarchy2"/>
    <dgm:cxn modelId="{4E5E6D1F-AD74-804E-A115-D9B54C594093}" type="presOf" srcId="{C3DA678B-B0A6-6B49-9543-92143C2891DA}" destId="{02F46EB7-14D6-6247-A20A-E9EDFFDD42A7}" srcOrd="0" destOrd="0" presId="urn:microsoft.com/office/officeart/2005/8/layout/hierarchy2"/>
    <dgm:cxn modelId="{DF17F752-6453-FA41-AD3D-8C99D7B08727}" type="presOf" srcId="{F1618591-CE98-824D-9830-378B3B304A24}" destId="{C4309248-2CAE-B741-8D1D-F38B65725061}" srcOrd="0" destOrd="0" presId="urn:microsoft.com/office/officeart/2005/8/layout/hierarchy2"/>
    <dgm:cxn modelId="{D3654DD6-18C6-B34E-985E-9665DE16BED3}" type="presOf" srcId="{DD59BA61-EF50-8844-89AF-5D71C449109A}" destId="{539B0339-EA6D-B34A-8D07-6A1FAB447392}" srcOrd="1" destOrd="0" presId="urn:microsoft.com/office/officeart/2005/8/layout/hierarchy2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F866B691-D717-7C43-B92E-F9431F30173D}" type="presOf" srcId="{444A9F1E-5234-3643-B518-2F9037C23EAF}" destId="{EE9A6E47-C8B0-B245-A664-42D85135DCA2}" srcOrd="1" destOrd="0" presId="urn:microsoft.com/office/officeart/2005/8/layout/hierarchy2"/>
    <dgm:cxn modelId="{143F1714-1260-294F-9D6D-306E89CD6EFD}" type="presOf" srcId="{1B735653-0644-F449-B4C4-0ED1F6A4C7E0}" destId="{E6C330B8-17BB-D346-82F9-46A5D0903E29}" srcOrd="0" destOrd="0" presId="urn:microsoft.com/office/officeart/2005/8/layout/hierarchy2"/>
    <dgm:cxn modelId="{4F6C5D7A-FB5B-5C4D-AEC6-95CEE4898935}" type="presOf" srcId="{3CFDA553-883D-C745-A3C7-8A4BA92F937B}" destId="{F01A04E6-6ECB-174A-B47B-4AF061089939}" srcOrd="0" destOrd="0" presId="urn:microsoft.com/office/officeart/2005/8/layout/hierarchy2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59691AEB-2A76-7E47-9828-AF9177A132CA}" type="presOf" srcId="{0C310DF1-E58A-A348-8D62-BD8C1463842A}" destId="{A9947B1A-A312-4C49-B32F-643195E1C32D}" srcOrd="0" destOrd="0" presId="urn:microsoft.com/office/officeart/2005/8/layout/hierarchy2"/>
    <dgm:cxn modelId="{C315061A-72E8-7E47-B7DF-9959C5697C93}" type="presOf" srcId="{A3CB4B28-1750-E142-BCD2-7E2EB273B516}" destId="{8BBCF023-E26F-A94C-9EE1-680C6B583360}" srcOrd="0" destOrd="0" presId="urn:microsoft.com/office/officeart/2005/8/layout/hierarchy2"/>
    <dgm:cxn modelId="{81C7BEFB-296D-8C4F-A5E7-ED18C559E022}" type="presOf" srcId="{F339F5B8-F89A-754B-9BFA-65874C60DB7A}" destId="{454C1C7A-0FC3-DC41-9EAE-98B13D0DC015}" srcOrd="0" destOrd="0" presId="urn:microsoft.com/office/officeart/2005/8/layout/hierarchy2"/>
    <dgm:cxn modelId="{631C10FE-9695-644E-90B1-677D2CA22427}" type="presOf" srcId="{87693AF5-719A-194B-B1CA-C8804C931FC7}" destId="{61336A75-023A-CF43-B108-D55B358908CD}" srcOrd="0" destOrd="0" presId="urn:microsoft.com/office/officeart/2005/8/layout/hierarchy2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174BF1C5-1673-4343-8FC4-B1822E88883B}" type="presOf" srcId="{6FFC7796-5763-0A47-9BC6-31AA9E481410}" destId="{CCA9419D-5725-A449-ABD9-B18D94079C59}" srcOrd="0" destOrd="0" presId="urn:microsoft.com/office/officeart/2005/8/layout/hierarchy2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F3EB4D2C-71FD-854C-86EB-4245447A4B59}" type="presOf" srcId="{87693AF5-719A-194B-B1CA-C8804C931FC7}" destId="{981624B3-3443-2F45-9557-5CF652EC9B98}" srcOrd="1" destOrd="0" presId="urn:microsoft.com/office/officeart/2005/8/layout/hierarchy2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A0D91D3A-96CF-DA44-A95F-1022E8FDE26F}" type="presOf" srcId="{7F9ADF7A-99FC-9947-A328-5B51C67FEA1F}" destId="{4EDFD27A-C49E-0849-8C5D-73564B4D7BC2}" srcOrd="0" destOrd="0" presId="urn:microsoft.com/office/officeart/2005/8/layout/hierarchy2"/>
    <dgm:cxn modelId="{07379036-CA5A-1348-81F7-4AD2F7F25E3A}" type="presOf" srcId="{3C2C3A37-3C54-3D49-8FA9-D5E109B5DB22}" destId="{1803D665-855D-A946-8BE6-72B35354D4C2}" srcOrd="0" destOrd="0" presId="urn:microsoft.com/office/officeart/2005/8/layout/hierarchy2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56986DE4-0D71-C542-B20F-25EF1E733FE6}" type="presParOf" srcId="{C8A0881B-B91F-074E-840F-F5B2AF04244C}" destId="{81524F1C-9EE1-1745-9E4D-4545CE01EF8E}" srcOrd="0" destOrd="0" presId="urn:microsoft.com/office/officeart/2005/8/layout/hierarchy2"/>
    <dgm:cxn modelId="{7306D793-B09E-A541-B022-519CA0E26617}" type="presParOf" srcId="{81524F1C-9EE1-1745-9E4D-4545CE01EF8E}" destId="{F01A04E6-6ECB-174A-B47B-4AF061089939}" srcOrd="0" destOrd="0" presId="urn:microsoft.com/office/officeart/2005/8/layout/hierarchy2"/>
    <dgm:cxn modelId="{ABCE6644-21F0-FA45-9507-443B74B25505}" type="presParOf" srcId="{81524F1C-9EE1-1745-9E4D-4545CE01EF8E}" destId="{8573D217-F344-0047-9282-EE5C3E1978F7}" srcOrd="1" destOrd="0" presId="urn:microsoft.com/office/officeart/2005/8/layout/hierarchy2"/>
    <dgm:cxn modelId="{2060235D-8848-504B-BB00-55E7D407E4A0}" type="presParOf" srcId="{8573D217-F344-0047-9282-EE5C3E1978F7}" destId="{7A156F40-84C6-D04B-A9E8-0B7B318B6314}" srcOrd="0" destOrd="0" presId="urn:microsoft.com/office/officeart/2005/8/layout/hierarchy2"/>
    <dgm:cxn modelId="{B5B4DDBD-7311-C04B-BF6B-962976C44B1D}" type="presParOf" srcId="{7A156F40-84C6-D04B-A9E8-0B7B318B6314}" destId="{6C8ABC20-5055-9D40-BC8D-AFDE9919EB5D}" srcOrd="0" destOrd="0" presId="urn:microsoft.com/office/officeart/2005/8/layout/hierarchy2"/>
    <dgm:cxn modelId="{6049DCC8-9523-4D42-AD36-73FEAC456B57}" type="presParOf" srcId="{8573D217-F344-0047-9282-EE5C3E1978F7}" destId="{E966FD72-AD40-274F-9535-E72AAE6C2D59}" srcOrd="1" destOrd="0" presId="urn:microsoft.com/office/officeart/2005/8/layout/hierarchy2"/>
    <dgm:cxn modelId="{FE28E334-49BB-344E-83CA-E2B26BCED337}" type="presParOf" srcId="{E966FD72-AD40-274F-9535-E72AAE6C2D59}" destId="{6157A8DE-3157-6B49-A977-44808B213260}" srcOrd="0" destOrd="0" presId="urn:microsoft.com/office/officeart/2005/8/layout/hierarchy2"/>
    <dgm:cxn modelId="{4D27465E-ECB3-C64B-BC5E-E5580E80D88C}" type="presParOf" srcId="{E966FD72-AD40-274F-9535-E72AAE6C2D59}" destId="{3F5A6A2F-16D4-AF40-BD2A-CDFBFCECFAE9}" srcOrd="1" destOrd="0" presId="urn:microsoft.com/office/officeart/2005/8/layout/hierarchy2"/>
    <dgm:cxn modelId="{9736C5E2-4071-6F4E-B80B-FCD2994DEC0D}" type="presParOf" srcId="{8573D217-F344-0047-9282-EE5C3E1978F7}" destId="{6E2161E9-025B-7443-9DE0-1B8010F25B0F}" srcOrd="2" destOrd="0" presId="urn:microsoft.com/office/officeart/2005/8/layout/hierarchy2"/>
    <dgm:cxn modelId="{D978BA7E-6D3A-344F-9E21-CF66935C4A92}" type="presParOf" srcId="{6E2161E9-025B-7443-9DE0-1B8010F25B0F}" destId="{C259A00C-1B71-6C42-BB36-3243CB36D850}" srcOrd="0" destOrd="0" presId="urn:microsoft.com/office/officeart/2005/8/layout/hierarchy2"/>
    <dgm:cxn modelId="{26247E5C-A7F9-DA4D-8DBF-4B956FEE42E0}" type="presParOf" srcId="{8573D217-F344-0047-9282-EE5C3E1978F7}" destId="{FBA276F9-26D9-B24C-A13C-99915019E90F}" srcOrd="3" destOrd="0" presId="urn:microsoft.com/office/officeart/2005/8/layout/hierarchy2"/>
    <dgm:cxn modelId="{8EC44D18-0DCE-C841-BC1F-1F1BFFB3A998}" type="presParOf" srcId="{FBA276F9-26D9-B24C-A13C-99915019E90F}" destId="{638928BC-A0D7-2B4D-921E-A244E72C865C}" srcOrd="0" destOrd="0" presId="urn:microsoft.com/office/officeart/2005/8/layout/hierarchy2"/>
    <dgm:cxn modelId="{B91EDDFF-617D-454A-AE25-35EF00A50EFD}" type="presParOf" srcId="{FBA276F9-26D9-B24C-A13C-99915019E90F}" destId="{1FDDA133-EA79-A54A-A986-3163C5984002}" srcOrd="1" destOrd="0" presId="urn:microsoft.com/office/officeart/2005/8/layout/hierarchy2"/>
    <dgm:cxn modelId="{6AD209F4-794D-4748-B07B-166099E2B1EB}" type="presParOf" srcId="{1FDDA133-EA79-A54A-A986-3163C5984002}" destId="{85AE1680-5067-4346-860E-617684391B59}" srcOrd="0" destOrd="0" presId="urn:microsoft.com/office/officeart/2005/8/layout/hierarchy2"/>
    <dgm:cxn modelId="{700A49CF-8AFF-004C-8449-C8EC478D1FA4}" type="presParOf" srcId="{85AE1680-5067-4346-860E-617684391B59}" destId="{1900144B-04FE-8942-9EDA-1DAB69005484}" srcOrd="0" destOrd="0" presId="urn:microsoft.com/office/officeart/2005/8/layout/hierarchy2"/>
    <dgm:cxn modelId="{9E474F60-1681-204D-B70A-D9C9F92ACAC5}" type="presParOf" srcId="{1FDDA133-EA79-A54A-A986-3163C5984002}" destId="{258EF71C-5963-B545-8BA4-C9674954A5A1}" srcOrd="1" destOrd="0" presId="urn:microsoft.com/office/officeart/2005/8/layout/hierarchy2"/>
    <dgm:cxn modelId="{DD43185F-7020-A34C-8722-5731B3EF0180}" type="presParOf" srcId="{258EF71C-5963-B545-8BA4-C9674954A5A1}" destId="{0039DAF4-8078-FD48-A97F-5B4FA0E13C5A}" srcOrd="0" destOrd="0" presId="urn:microsoft.com/office/officeart/2005/8/layout/hierarchy2"/>
    <dgm:cxn modelId="{959CD0B0-F31E-1242-8A89-9DCCEB9A6966}" type="presParOf" srcId="{258EF71C-5963-B545-8BA4-C9674954A5A1}" destId="{55753EBF-FD86-2B41-8DB6-8935216B3175}" srcOrd="1" destOrd="0" presId="urn:microsoft.com/office/officeart/2005/8/layout/hierarchy2"/>
    <dgm:cxn modelId="{355810A4-B803-1E4A-99A7-A2568FC343F1}" type="presParOf" srcId="{55753EBF-FD86-2B41-8DB6-8935216B3175}" destId="{2CEFFF56-4024-1344-B1B0-7DFC8B534CF9}" srcOrd="0" destOrd="0" presId="urn:microsoft.com/office/officeart/2005/8/layout/hierarchy2"/>
    <dgm:cxn modelId="{C917ED97-C236-F74A-BC96-FAD2A0D1CEE0}" type="presParOf" srcId="{2CEFFF56-4024-1344-B1B0-7DFC8B534CF9}" destId="{EE9A6E47-C8B0-B245-A664-42D85135DCA2}" srcOrd="0" destOrd="0" presId="urn:microsoft.com/office/officeart/2005/8/layout/hierarchy2"/>
    <dgm:cxn modelId="{315A970B-1B12-C149-8551-A5B731FCF937}" type="presParOf" srcId="{55753EBF-FD86-2B41-8DB6-8935216B3175}" destId="{CB8405B5-86CE-BC4A-AF2F-AF1E9708E5FA}" srcOrd="1" destOrd="0" presId="urn:microsoft.com/office/officeart/2005/8/layout/hierarchy2"/>
    <dgm:cxn modelId="{C206138D-F081-D945-AC0F-921E1015DFDC}" type="presParOf" srcId="{CB8405B5-86CE-BC4A-AF2F-AF1E9708E5FA}" destId="{648E149B-6A38-B347-85BC-51D5020242FC}" srcOrd="0" destOrd="0" presId="urn:microsoft.com/office/officeart/2005/8/layout/hierarchy2"/>
    <dgm:cxn modelId="{ECAF5D20-CA7C-EB4E-8A6B-95B2BFD2C116}" type="presParOf" srcId="{CB8405B5-86CE-BC4A-AF2F-AF1E9708E5FA}" destId="{B85B9334-5988-4E4B-8C95-2410A60F5398}" srcOrd="1" destOrd="0" presId="urn:microsoft.com/office/officeart/2005/8/layout/hierarchy2"/>
    <dgm:cxn modelId="{1DF9CE36-92CA-154C-908D-CA9B609B9B4B}" type="presParOf" srcId="{1FDDA133-EA79-A54A-A986-3163C5984002}" destId="{86CDDA53-7398-9042-8529-51861FB8599A}" srcOrd="2" destOrd="0" presId="urn:microsoft.com/office/officeart/2005/8/layout/hierarchy2"/>
    <dgm:cxn modelId="{243E43C3-AE32-CB4A-A611-ECD5A6D77EA9}" type="presParOf" srcId="{86CDDA53-7398-9042-8529-51861FB8599A}" destId="{F2D06D21-0E1C-2247-BA6B-F89CC00AD500}" srcOrd="0" destOrd="0" presId="urn:microsoft.com/office/officeart/2005/8/layout/hierarchy2"/>
    <dgm:cxn modelId="{C6CBE78A-F553-A54C-99DA-32D674709E05}" type="presParOf" srcId="{1FDDA133-EA79-A54A-A986-3163C5984002}" destId="{102F3493-F052-314E-A130-603311F7BA41}" srcOrd="3" destOrd="0" presId="urn:microsoft.com/office/officeart/2005/8/layout/hierarchy2"/>
    <dgm:cxn modelId="{81EA2D17-C7B2-8047-B283-2AE8B1180ABF}" type="presParOf" srcId="{102F3493-F052-314E-A130-603311F7BA41}" destId="{1803D665-855D-A946-8BE6-72B35354D4C2}" srcOrd="0" destOrd="0" presId="urn:microsoft.com/office/officeart/2005/8/layout/hierarchy2"/>
    <dgm:cxn modelId="{696EBABF-BEA7-F945-89C2-406D9A6C0C0F}" type="presParOf" srcId="{102F3493-F052-314E-A130-603311F7BA41}" destId="{D89A18E3-942F-524F-8D9A-60A02807974B}" srcOrd="1" destOrd="0" presId="urn:microsoft.com/office/officeart/2005/8/layout/hierarchy2"/>
    <dgm:cxn modelId="{EBECD1C4-C675-6447-8C95-6C1729B13628}" type="presParOf" srcId="{D89A18E3-942F-524F-8D9A-60A02807974B}" destId="{791983BA-4123-064A-B405-579133C65091}" srcOrd="0" destOrd="0" presId="urn:microsoft.com/office/officeart/2005/8/layout/hierarchy2"/>
    <dgm:cxn modelId="{16B7F289-23C9-1047-9176-781718F5B30F}" type="presParOf" srcId="{791983BA-4123-064A-B405-579133C65091}" destId="{DBEDED70-A3D9-A14E-A1CB-A280FCFA5E4E}" srcOrd="0" destOrd="0" presId="urn:microsoft.com/office/officeart/2005/8/layout/hierarchy2"/>
    <dgm:cxn modelId="{BE857E97-AA4A-3342-8011-B8A640EBBD21}" type="presParOf" srcId="{D89A18E3-942F-524F-8D9A-60A02807974B}" destId="{608F596F-FFD0-6048-8185-D5F1E613792C}" srcOrd="1" destOrd="0" presId="urn:microsoft.com/office/officeart/2005/8/layout/hierarchy2"/>
    <dgm:cxn modelId="{E848DA30-6AC7-FA4C-972A-E50674761816}" type="presParOf" srcId="{608F596F-FFD0-6048-8185-D5F1E613792C}" destId="{C4309248-2CAE-B741-8D1D-F38B65725061}" srcOrd="0" destOrd="0" presId="urn:microsoft.com/office/officeart/2005/8/layout/hierarchy2"/>
    <dgm:cxn modelId="{9E0A8BB1-8FAF-7A48-876A-B815E724C2EC}" type="presParOf" srcId="{608F596F-FFD0-6048-8185-D5F1E613792C}" destId="{55BE3A20-8F7C-9645-A4E8-FF582D598492}" srcOrd="1" destOrd="0" presId="urn:microsoft.com/office/officeart/2005/8/layout/hierarchy2"/>
    <dgm:cxn modelId="{4FCD16BB-F85F-E146-A375-7F9372B63285}" type="presParOf" srcId="{55BE3A20-8F7C-9645-A4E8-FF582D598492}" destId="{4EDFD27A-C49E-0849-8C5D-73564B4D7BC2}" srcOrd="0" destOrd="0" presId="urn:microsoft.com/office/officeart/2005/8/layout/hierarchy2"/>
    <dgm:cxn modelId="{813C485F-1F31-2A4C-ABF8-CE868168E7B0}" type="presParOf" srcId="{4EDFD27A-C49E-0849-8C5D-73564B4D7BC2}" destId="{76F75B5B-9D33-6544-9D9D-81BFEBD8483D}" srcOrd="0" destOrd="0" presId="urn:microsoft.com/office/officeart/2005/8/layout/hierarchy2"/>
    <dgm:cxn modelId="{BF7BD73D-07FA-E54A-A72F-9ABE9174481C}" type="presParOf" srcId="{55BE3A20-8F7C-9645-A4E8-FF582D598492}" destId="{1512AEB4-4638-0A40-9E32-B32038E2FCBA}" srcOrd="1" destOrd="0" presId="urn:microsoft.com/office/officeart/2005/8/layout/hierarchy2"/>
    <dgm:cxn modelId="{E2EF4C1F-D1E8-B744-B222-6797F4CFD05D}" type="presParOf" srcId="{1512AEB4-4638-0A40-9E32-B32038E2FCBA}" destId="{02F46EB7-14D6-6247-A20A-E9EDFFDD42A7}" srcOrd="0" destOrd="0" presId="urn:microsoft.com/office/officeart/2005/8/layout/hierarchy2"/>
    <dgm:cxn modelId="{5EAB18F6-6074-2043-8B99-E0BE69CD68C3}" type="presParOf" srcId="{1512AEB4-4638-0A40-9E32-B32038E2FCBA}" destId="{2559F01D-1E05-8D4D-B090-2CFF3CBD577A}" srcOrd="1" destOrd="0" presId="urn:microsoft.com/office/officeart/2005/8/layout/hierarchy2"/>
    <dgm:cxn modelId="{E9F4FB3D-63BE-9E44-AD0F-5FD4206EB085}" type="presParOf" srcId="{55BE3A20-8F7C-9645-A4E8-FF582D598492}" destId="{2BB6AD10-EA8E-364B-A710-86FC374F9D7D}" srcOrd="2" destOrd="0" presId="urn:microsoft.com/office/officeart/2005/8/layout/hierarchy2"/>
    <dgm:cxn modelId="{38C6B6E0-BFBF-3840-86FC-89BEB5E78929}" type="presParOf" srcId="{2BB6AD10-EA8E-364B-A710-86FC374F9D7D}" destId="{67F4B658-5486-8348-80C8-AE1F077A1F5F}" srcOrd="0" destOrd="0" presId="urn:microsoft.com/office/officeart/2005/8/layout/hierarchy2"/>
    <dgm:cxn modelId="{AA87BA51-E2E0-024D-9F9D-498F954A5321}" type="presParOf" srcId="{55BE3A20-8F7C-9645-A4E8-FF582D598492}" destId="{A1BBA64A-4495-5247-B6A5-445A6791143F}" srcOrd="3" destOrd="0" presId="urn:microsoft.com/office/officeart/2005/8/layout/hierarchy2"/>
    <dgm:cxn modelId="{FC761C35-18DC-9948-AE30-B089242BD3C6}" type="presParOf" srcId="{A1BBA64A-4495-5247-B6A5-445A6791143F}" destId="{E6C330B8-17BB-D346-82F9-46A5D0903E29}" srcOrd="0" destOrd="0" presId="urn:microsoft.com/office/officeart/2005/8/layout/hierarchy2"/>
    <dgm:cxn modelId="{FEE92ED6-B87C-3047-96A4-F8E8F3C1BCC6}" type="presParOf" srcId="{A1BBA64A-4495-5247-B6A5-445A6791143F}" destId="{D628B830-F2F7-6A49-A4EB-B62FD3927FCB}" srcOrd="1" destOrd="0" presId="urn:microsoft.com/office/officeart/2005/8/layout/hierarchy2"/>
    <dgm:cxn modelId="{F2BCE82B-3CBA-3A4D-B8F6-D1084D92EFCF}" type="presParOf" srcId="{D628B830-F2F7-6A49-A4EB-B62FD3927FCB}" destId="{61336A75-023A-CF43-B108-D55B358908CD}" srcOrd="0" destOrd="0" presId="urn:microsoft.com/office/officeart/2005/8/layout/hierarchy2"/>
    <dgm:cxn modelId="{E8F4D255-7E15-8446-9329-D2C7ACE4FC48}" type="presParOf" srcId="{61336A75-023A-CF43-B108-D55B358908CD}" destId="{981624B3-3443-2F45-9557-5CF652EC9B98}" srcOrd="0" destOrd="0" presId="urn:microsoft.com/office/officeart/2005/8/layout/hierarchy2"/>
    <dgm:cxn modelId="{FCC1CC7A-C9EA-A140-8CE8-56D5A35920B2}" type="presParOf" srcId="{D628B830-F2F7-6A49-A4EB-B62FD3927FCB}" destId="{0A04DEA2-4AA9-4C45-923E-643D8F3C5F98}" srcOrd="1" destOrd="0" presId="urn:microsoft.com/office/officeart/2005/8/layout/hierarchy2"/>
    <dgm:cxn modelId="{AE6B4D96-BB3D-404E-ABBF-85AEA9B899F1}" type="presParOf" srcId="{0A04DEA2-4AA9-4C45-923E-643D8F3C5F98}" destId="{454C1C7A-0FC3-DC41-9EAE-98B13D0DC015}" srcOrd="0" destOrd="0" presId="urn:microsoft.com/office/officeart/2005/8/layout/hierarchy2"/>
    <dgm:cxn modelId="{CC7430A7-5794-8740-AD46-ACD9AE6C5F49}" type="presParOf" srcId="{0A04DEA2-4AA9-4C45-923E-643D8F3C5F98}" destId="{0F6673F8-37A9-554D-B7F2-B296DE848D60}" srcOrd="1" destOrd="0" presId="urn:microsoft.com/office/officeart/2005/8/layout/hierarchy2"/>
    <dgm:cxn modelId="{8D74347F-AC42-0847-B17D-5F96BA0256EC}" type="presParOf" srcId="{0F6673F8-37A9-554D-B7F2-B296DE848D60}" destId="{CCA9419D-5725-A449-ABD9-B18D94079C59}" srcOrd="0" destOrd="0" presId="urn:microsoft.com/office/officeart/2005/8/layout/hierarchy2"/>
    <dgm:cxn modelId="{B5D060F8-8853-0C4F-97EA-160CAB5A6CD7}" type="presParOf" srcId="{CCA9419D-5725-A449-ABD9-B18D94079C59}" destId="{D27D06BE-D396-7243-B33F-71C7A976046E}" srcOrd="0" destOrd="0" presId="urn:microsoft.com/office/officeart/2005/8/layout/hierarchy2"/>
    <dgm:cxn modelId="{1BF71601-4B4C-3A4C-910C-3B54D471C84A}" type="presParOf" srcId="{0F6673F8-37A9-554D-B7F2-B296DE848D60}" destId="{66F4A3DA-8CD5-5545-98EF-F9051B7EFEA2}" srcOrd="1" destOrd="0" presId="urn:microsoft.com/office/officeart/2005/8/layout/hierarchy2"/>
    <dgm:cxn modelId="{413C78DA-9037-9841-AFD9-392499C3DA16}" type="presParOf" srcId="{66F4A3DA-8CD5-5545-98EF-F9051B7EFEA2}" destId="{45E5189E-6CD8-9B45-ADB5-607ED9FFE9CF}" srcOrd="0" destOrd="0" presId="urn:microsoft.com/office/officeart/2005/8/layout/hierarchy2"/>
    <dgm:cxn modelId="{97B58099-E5BB-8D48-AC68-4CC29C0AB211}" type="presParOf" srcId="{66F4A3DA-8CD5-5545-98EF-F9051B7EFEA2}" destId="{EA25377F-C8C1-1A4D-A3CC-E51D3B4B30F6}" srcOrd="1" destOrd="0" presId="urn:microsoft.com/office/officeart/2005/8/layout/hierarchy2"/>
    <dgm:cxn modelId="{7EEBF5E9-45F5-D84D-8B88-415FA09C61F3}" type="presParOf" srcId="{D628B830-F2F7-6A49-A4EB-B62FD3927FCB}" destId="{A61326D9-424B-7343-B214-76D5945E96F4}" srcOrd="2" destOrd="0" presId="urn:microsoft.com/office/officeart/2005/8/layout/hierarchy2"/>
    <dgm:cxn modelId="{352F3766-EAC4-A440-934E-6933293F2A96}" type="presParOf" srcId="{A61326D9-424B-7343-B214-76D5945E96F4}" destId="{539B0339-EA6D-B34A-8D07-6A1FAB447392}" srcOrd="0" destOrd="0" presId="urn:microsoft.com/office/officeart/2005/8/layout/hierarchy2"/>
    <dgm:cxn modelId="{B1F2E219-2CC3-AE40-9185-97E4151C58B8}" type="presParOf" srcId="{D628B830-F2F7-6A49-A4EB-B62FD3927FCB}" destId="{4A5C4731-D4BB-E447-A36F-B53A016B22C0}" srcOrd="3" destOrd="0" presId="urn:microsoft.com/office/officeart/2005/8/layout/hierarchy2"/>
    <dgm:cxn modelId="{45FEB678-E7F6-9E49-80AC-4F46094CE8E4}" type="presParOf" srcId="{4A5C4731-D4BB-E447-A36F-B53A016B22C0}" destId="{A9947B1A-A312-4C49-B32F-643195E1C32D}" srcOrd="0" destOrd="0" presId="urn:microsoft.com/office/officeart/2005/8/layout/hierarchy2"/>
    <dgm:cxn modelId="{CB97E73B-7D6C-5143-83FB-DD704250C80C}" type="presParOf" srcId="{4A5C4731-D4BB-E447-A36F-B53A016B22C0}" destId="{55F6E3C6-982C-BF4D-9960-EB00E68FE944}" srcOrd="1" destOrd="0" presId="urn:microsoft.com/office/officeart/2005/8/layout/hierarchy2"/>
    <dgm:cxn modelId="{D68CC942-9D64-CD4D-8031-6C31EEECF9DD}" type="presParOf" srcId="{55F6E3C6-982C-BF4D-9960-EB00E68FE944}" destId="{9CF96DB3-4D3D-CA4E-91E9-4EF16B68CCEB}" srcOrd="0" destOrd="0" presId="urn:microsoft.com/office/officeart/2005/8/layout/hierarchy2"/>
    <dgm:cxn modelId="{8AF62480-6B7B-D146-9396-899A92F6D3D4}" type="presParOf" srcId="{9CF96DB3-4D3D-CA4E-91E9-4EF16B68CCEB}" destId="{886CB511-3718-8747-AA89-C99A6BE73F1A}" srcOrd="0" destOrd="0" presId="urn:microsoft.com/office/officeart/2005/8/layout/hierarchy2"/>
    <dgm:cxn modelId="{43578EE1-44CF-474E-9D5F-A5B797B61D4B}" type="presParOf" srcId="{55F6E3C6-982C-BF4D-9960-EB00E68FE944}" destId="{ACF5265A-882C-DD42-B42C-242D97F75740}" srcOrd="1" destOrd="0" presId="urn:microsoft.com/office/officeart/2005/8/layout/hierarchy2"/>
    <dgm:cxn modelId="{CED0261A-4F9F-E247-B656-288F5810E7AF}" type="presParOf" srcId="{ACF5265A-882C-DD42-B42C-242D97F75740}" destId="{8BBCF023-E26F-A94C-9EE1-680C6B583360}" srcOrd="0" destOrd="0" presId="urn:microsoft.com/office/officeart/2005/8/layout/hierarchy2"/>
    <dgm:cxn modelId="{068E53C9-E206-754D-885A-CA72E47CCDA1}" type="presParOf" srcId="{ACF5265A-882C-DD42-B42C-242D97F75740}" destId="{0737D3D5-109A-7647-95AB-FD961C269A9C}" srcOrd="1" destOrd="0" presId="urn:microsoft.com/office/officeart/2005/8/layout/hierarchy2"/>
    <dgm:cxn modelId="{B10477FD-37A6-1846-9739-BE94F49130E4}" type="presParOf" srcId="{8573D217-F344-0047-9282-EE5C3E1978F7}" destId="{D4D053EC-BC3E-F04E-84F7-764715734C82}" srcOrd="4" destOrd="0" presId="urn:microsoft.com/office/officeart/2005/8/layout/hierarchy2"/>
    <dgm:cxn modelId="{5E267855-38A1-7C4D-A2B9-D90A7B56D2EE}" type="presParOf" srcId="{D4D053EC-BC3E-F04E-84F7-764715734C82}" destId="{4EF27356-0314-B64E-B0D4-B03C6248F85A}" srcOrd="0" destOrd="0" presId="urn:microsoft.com/office/officeart/2005/8/layout/hierarchy2"/>
    <dgm:cxn modelId="{E3A07A07-60EB-1644-B46F-4B3159049731}" type="presParOf" srcId="{8573D217-F344-0047-9282-EE5C3E1978F7}" destId="{D110FAB2-380F-2745-A035-34ED854DB485}" srcOrd="5" destOrd="0" presId="urn:microsoft.com/office/officeart/2005/8/layout/hierarchy2"/>
    <dgm:cxn modelId="{4DD9A269-733E-0E4E-B8ED-F036CB3EBE51}" type="presParOf" srcId="{D110FAB2-380F-2745-A035-34ED854DB485}" destId="{B5E8F1F6-8C42-6641-BB29-EE86BACD2D7D}" srcOrd="0" destOrd="0" presId="urn:microsoft.com/office/officeart/2005/8/layout/hierarchy2"/>
    <dgm:cxn modelId="{E69C3423-2658-0046-A7F2-A7B4BC9874B8}" type="presParOf" srcId="{D110FAB2-380F-2745-A035-34ED854DB485}" destId="{6114A33C-600E-C144-9DCB-28AF012CFE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67E26AA7-5D93-FF43-BC44-CBFC39DDB5C0}" type="presOf" srcId="{7BF84856-3B90-4145-B7D3-5BB2A33F37D0}" destId="{070CAA69-03B0-F24C-9492-720899E6B160}" srcOrd="0" destOrd="0" presId="urn:microsoft.com/office/officeart/2005/8/layout/hierarchy5"/>
    <dgm:cxn modelId="{8A0D083F-49D3-A344-AAB9-0B2E4BC9FE50}" type="presOf" srcId="{87693AF5-719A-194B-B1CA-C8804C931FC7}" destId="{9D0A1A56-9B1F-BA4C-BE4E-A2CF6B432669}" srcOrd="0" destOrd="0" presId="urn:microsoft.com/office/officeart/2005/8/layout/hierarchy5"/>
    <dgm:cxn modelId="{0B64A56E-F5A9-9F43-B2AC-408479BFEC9C}" type="presOf" srcId="{4E17C6A3-9B26-D947-AA15-E97E5BA220E5}" destId="{B10FF412-A77A-5D4D-AC80-7CFFF767CC26}" srcOrd="1" destOrd="0" presId="urn:microsoft.com/office/officeart/2005/8/layout/hierarchy5"/>
    <dgm:cxn modelId="{E8397531-8AB9-4F42-9CC5-3748F695BCFC}" type="presOf" srcId="{5F86ADFF-C4AE-0344-A239-0C856C5869D2}" destId="{50C99DB9-9BB0-F04F-9BDE-6954EBC7B966}" srcOrd="0" destOrd="0" presId="urn:microsoft.com/office/officeart/2005/8/layout/hierarchy5"/>
    <dgm:cxn modelId="{A718E36A-FC5A-6E40-93A8-0C8F6952D492}" type="presOf" srcId="{0C310DF1-E58A-A348-8D62-BD8C1463842A}" destId="{C9846AA6-296A-4441-A7A1-728CAB3DCCDA}" srcOrd="0" destOrd="0" presId="urn:microsoft.com/office/officeart/2005/8/layout/hierarchy5"/>
    <dgm:cxn modelId="{BE4E741D-F654-E346-A7E3-C807005BCDDD}" type="presOf" srcId="{A7910F0B-92AE-E04B-9035-7A6DEAC4BFEF}" destId="{6E9C2A4E-9125-5649-BA8E-5A6960930B11}" srcOrd="1" destOrd="0" presId="urn:microsoft.com/office/officeart/2005/8/layout/hierarchy5"/>
    <dgm:cxn modelId="{727E5C91-A2E6-C94F-9B0D-25B3E479675A}" type="presOf" srcId="{3CFDA553-883D-C745-A3C7-8A4BA92F937B}" destId="{C10BF867-1A7A-4446-A053-A40303DB35CE}" srcOrd="0" destOrd="0" presId="urn:microsoft.com/office/officeart/2005/8/layout/hierarchy5"/>
    <dgm:cxn modelId="{7178A5FC-EA72-D242-B5F7-915DAF30349C}" type="presOf" srcId="{4F9A35A4-B372-644D-BDB7-61660A4A26E6}" destId="{E810B35D-2F6A-C347-9837-B725ECEB6BA6}" srcOrd="0" destOrd="0" presId="urn:microsoft.com/office/officeart/2005/8/layout/hierarchy5"/>
    <dgm:cxn modelId="{914F0468-A5C3-BF4E-8E21-A52A51A1211F}" type="presOf" srcId="{D3C99FA0-09AB-8444-9973-1CD2E4BF1D85}" destId="{031F961D-3F74-1240-A06C-0A2363EC79B5}" srcOrd="0" destOrd="0" presId="urn:microsoft.com/office/officeart/2005/8/layout/hierarchy5"/>
    <dgm:cxn modelId="{A22FD352-AD4A-674C-B95D-C5C9728AD81D}" type="presOf" srcId="{F339F5B8-F89A-754B-9BFA-65874C60DB7A}" destId="{3559B619-D837-754B-8102-207C84454180}" srcOrd="0" destOrd="0" presId="urn:microsoft.com/office/officeart/2005/8/layout/hierarchy5"/>
    <dgm:cxn modelId="{DF17609B-86EC-2A4C-9623-A6B59E2645FC}" type="presOf" srcId="{444A9F1E-5234-3643-B518-2F9037C23EAF}" destId="{F1A99ACE-F69E-2D4D-99DA-0EE5E855DB68}" srcOrd="0" destOrd="0" presId="urn:microsoft.com/office/officeart/2005/8/layout/hierarchy5"/>
    <dgm:cxn modelId="{ADE7D546-28B9-FD4F-89F7-24D0E9CB5DF4}" type="presOf" srcId="{87693AF5-719A-194B-B1CA-C8804C931FC7}" destId="{D6A97811-54BB-2D48-9786-C8ECD0E65D37}" srcOrd="1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893E2069-33CE-2341-8AC0-E9C0256B20B2}" type="presOf" srcId="{DD59BA61-EF50-8844-89AF-5D71C449109A}" destId="{90C33F72-A687-C24C-8E67-B03C2EA3B10B}" srcOrd="1" destOrd="0" presId="urn:microsoft.com/office/officeart/2005/8/layout/hierarchy5"/>
    <dgm:cxn modelId="{E2253270-A670-A046-80B3-8489B4DE129C}" type="presOf" srcId="{6FFC7796-5763-0A47-9BC6-31AA9E481410}" destId="{04B8F778-F898-274F-8926-69CC523E0CA1}" srcOrd="1" destOrd="0" presId="urn:microsoft.com/office/officeart/2005/8/layout/hierarchy5"/>
    <dgm:cxn modelId="{8BE856AB-11F6-FA43-A7EC-3B7551387678}" type="presOf" srcId="{3EB185C6-E2F4-7541-9D05-21974232E934}" destId="{55D02F28-2378-0841-9435-5D2F4CCD968B}" srcOrd="0" destOrd="0" presId="urn:microsoft.com/office/officeart/2005/8/layout/hierarchy5"/>
    <dgm:cxn modelId="{A7E8CF13-B634-644F-A043-1FF3B8C23B22}" type="presOf" srcId="{20454766-565B-7B4E-AEEB-A6138568AF92}" destId="{4953A121-5957-5A43-A424-1A2809E07536}" srcOrd="0" destOrd="0" presId="urn:microsoft.com/office/officeart/2005/8/layout/hierarchy5"/>
    <dgm:cxn modelId="{D3869B44-1CD2-7549-8755-2CBA65251401}" type="presOf" srcId="{4E17C6A3-9B26-D947-AA15-E97E5BA220E5}" destId="{66F13031-F75E-D844-A099-232EB22FB6E2}" srcOrd="0" destOrd="0" presId="urn:microsoft.com/office/officeart/2005/8/layout/hierarchy5"/>
    <dgm:cxn modelId="{773A04D5-7546-F94F-91C6-2A15B1DAC9CF}" type="presOf" srcId="{3C2C3A37-3C54-3D49-8FA9-D5E109B5DB22}" destId="{92CE0197-96BE-C146-9392-71643BA1F606}" srcOrd="0" destOrd="0" presId="urn:microsoft.com/office/officeart/2005/8/layout/hierarchy5"/>
    <dgm:cxn modelId="{5AF5249B-2DDD-6E4C-9E93-BEEEBDD2E5CB}" type="presOf" srcId="{20454766-565B-7B4E-AEEB-A6138568AF92}" destId="{ECD3D4EF-C09E-8C41-97CA-6D17648E0F23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C6D4E217-B6BB-8F4C-AD29-0A2E7A5457BB}" type="presOf" srcId="{444A9F1E-5234-3643-B518-2F9037C23EAF}" destId="{D97C9E2D-C213-734F-B60E-BBA7EF37A19F}" srcOrd="1" destOrd="0" presId="urn:microsoft.com/office/officeart/2005/8/layout/hierarchy5"/>
    <dgm:cxn modelId="{BB1629F9-729F-484D-B1CC-159C721563FB}" type="presOf" srcId="{7F9ADF7A-99FC-9947-A328-5B51C67FEA1F}" destId="{AC37C01C-3DB0-E243-975F-107C623D30C4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995609CF-67E5-EE42-B87B-4CAE9B084F5F}" type="presOf" srcId="{D3C99FA0-09AB-8444-9973-1CD2E4BF1D85}" destId="{8B7E89A7-FE16-6948-914A-65700DA76519}" srcOrd="1" destOrd="0" presId="urn:microsoft.com/office/officeart/2005/8/layout/hierarchy5"/>
    <dgm:cxn modelId="{470FF19B-A650-4045-988E-2937B76A7B1F}" type="presOf" srcId="{530EEE34-27A1-B446-AEFF-496FFF9994F7}" destId="{3933FE3C-EE74-5644-ABB3-BD72AAA82A62}" srcOrd="0" destOrd="0" presId="urn:microsoft.com/office/officeart/2005/8/layout/hierarchy5"/>
    <dgm:cxn modelId="{1C64E471-C760-EE44-9A65-09246292BF4F}" type="presOf" srcId="{4EFED201-BA1F-AE4A-B3F6-3570859DEAD8}" destId="{4B580FEB-6F77-5343-B986-AE10AC06D391}" srcOrd="1" destOrd="0" presId="urn:microsoft.com/office/officeart/2005/8/layout/hierarchy5"/>
    <dgm:cxn modelId="{29DD0771-CD83-624A-ACDF-10E3E7D3D24A}" type="presOf" srcId="{C3DA678B-B0A6-6B49-9543-92143C2891DA}" destId="{1E06612D-F92A-D449-84C6-49735490689A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8A769098-FDFC-A149-AD20-2C440EADEE04}" type="presOf" srcId="{7BF84856-3B90-4145-B7D3-5BB2A33F37D0}" destId="{886080F6-674F-C743-ABF0-84542A425B0A}" srcOrd="1" destOrd="0" presId="urn:microsoft.com/office/officeart/2005/8/layout/hierarchy5"/>
    <dgm:cxn modelId="{3B2A009D-1865-7845-BCB3-4E1B314DDB3C}" type="presOf" srcId="{F1618591-CE98-824D-9830-378B3B304A24}" destId="{BA5D4AFC-513D-904C-929B-9E59DC469C1C}" srcOrd="0" destOrd="0" presId="urn:microsoft.com/office/officeart/2005/8/layout/hierarchy5"/>
    <dgm:cxn modelId="{40DF220F-D55F-4F45-8B6C-E62F03D3C9C6}" type="presOf" srcId="{1B735653-0644-F449-B4C4-0ED1F6A4C7E0}" destId="{7B0221F3-5D0D-5D4E-8BCD-63CF8E0DEB5D}" srcOrd="0" destOrd="0" presId="urn:microsoft.com/office/officeart/2005/8/layout/hierarchy5"/>
    <dgm:cxn modelId="{0D03047B-9A35-0944-B8B3-41788CF27009}" type="presOf" srcId="{37594504-D479-E141-9AB9-DFE920523AC7}" destId="{FFE61F10-2E9E-F747-96FA-18547165C978}" srcOrd="0" destOrd="0" presId="urn:microsoft.com/office/officeart/2005/8/layout/hierarchy5"/>
    <dgm:cxn modelId="{4F46350C-C802-E549-B693-5CC92EA8ACD3}" type="presOf" srcId="{BE3DAFC3-22BF-C341-8077-FCF437DC7C8D}" destId="{5461BFF1-D96F-8947-A9B2-17D8F2ADD446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641C4BAF-2129-5641-B230-E5C2C178149D}" type="presOf" srcId="{5F86ADFF-C4AE-0344-A239-0C856C5869D2}" destId="{2A472AA1-0CAB-A541-B487-A218DA1968C2}" srcOrd="1" destOrd="0" presId="urn:microsoft.com/office/officeart/2005/8/layout/hierarchy5"/>
    <dgm:cxn modelId="{5303AD95-9F1C-544B-B4BA-132E00DA1544}" type="presOf" srcId="{A7910F0B-92AE-E04B-9035-7A6DEAC4BFEF}" destId="{3E663769-2BE0-6B49-BC3B-D8615EAAA421}" srcOrd="0" destOrd="0" presId="urn:microsoft.com/office/officeart/2005/8/layout/hierarchy5"/>
    <dgm:cxn modelId="{900E8A38-39FF-1A4F-8177-B80CD545BB53}" type="presOf" srcId="{A3CB4B28-1750-E142-BCD2-7E2EB273B516}" destId="{D2929E26-1F90-6D49-AA14-FCEE36A6CB5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0E6EB2A6-41AC-0245-A80D-F08C8D313F62}" type="presOf" srcId="{9A718BD6-94BB-1D4B-B73D-7155F75AE044}" destId="{256FC380-A617-6B41-88D9-CC1DC21526CC}" srcOrd="0" destOrd="0" presId="urn:microsoft.com/office/officeart/2005/8/layout/hierarchy5"/>
    <dgm:cxn modelId="{EBDF8261-71A8-904D-85EA-28937425E318}" type="presOf" srcId="{3DCFC548-AC4F-9549-8C07-430D8CD6CF00}" destId="{221C9CAF-3F59-0049-B336-F958E62B9617}" srcOrd="0" destOrd="0" presId="urn:microsoft.com/office/officeart/2005/8/layout/hierarchy5"/>
    <dgm:cxn modelId="{A1F403F4-0CC5-1D45-90E5-02E0F589D600}" type="presOf" srcId="{4EFED201-BA1F-AE4A-B3F6-3570859DEAD8}" destId="{F418EDBA-514D-5849-8750-564C8A862E31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31DE3627-A04E-E347-88AD-E9BB1F7BD465}" type="presOf" srcId="{DD59BA61-EF50-8844-89AF-5D71C449109A}" destId="{E812A06F-B290-0F49-949F-B3F0BEDC6DD1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487471FD-D2B3-594F-8E93-D6347A18D785}" type="presOf" srcId="{A45C318E-9B0A-2E43-987C-C10EFC0359A9}" destId="{05FE9CF1-B2D6-2043-8D0C-D2516ECD6FB0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F4073564-7841-F647-999B-75D665A164BE}" type="presOf" srcId="{37594504-D479-E141-9AB9-DFE920523AC7}" destId="{A183BC37-C33A-0B45-B57E-7D763330C59C}" srcOrd="1" destOrd="0" presId="urn:microsoft.com/office/officeart/2005/8/layout/hierarchy5"/>
    <dgm:cxn modelId="{D6FD4F9F-9137-7B40-8BA5-A36D6A2BFB9A}" type="presOf" srcId="{6FFC7796-5763-0A47-9BC6-31AA9E481410}" destId="{A38CC815-9508-6641-B741-E8CDBD18E515}" srcOrd="0" destOrd="0" presId="urn:microsoft.com/office/officeart/2005/8/layout/hierarchy5"/>
    <dgm:cxn modelId="{81C195D2-10FA-D942-849D-B75844E9C37F}" type="presOf" srcId="{7F9ADF7A-99FC-9947-A328-5B51C67FEA1F}" destId="{9B3365CF-F5A9-B44D-8613-E6E28A16E1E7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B5F801A7-92AE-BA48-B239-D47546A80E55}" type="presParOf" srcId="{E810B35D-2F6A-C347-9837-B725ECEB6BA6}" destId="{3DD859A7-BADB-7548-B999-D5D1694DE6E9}" srcOrd="0" destOrd="0" presId="urn:microsoft.com/office/officeart/2005/8/layout/hierarchy5"/>
    <dgm:cxn modelId="{F020A218-CD0A-6F40-A3D2-55DFCC424379}" type="presParOf" srcId="{3DD859A7-BADB-7548-B999-D5D1694DE6E9}" destId="{DE4BCF83-B2F8-0745-B6E9-F0DB554E1593}" srcOrd="0" destOrd="0" presId="urn:microsoft.com/office/officeart/2005/8/layout/hierarchy5"/>
    <dgm:cxn modelId="{26B0D5B9-4DF9-174D-B495-07D1436E9E47}" type="presParOf" srcId="{DE4BCF83-B2F8-0745-B6E9-F0DB554E1593}" destId="{AF30A732-6CFB-F248-9309-4B678704E064}" srcOrd="0" destOrd="0" presId="urn:microsoft.com/office/officeart/2005/8/layout/hierarchy5"/>
    <dgm:cxn modelId="{7E690E2A-0B71-0042-AC41-D60041020C72}" type="presParOf" srcId="{AF30A732-6CFB-F248-9309-4B678704E064}" destId="{C10BF867-1A7A-4446-A053-A40303DB35CE}" srcOrd="0" destOrd="0" presId="urn:microsoft.com/office/officeart/2005/8/layout/hierarchy5"/>
    <dgm:cxn modelId="{EB56C029-8116-FE44-BA75-B64BACE9C577}" type="presParOf" srcId="{AF30A732-6CFB-F248-9309-4B678704E064}" destId="{7E56E4D9-A020-2B4A-8DD9-6995189AF7D3}" srcOrd="1" destOrd="0" presId="urn:microsoft.com/office/officeart/2005/8/layout/hierarchy5"/>
    <dgm:cxn modelId="{09080572-C9D4-9347-8767-07830D04D5CF}" type="presParOf" srcId="{7E56E4D9-A020-2B4A-8DD9-6995189AF7D3}" destId="{FFE61F10-2E9E-F747-96FA-18547165C978}" srcOrd="0" destOrd="0" presId="urn:microsoft.com/office/officeart/2005/8/layout/hierarchy5"/>
    <dgm:cxn modelId="{BAA41725-6B10-9E4C-A67D-5A8542EF2567}" type="presParOf" srcId="{FFE61F10-2E9E-F747-96FA-18547165C978}" destId="{A183BC37-C33A-0B45-B57E-7D763330C59C}" srcOrd="0" destOrd="0" presId="urn:microsoft.com/office/officeart/2005/8/layout/hierarchy5"/>
    <dgm:cxn modelId="{88ED42F2-D70C-B34A-A3FB-4F14EEE50F4E}" type="presParOf" srcId="{7E56E4D9-A020-2B4A-8DD9-6995189AF7D3}" destId="{8B152458-8A7E-B44C-95DB-3E93235784E6}" srcOrd="1" destOrd="0" presId="urn:microsoft.com/office/officeart/2005/8/layout/hierarchy5"/>
    <dgm:cxn modelId="{C4C4CEFB-630C-2E4B-BC78-14B5C77B0021}" type="presParOf" srcId="{8B152458-8A7E-B44C-95DB-3E93235784E6}" destId="{221C9CAF-3F59-0049-B336-F958E62B9617}" srcOrd="0" destOrd="0" presId="urn:microsoft.com/office/officeart/2005/8/layout/hierarchy5"/>
    <dgm:cxn modelId="{1425BA35-9D7F-0443-AEEC-F71611DC672F}" type="presParOf" srcId="{8B152458-8A7E-B44C-95DB-3E93235784E6}" destId="{A835BB99-2B44-2748-BA8B-1F42E4A8BA14}" srcOrd="1" destOrd="0" presId="urn:microsoft.com/office/officeart/2005/8/layout/hierarchy5"/>
    <dgm:cxn modelId="{6D6DF285-3B6D-354E-B607-5907BFF9A558}" type="presParOf" srcId="{7E56E4D9-A020-2B4A-8DD9-6995189AF7D3}" destId="{070CAA69-03B0-F24C-9492-720899E6B160}" srcOrd="2" destOrd="0" presId="urn:microsoft.com/office/officeart/2005/8/layout/hierarchy5"/>
    <dgm:cxn modelId="{CDCB293A-74E8-0C4D-A7F5-410F1DDC55B0}" type="presParOf" srcId="{070CAA69-03B0-F24C-9492-720899E6B160}" destId="{886080F6-674F-C743-ABF0-84542A425B0A}" srcOrd="0" destOrd="0" presId="urn:microsoft.com/office/officeart/2005/8/layout/hierarchy5"/>
    <dgm:cxn modelId="{E01948C0-74B2-EF46-91B7-90FA0149015F}" type="presParOf" srcId="{7E56E4D9-A020-2B4A-8DD9-6995189AF7D3}" destId="{FD4EDB0E-719D-B941-B890-33E05B702EFC}" srcOrd="3" destOrd="0" presId="urn:microsoft.com/office/officeart/2005/8/layout/hierarchy5"/>
    <dgm:cxn modelId="{B4E6FD5A-06F2-7148-9BE1-0E703FFE758C}" type="presParOf" srcId="{FD4EDB0E-719D-B941-B890-33E05B702EFC}" destId="{55D02F28-2378-0841-9435-5D2F4CCD968B}" srcOrd="0" destOrd="0" presId="urn:microsoft.com/office/officeart/2005/8/layout/hierarchy5"/>
    <dgm:cxn modelId="{B92A0377-7D2D-184A-B74F-B3C35CD7B647}" type="presParOf" srcId="{FD4EDB0E-719D-B941-B890-33E05B702EFC}" destId="{ED65D717-49D7-A841-929E-2D84E1C3F705}" srcOrd="1" destOrd="0" presId="urn:microsoft.com/office/officeart/2005/8/layout/hierarchy5"/>
    <dgm:cxn modelId="{71FBD23E-4CE9-2E43-B7CB-C25FAFD6C03D}" type="presParOf" srcId="{ED65D717-49D7-A841-929E-2D84E1C3F705}" destId="{031F961D-3F74-1240-A06C-0A2363EC79B5}" srcOrd="0" destOrd="0" presId="urn:microsoft.com/office/officeart/2005/8/layout/hierarchy5"/>
    <dgm:cxn modelId="{D394454C-2142-3E4D-8A3E-1951279A6717}" type="presParOf" srcId="{031F961D-3F74-1240-A06C-0A2363EC79B5}" destId="{8B7E89A7-FE16-6948-914A-65700DA76519}" srcOrd="0" destOrd="0" presId="urn:microsoft.com/office/officeart/2005/8/layout/hierarchy5"/>
    <dgm:cxn modelId="{7161AFF8-FDB5-ED41-B80D-6C44980F4984}" type="presParOf" srcId="{ED65D717-49D7-A841-929E-2D84E1C3F705}" destId="{EDD360A7-3AB9-544E-BBF4-CEE1B01B4B7E}" srcOrd="1" destOrd="0" presId="urn:microsoft.com/office/officeart/2005/8/layout/hierarchy5"/>
    <dgm:cxn modelId="{E8B625FF-C5AB-4845-A746-6917774C8017}" type="presParOf" srcId="{EDD360A7-3AB9-544E-BBF4-CEE1B01B4B7E}" destId="{3933FE3C-EE74-5644-ABB3-BD72AAA82A62}" srcOrd="0" destOrd="0" presId="urn:microsoft.com/office/officeart/2005/8/layout/hierarchy5"/>
    <dgm:cxn modelId="{3FE77495-FC71-7044-BCCB-31FED41AD860}" type="presParOf" srcId="{EDD360A7-3AB9-544E-BBF4-CEE1B01B4B7E}" destId="{706AEDF1-690A-5041-9E7C-1D01343E8CCB}" srcOrd="1" destOrd="0" presId="urn:microsoft.com/office/officeart/2005/8/layout/hierarchy5"/>
    <dgm:cxn modelId="{916A3B8B-047E-BC43-9204-B25E7AA1085D}" type="presParOf" srcId="{706AEDF1-690A-5041-9E7C-1D01343E8CCB}" destId="{F1A99ACE-F69E-2D4D-99DA-0EE5E855DB68}" srcOrd="0" destOrd="0" presId="urn:microsoft.com/office/officeart/2005/8/layout/hierarchy5"/>
    <dgm:cxn modelId="{7065B033-0C6A-C04B-B3D6-01C38A753DD1}" type="presParOf" srcId="{F1A99ACE-F69E-2D4D-99DA-0EE5E855DB68}" destId="{D97C9E2D-C213-734F-B60E-BBA7EF37A19F}" srcOrd="0" destOrd="0" presId="urn:microsoft.com/office/officeart/2005/8/layout/hierarchy5"/>
    <dgm:cxn modelId="{E8CE4319-94FE-CF46-B929-809FB88C9A7D}" type="presParOf" srcId="{706AEDF1-690A-5041-9E7C-1D01343E8CCB}" destId="{9DADD097-8A93-5342-99E8-8390F439340B}" srcOrd="1" destOrd="0" presId="urn:microsoft.com/office/officeart/2005/8/layout/hierarchy5"/>
    <dgm:cxn modelId="{ABB2353F-2536-F741-A6A3-E28AB9B1613F}" type="presParOf" srcId="{9DADD097-8A93-5342-99E8-8390F439340B}" destId="{5461BFF1-D96F-8947-A9B2-17D8F2ADD446}" srcOrd="0" destOrd="0" presId="urn:microsoft.com/office/officeart/2005/8/layout/hierarchy5"/>
    <dgm:cxn modelId="{9DDFAE76-7B30-7045-99A7-16978BA32D21}" type="presParOf" srcId="{9DADD097-8A93-5342-99E8-8390F439340B}" destId="{7E4192CE-2E72-CE4B-8768-D9DB805B3450}" srcOrd="1" destOrd="0" presId="urn:microsoft.com/office/officeart/2005/8/layout/hierarchy5"/>
    <dgm:cxn modelId="{9FF63865-5D90-4C4E-BAD7-F9952AE242A2}" type="presParOf" srcId="{ED65D717-49D7-A841-929E-2D84E1C3F705}" destId="{66F13031-F75E-D844-A099-232EB22FB6E2}" srcOrd="2" destOrd="0" presId="urn:microsoft.com/office/officeart/2005/8/layout/hierarchy5"/>
    <dgm:cxn modelId="{1EB43A09-563F-0A40-8431-C7F00FEE2069}" type="presParOf" srcId="{66F13031-F75E-D844-A099-232EB22FB6E2}" destId="{B10FF412-A77A-5D4D-AC80-7CFFF767CC26}" srcOrd="0" destOrd="0" presId="urn:microsoft.com/office/officeart/2005/8/layout/hierarchy5"/>
    <dgm:cxn modelId="{45900BA5-A2AF-2D4A-A003-D37584E8B3BB}" type="presParOf" srcId="{ED65D717-49D7-A841-929E-2D84E1C3F705}" destId="{C854021C-7DD2-FD4C-B5A9-2485D3BA72CE}" srcOrd="3" destOrd="0" presId="urn:microsoft.com/office/officeart/2005/8/layout/hierarchy5"/>
    <dgm:cxn modelId="{BD8D9BD3-EA62-2349-BB90-5DB79F13CEFD}" type="presParOf" srcId="{C854021C-7DD2-FD4C-B5A9-2485D3BA72CE}" destId="{92CE0197-96BE-C146-9392-71643BA1F606}" srcOrd="0" destOrd="0" presId="urn:microsoft.com/office/officeart/2005/8/layout/hierarchy5"/>
    <dgm:cxn modelId="{9DA2358A-19FD-A640-8E0F-9BBDD0D35C3D}" type="presParOf" srcId="{C854021C-7DD2-FD4C-B5A9-2485D3BA72CE}" destId="{4F51183B-8D4A-0A42-A5AA-F95ACCACE3DC}" srcOrd="1" destOrd="0" presId="urn:microsoft.com/office/officeart/2005/8/layout/hierarchy5"/>
    <dgm:cxn modelId="{125A347B-190D-FA4F-BD61-F55BF4C487A8}" type="presParOf" srcId="{4F51183B-8D4A-0A42-A5AA-F95ACCACE3DC}" destId="{4953A121-5957-5A43-A424-1A2809E07536}" srcOrd="0" destOrd="0" presId="urn:microsoft.com/office/officeart/2005/8/layout/hierarchy5"/>
    <dgm:cxn modelId="{F6E08255-B62A-DB4E-B78C-F22F3942B046}" type="presParOf" srcId="{4953A121-5957-5A43-A424-1A2809E07536}" destId="{ECD3D4EF-C09E-8C41-97CA-6D17648E0F23}" srcOrd="0" destOrd="0" presId="urn:microsoft.com/office/officeart/2005/8/layout/hierarchy5"/>
    <dgm:cxn modelId="{35C14A17-9856-9646-9A89-43138DBAE725}" type="presParOf" srcId="{4F51183B-8D4A-0A42-A5AA-F95ACCACE3DC}" destId="{95589B5A-23D4-9245-8A2C-F4BE2BD882A6}" srcOrd="1" destOrd="0" presId="urn:microsoft.com/office/officeart/2005/8/layout/hierarchy5"/>
    <dgm:cxn modelId="{C278640F-282E-114E-AFC7-9A7B9F9D494A}" type="presParOf" srcId="{95589B5A-23D4-9245-8A2C-F4BE2BD882A6}" destId="{BA5D4AFC-513D-904C-929B-9E59DC469C1C}" srcOrd="0" destOrd="0" presId="urn:microsoft.com/office/officeart/2005/8/layout/hierarchy5"/>
    <dgm:cxn modelId="{17788F72-51C9-354D-B0C7-2DB0BCD927A0}" type="presParOf" srcId="{95589B5A-23D4-9245-8A2C-F4BE2BD882A6}" destId="{17123F71-7DB5-5A4A-868D-486B2A0BF4DF}" srcOrd="1" destOrd="0" presId="urn:microsoft.com/office/officeart/2005/8/layout/hierarchy5"/>
    <dgm:cxn modelId="{0E2732FB-75E0-B34B-B6FA-AB965E4042A6}" type="presParOf" srcId="{17123F71-7DB5-5A4A-868D-486B2A0BF4DF}" destId="{AC37C01C-3DB0-E243-975F-107C623D30C4}" srcOrd="0" destOrd="0" presId="urn:microsoft.com/office/officeart/2005/8/layout/hierarchy5"/>
    <dgm:cxn modelId="{CBFD898E-2CD8-9B4A-8B0D-8FA0A531CF08}" type="presParOf" srcId="{AC37C01C-3DB0-E243-975F-107C623D30C4}" destId="{9B3365CF-F5A9-B44D-8613-E6E28A16E1E7}" srcOrd="0" destOrd="0" presId="urn:microsoft.com/office/officeart/2005/8/layout/hierarchy5"/>
    <dgm:cxn modelId="{04408C76-8D6A-C14B-9C77-FDEFF8B2012E}" type="presParOf" srcId="{17123F71-7DB5-5A4A-868D-486B2A0BF4DF}" destId="{C5848936-1CD1-484B-B263-A35F16823360}" srcOrd="1" destOrd="0" presId="urn:microsoft.com/office/officeart/2005/8/layout/hierarchy5"/>
    <dgm:cxn modelId="{4B0B8EA6-DEB4-F440-973A-7C5632AF277E}" type="presParOf" srcId="{C5848936-1CD1-484B-B263-A35F16823360}" destId="{1E06612D-F92A-D449-84C6-49735490689A}" srcOrd="0" destOrd="0" presId="urn:microsoft.com/office/officeart/2005/8/layout/hierarchy5"/>
    <dgm:cxn modelId="{D63D5158-F328-084A-A2CE-75DD7DC2A500}" type="presParOf" srcId="{C5848936-1CD1-484B-B263-A35F16823360}" destId="{677CD7DF-E483-4B49-9951-22C59CD1F917}" srcOrd="1" destOrd="0" presId="urn:microsoft.com/office/officeart/2005/8/layout/hierarchy5"/>
    <dgm:cxn modelId="{61E6B0A3-812B-4048-9D55-92D0C4061E6A}" type="presParOf" srcId="{17123F71-7DB5-5A4A-868D-486B2A0BF4DF}" destId="{50C99DB9-9BB0-F04F-9BDE-6954EBC7B966}" srcOrd="2" destOrd="0" presId="urn:microsoft.com/office/officeart/2005/8/layout/hierarchy5"/>
    <dgm:cxn modelId="{FE075BDC-A741-EA4D-8F2E-920EC0B6BE61}" type="presParOf" srcId="{50C99DB9-9BB0-F04F-9BDE-6954EBC7B966}" destId="{2A472AA1-0CAB-A541-B487-A218DA1968C2}" srcOrd="0" destOrd="0" presId="urn:microsoft.com/office/officeart/2005/8/layout/hierarchy5"/>
    <dgm:cxn modelId="{948B3204-447B-AB44-96E6-20C70F2804AC}" type="presParOf" srcId="{17123F71-7DB5-5A4A-868D-486B2A0BF4DF}" destId="{94183DDD-BDAF-DB4D-9A08-A9AECD089A28}" srcOrd="3" destOrd="0" presId="urn:microsoft.com/office/officeart/2005/8/layout/hierarchy5"/>
    <dgm:cxn modelId="{79F99DF6-4C0E-AB45-912C-855C1F498DC6}" type="presParOf" srcId="{94183DDD-BDAF-DB4D-9A08-A9AECD089A28}" destId="{7B0221F3-5D0D-5D4E-8BCD-63CF8E0DEB5D}" srcOrd="0" destOrd="0" presId="urn:microsoft.com/office/officeart/2005/8/layout/hierarchy5"/>
    <dgm:cxn modelId="{6D601B69-AA70-6E4C-8E61-3EAFB0E2953E}" type="presParOf" srcId="{94183DDD-BDAF-DB4D-9A08-A9AECD089A28}" destId="{C0619D3B-3E71-A84A-989D-E6D782868BD7}" srcOrd="1" destOrd="0" presId="urn:microsoft.com/office/officeart/2005/8/layout/hierarchy5"/>
    <dgm:cxn modelId="{4177193D-12CD-FE42-AEB3-7C2777B320DE}" type="presParOf" srcId="{C0619D3B-3E71-A84A-989D-E6D782868BD7}" destId="{9D0A1A56-9B1F-BA4C-BE4E-A2CF6B432669}" srcOrd="0" destOrd="0" presId="urn:microsoft.com/office/officeart/2005/8/layout/hierarchy5"/>
    <dgm:cxn modelId="{7E9D4BB6-3168-4643-B002-04E4DB1B6ADA}" type="presParOf" srcId="{9D0A1A56-9B1F-BA4C-BE4E-A2CF6B432669}" destId="{D6A97811-54BB-2D48-9786-C8ECD0E65D37}" srcOrd="0" destOrd="0" presId="urn:microsoft.com/office/officeart/2005/8/layout/hierarchy5"/>
    <dgm:cxn modelId="{F17341B2-D4D4-E447-8567-6C1351DF839D}" type="presParOf" srcId="{C0619D3B-3E71-A84A-989D-E6D782868BD7}" destId="{42C111A5-AEC5-A545-8341-E43FBEB7A8CD}" srcOrd="1" destOrd="0" presId="urn:microsoft.com/office/officeart/2005/8/layout/hierarchy5"/>
    <dgm:cxn modelId="{905254D1-9C54-894F-AEA5-D086658F536B}" type="presParOf" srcId="{42C111A5-AEC5-A545-8341-E43FBEB7A8CD}" destId="{3559B619-D837-754B-8102-207C84454180}" srcOrd="0" destOrd="0" presId="urn:microsoft.com/office/officeart/2005/8/layout/hierarchy5"/>
    <dgm:cxn modelId="{14988DD2-4392-6A4A-8A0B-9F5D1949FF2C}" type="presParOf" srcId="{42C111A5-AEC5-A545-8341-E43FBEB7A8CD}" destId="{895302B9-FCDA-2B4B-A528-938F37E874EA}" srcOrd="1" destOrd="0" presId="urn:microsoft.com/office/officeart/2005/8/layout/hierarchy5"/>
    <dgm:cxn modelId="{B9CE804B-FF2E-0F4E-AB28-DBBCF1CFE49D}" type="presParOf" srcId="{895302B9-FCDA-2B4B-A528-938F37E874EA}" destId="{A38CC815-9508-6641-B741-E8CDBD18E515}" srcOrd="0" destOrd="0" presId="urn:microsoft.com/office/officeart/2005/8/layout/hierarchy5"/>
    <dgm:cxn modelId="{8C0A2A55-E129-714F-ACA4-2783208CA53C}" type="presParOf" srcId="{A38CC815-9508-6641-B741-E8CDBD18E515}" destId="{04B8F778-F898-274F-8926-69CC523E0CA1}" srcOrd="0" destOrd="0" presId="urn:microsoft.com/office/officeart/2005/8/layout/hierarchy5"/>
    <dgm:cxn modelId="{3BF0CAA7-1A44-A94B-8282-9CBD5823C0C7}" type="presParOf" srcId="{895302B9-FCDA-2B4B-A528-938F37E874EA}" destId="{4D6E8784-8752-F04F-8A92-2DD7FB304353}" srcOrd="1" destOrd="0" presId="urn:microsoft.com/office/officeart/2005/8/layout/hierarchy5"/>
    <dgm:cxn modelId="{C8343C03-E0CC-0446-8DE3-F142355266DB}" type="presParOf" srcId="{4D6E8784-8752-F04F-8A92-2DD7FB304353}" destId="{256FC380-A617-6B41-88D9-CC1DC21526CC}" srcOrd="0" destOrd="0" presId="urn:microsoft.com/office/officeart/2005/8/layout/hierarchy5"/>
    <dgm:cxn modelId="{A41F5AF4-4ADC-3B41-97B1-670AA0191068}" type="presParOf" srcId="{4D6E8784-8752-F04F-8A92-2DD7FB304353}" destId="{00260CFC-C2A6-F540-87E3-4B20056E52FC}" srcOrd="1" destOrd="0" presId="urn:microsoft.com/office/officeart/2005/8/layout/hierarchy5"/>
    <dgm:cxn modelId="{D4D71BFB-CA28-BC44-966F-F191C87709E4}" type="presParOf" srcId="{C0619D3B-3E71-A84A-989D-E6D782868BD7}" destId="{E812A06F-B290-0F49-949F-B3F0BEDC6DD1}" srcOrd="2" destOrd="0" presId="urn:microsoft.com/office/officeart/2005/8/layout/hierarchy5"/>
    <dgm:cxn modelId="{773D3929-6C77-CE40-BB6F-107E007CB734}" type="presParOf" srcId="{E812A06F-B290-0F49-949F-B3F0BEDC6DD1}" destId="{90C33F72-A687-C24C-8E67-B03C2EA3B10B}" srcOrd="0" destOrd="0" presId="urn:microsoft.com/office/officeart/2005/8/layout/hierarchy5"/>
    <dgm:cxn modelId="{3A580D61-7AE2-5545-8FDC-BEE6FB9D423A}" type="presParOf" srcId="{C0619D3B-3E71-A84A-989D-E6D782868BD7}" destId="{E5B4616F-6A6F-5444-926D-7544A04958A9}" srcOrd="3" destOrd="0" presId="urn:microsoft.com/office/officeart/2005/8/layout/hierarchy5"/>
    <dgm:cxn modelId="{06CB9158-71F5-674B-B05E-C7FA60DA3B82}" type="presParOf" srcId="{E5B4616F-6A6F-5444-926D-7544A04958A9}" destId="{C9846AA6-296A-4441-A7A1-728CAB3DCCDA}" srcOrd="0" destOrd="0" presId="urn:microsoft.com/office/officeart/2005/8/layout/hierarchy5"/>
    <dgm:cxn modelId="{37FB19EC-5E90-674E-AAAC-1A90DC811B8D}" type="presParOf" srcId="{E5B4616F-6A6F-5444-926D-7544A04958A9}" destId="{DB273E12-5BE6-C640-ACB8-3E3857A66EFE}" srcOrd="1" destOrd="0" presId="urn:microsoft.com/office/officeart/2005/8/layout/hierarchy5"/>
    <dgm:cxn modelId="{4AEE25E9-E0AE-9448-ABC4-8C787649962F}" type="presParOf" srcId="{DB273E12-5BE6-C640-ACB8-3E3857A66EFE}" destId="{F418EDBA-514D-5849-8750-564C8A862E31}" srcOrd="0" destOrd="0" presId="urn:microsoft.com/office/officeart/2005/8/layout/hierarchy5"/>
    <dgm:cxn modelId="{DB04C597-44F2-4A42-9FF5-0949D4D0673C}" type="presParOf" srcId="{F418EDBA-514D-5849-8750-564C8A862E31}" destId="{4B580FEB-6F77-5343-B986-AE10AC06D391}" srcOrd="0" destOrd="0" presId="urn:microsoft.com/office/officeart/2005/8/layout/hierarchy5"/>
    <dgm:cxn modelId="{7CD3300F-6079-7F40-A66C-FE836E8A7AA1}" type="presParOf" srcId="{DB273E12-5BE6-C640-ACB8-3E3857A66EFE}" destId="{BB295847-1532-0548-94BA-F95D7E6D7091}" srcOrd="1" destOrd="0" presId="urn:microsoft.com/office/officeart/2005/8/layout/hierarchy5"/>
    <dgm:cxn modelId="{39D75C58-ADCD-5E44-A93D-318A90598DBF}" type="presParOf" srcId="{BB295847-1532-0548-94BA-F95D7E6D7091}" destId="{D2929E26-1F90-6D49-AA14-FCEE36A6CB56}" srcOrd="0" destOrd="0" presId="urn:microsoft.com/office/officeart/2005/8/layout/hierarchy5"/>
    <dgm:cxn modelId="{F1919EE5-3DFE-B248-A832-1242C1D50A8A}" type="presParOf" srcId="{BB295847-1532-0548-94BA-F95D7E6D7091}" destId="{17CC88A1-3A4A-8649-8ABE-A20BB8CE70FC}" srcOrd="1" destOrd="0" presId="urn:microsoft.com/office/officeart/2005/8/layout/hierarchy5"/>
    <dgm:cxn modelId="{39B9F110-A3E5-8748-818F-F76FD821B02D}" type="presParOf" srcId="{7E56E4D9-A020-2B4A-8DD9-6995189AF7D3}" destId="{3E663769-2BE0-6B49-BC3B-D8615EAAA421}" srcOrd="4" destOrd="0" presId="urn:microsoft.com/office/officeart/2005/8/layout/hierarchy5"/>
    <dgm:cxn modelId="{EF712CC4-DE8C-824D-94A9-EE99CEFF5744}" type="presParOf" srcId="{3E663769-2BE0-6B49-BC3B-D8615EAAA421}" destId="{6E9C2A4E-9125-5649-BA8E-5A6960930B11}" srcOrd="0" destOrd="0" presId="urn:microsoft.com/office/officeart/2005/8/layout/hierarchy5"/>
    <dgm:cxn modelId="{8C977D94-A889-2F4C-A427-B3EC1AA71134}" type="presParOf" srcId="{7E56E4D9-A020-2B4A-8DD9-6995189AF7D3}" destId="{4BCCDD43-2CCE-7D40-B67E-F22DF2783F0C}" srcOrd="5" destOrd="0" presId="urn:microsoft.com/office/officeart/2005/8/layout/hierarchy5"/>
    <dgm:cxn modelId="{A389C6FE-F0BF-8847-B51D-5B15517775FB}" type="presParOf" srcId="{4BCCDD43-2CCE-7D40-B67E-F22DF2783F0C}" destId="{05FE9CF1-B2D6-2043-8D0C-D2516ECD6FB0}" srcOrd="0" destOrd="0" presId="urn:microsoft.com/office/officeart/2005/8/layout/hierarchy5"/>
    <dgm:cxn modelId="{39245FD8-3BEF-7341-B5A2-0D665076AEE5}" type="presParOf" srcId="{4BCCDD43-2CCE-7D40-B67E-F22DF2783F0C}" destId="{E6111608-23BB-EA4C-A9AD-5891D3777124}" srcOrd="1" destOrd="0" presId="urn:microsoft.com/office/officeart/2005/8/layout/hierarchy5"/>
    <dgm:cxn modelId="{E6D87A81-4346-0D4D-AC6B-BA2D7D7B6539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68F9884E-DEDE-6540-849B-2658CD6E8CCB}" type="presOf" srcId="{4EFED201-BA1F-AE4A-B3F6-3570859DEAD8}" destId="{4B580FEB-6F77-5343-B986-AE10AC06D391}" srcOrd="1" destOrd="0" presId="urn:microsoft.com/office/officeart/2005/8/layout/hierarchy5"/>
    <dgm:cxn modelId="{F8D3C07E-8626-0A48-89C2-618BA51F3989}" type="presOf" srcId="{7BF84856-3B90-4145-B7D3-5BB2A33F37D0}" destId="{886080F6-674F-C743-ABF0-84542A425B0A}" srcOrd="1" destOrd="0" presId="urn:microsoft.com/office/officeart/2005/8/layout/hierarchy5"/>
    <dgm:cxn modelId="{CA1819DA-79D2-2849-9547-428449B63321}" type="presOf" srcId="{3C2C3A37-3C54-3D49-8FA9-D5E109B5DB22}" destId="{92CE0197-96BE-C146-9392-71643BA1F606}" srcOrd="0" destOrd="0" presId="urn:microsoft.com/office/officeart/2005/8/layout/hierarchy5"/>
    <dgm:cxn modelId="{19D233A2-B809-044E-AC3B-186D3D5FDD0F}" type="presOf" srcId="{3DCFC548-AC4F-9549-8C07-430D8CD6CF00}" destId="{221C9CAF-3F59-0049-B336-F958E62B9617}" srcOrd="0" destOrd="0" presId="urn:microsoft.com/office/officeart/2005/8/layout/hierarchy5"/>
    <dgm:cxn modelId="{2A3E60AB-2502-0B4E-9B97-DCD02A3024B6}" type="presOf" srcId="{D3C99FA0-09AB-8444-9973-1CD2E4BF1D85}" destId="{031F961D-3F74-1240-A06C-0A2363EC79B5}" srcOrd="0" destOrd="0" presId="urn:microsoft.com/office/officeart/2005/8/layout/hierarchy5"/>
    <dgm:cxn modelId="{2AA7859E-280E-8D4B-A74A-F180761ADDA9}" type="presOf" srcId="{A7910F0B-92AE-E04B-9035-7A6DEAC4BFEF}" destId="{6E9C2A4E-9125-5649-BA8E-5A6960930B11}" srcOrd="1" destOrd="0" presId="urn:microsoft.com/office/officeart/2005/8/layout/hierarchy5"/>
    <dgm:cxn modelId="{E14B9AB0-E5C4-F741-A6E8-FBA9AA5200CF}" type="presOf" srcId="{4E17C6A3-9B26-D947-AA15-E97E5BA220E5}" destId="{B10FF412-A77A-5D4D-AC80-7CFFF767CC26}" srcOrd="1" destOrd="0" presId="urn:microsoft.com/office/officeart/2005/8/layout/hierarchy5"/>
    <dgm:cxn modelId="{25FBB420-6E74-A541-9BA1-7AFA9673FF78}" type="presOf" srcId="{DD59BA61-EF50-8844-89AF-5D71C449109A}" destId="{E812A06F-B290-0F49-949F-B3F0BEDC6DD1}" srcOrd="0" destOrd="0" presId="urn:microsoft.com/office/officeart/2005/8/layout/hierarchy5"/>
    <dgm:cxn modelId="{FBC05090-23F5-3E4F-9B9B-C7819DBE8EC7}" type="presOf" srcId="{4F9A35A4-B372-644D-BDB7-61660A4A26E6}" destId="{E810B35D-2F6A-C347-9837-B725ECEB6BA6}" srcOrd="0" destOrd="0" presId="urn:microsoft.com/office/officeart/2005/8/layout/hierarchy5"/>
    <dgm:cxn modelId="{F3E8D0ED-E16E-0346-967C-616E50EEF984}" type="presOf" srcId="{3EB185C6-E2F4-7541-9D05-21974232E934}" destId="{55D02F28-2378-0841-9435-5D2F4CCD968B}" srcOrd="0" destOrd="0" presId="urn:microsoft.com/office/officeart/2005/8/layout/hierarchy5"/>
    <dgm:cxn modelId="{9ADBA708-ED67-CF43-811F-DB0FB1BD3F78}" type="presOf" srcId="{530EEE34-27A1-B446-AEFF-496FFF9994F7}" destId="{3933FE3C-EE74-5644-ABB3-BD72AAA82A62}" srcOrd="0" destOrd="0" presId="urn:microsoft.com/office/officeart/2005/8/layout/hierarchy5"/>
    <dgm:cxn modelId="{355B647A-3AAD-6D4A-A812-CE18024DFC27}" type="presOf" srcId="{9A718BD6-94BB-1D4B-B73D-7155F75AE044}" destId="{256FC380-A617-6B41-88D9-CC1DC21526CC}" srcOrd="0" destOrd="0" presId="urn:microsoft.com/office/officeart/2005/8/layout/hierarchy5"/>
    <dgm:cxn modelId="{B40860A4-F968-DA45-A9EC-80375D3E01BA}" type="presOf" srcId="{6FFC7796-5763-0A47-9BC6-31AA9E481410}" destId="{A38CC815-9508-6641-B741-E8CDBD18E515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6F078409-C6E9-9D45-B4A7-6E366695AFCC}" type="presOf" srcId="{4EFED201-BA1F-AE4A-B3F6-3570859DEAD8}" destId="{F418EDBA-514D-5849-8750-564C8A862E31}" srcOrd="0" destOrd="0" presId="urn:microsoft.com/office/officeart/2005/8/layout/hierarchy5"/>
    <dgm:cxn modelId="{913B2353-2E42-E141-80DC-ECB45451C9F5}" type="presOf" srcId="{444A9F1E-5234-3643-B518-2F9037C23EAF}" destId="{D97C9E2D-C213-734F-B60E-BBA7EF37A19F}" srcOrd="1" destOrd="0" presId="urn:microsoft.com/office/officeart/2005/8/layout/hierarchy5"/>
    <dgm:cxn modelId="{315E68F6-4750-BB41-9D58-68F220B5FB7A}" type="presOf" srcId="{C3DA678B-B0A6-6B49-9543-92143C2891DA}" destId="{1E06612D-F92A-D449-84C6-49735490689A}" srcOrd="0" destOrd="0" presId="urn:microsoft.com/office/officeart/2005/8/layout/hierarchy5"/>
    <dgm:cxn modelId="{56EB16CB-F1F9-5D4B-B398-38BCEBCC6DA4}" type="presOf" srcId="{20454766-565B-7B4E-AEEB-A6138568AF92}" destId="{4953A121-5957-5A43-A424-1A2809E07536}" srcOrd="0" destOrd="0" presId="urn:microsoft.com/office/officeart/2005/8/layout/hierarchy5"/>
    <dgm:cxn modelId="{C14046DA-F6CB-BD40-9D3B-76C4FEDCE13F}" type="presOf" srcId="{87693AF5-719A-194B-B1CA-C8804C931FC7}" destId="{9D0A1A56-9B1F-BA4C-BE4E-A2CF6B432669}" srcOrd="0" destOrd="0" presId="urn:microsoft.com/office/officeart/2005/8/layout/hierarchy5"/>
    <dgm:cxn modelId="{6D2083C3-E1E6-9245-B6D0-C7E4D44E94E1}" type="presOf" srcId="{F339F5B8-F89A-754B-9BFA-65874C60DB7A}" destId="{3559B619-D837-754B-8102-207C84454180}" srcOrd="0" destOrd="0" presId="urn:microsoft.com/office/officeart/2005/8/layout/hierarchy5"/>
    <dgm:cxn modelId="{B42A1886-2CEF-4640-AB03-14F1ABC992E7}" type="presOf" srcId="{DD59BA61-EF50-8844-89AF-5D71C449109A}" destId="{90C33F72-A687-C24C-8E67-B03C2EA3B10B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876CD64A-DA52-C74E-9878-04CD2BECC636}" type="presOf" srcId="{5F86ADFF-C4AE-0344-A239-0C856C5869D2}" destId="{50C99DB9-9BB0-F04F-9BDE-6954EBC7B966}" srcOrd="0" destOrd="0" presId="urn:microsoft.com/office/officeart/2005/8/layout/hierarchy5"/>
    <dgm:cxn modelId="{6FB70E91-EA3F-9D49-94F4-6DB97E6C724A}" type="presOf" srcId="{7F9ADF7A-99FC-9947-A328-5B51C67FEA1F}" destId="{9B3365CF-F5A9-B44D-8613-E6E28A16E1E7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59E151DD-4540-CC48-935C-570B1BD87DD4}" type="presOf" srcId="{37594504-D479-E141-9AB9-DFE920523AC7}" destId="{FFE61F10-2E9E-F747-96FA-18547165C978}" srcOrd="0" destOrd="0" presId="urn:microsoft.com/office/officeart/2005/8/layout/hierarchy5"/>
    <dgm:cxn modelId="{1D35B8EF-31BD-FF44-BA02-6407652361E7}" type="presOf" srcId="{5F86ADFF-C4AE-0344-A239-0C856C5869D2}" destId="{2A472AA1-0CAB-A541-B487-A218DA1968C2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7D8AC752-F87D-B34F-89BF-805F2D41D080}" type="presOf" srcId="{A7910F0B-92AE-E04B-9035-7A6DEAC4BFEF}" destId="{3E663769-2BE0-6B49-BC3B-D8615EAAA421}" srcOrd="0" destOrd="0" presId="urn:microsoft.com/office/officeart/2005/8/layout/hierarchy5"/>
    <dgm:cxn modelId="{92FECF24-0A40-DC4B-AFA5-20A5CF415F17}" type="presOf" srcId="{20454766-565B-7B4E-AEEB-A6138568AF92}" destId="{ECD3D4EF-C09E-8C41-97CA-6D17648E0F23}" srcOrd="1" destOrd="0" presId="urn:microsoft.com/office/officeart/2005/8/layout/hierarchy5"/>
    <dgm:cxn modelId="{D939DE68-7EB0-764D-BE0A-D48D37A34671}" type="presOf" srcId="{7F9ADF7A-99FC-9947-A328-5B51C67FEA1F}" destId="{AC37C01C-3DB0-E243-975F-107C623D30C4}" srcOrd="0" destOrd="0" presId="urn:microsoft.com/office/officeart/2005/8/layout/hierarchy5"/>
    <dgm:cxn modelId="{592CC655-9B64-9545-8B83-B7274358FE02}" type="presOf" srcId="{7BF84856-3B90-4145-B7D3-5BB2A33F37D0}" destId="{070CAA69-03B0-F24C-9492-720899E6B160}" srcOrd="0" destOrd="0" presId="urn:microsoft.com/office/officeart/2005/8/layout/hierarchy5"/>
    <dgm:cxn modelId="{CAF03A20-8EE0-AE46-922E-434689C982D8}" type="presOf" srcId="{4E17C6A3-9B26-D947-AA15-E97E5BA220E5}" destId="{66F13031-F75E-D844-A099-232EB22FB6E2}" srcOrd="0" destOrd="0" presId="urn:microsoft.com/office/officeart/2005/8/layout/hierarchy5"/>
    <dgm:cxn modelId="{DCD40C56-D251-604F-8D68-C866D600F5BE}" type="presOf" srcId="{BE3DAFC3-22BF-C341-8077-FCF437DC7C8D}" destId="{5461BFF1-D96F-8947-A9B2-17D8F2ADD446}" srcOrd="0" destOrd="0" presId="urn:microsoft.com/office/officeart/2005/8/layout/hierarchy5"/>
    <dgm:cxn modelId="{A66E3A0A-7C39-5847-9461-CAE29DE2EFD8}" type="presOf" srcId="{87693AF5-719A-194B-B1CA-C8804C931FC7}" destId="{D6A97811-54BB-2D48-9786-C8ECD0E65D37}" srcOrd="1" destOrd="0" presId="urn:microsoft.com/office/officeart/2005/8/layout/hierarchy5"/>
    <dgm:cxn modelId="{4977AA42-ABAB-174D-A6E8-C219B64E840E}" type="presOf" srcId="{444A9F1E-5234-3643-B518-2F9037C23EAF}" destId="{F1A99ACE-F69E-2D4D-99DA-0EE5E855DB68}" srcOrd="0" destOrd="0" presId="urn:microsoft.com/office/officeart/2005/8/layout/hierarchy5"/>
    <dgm:cxn modelId="{485C2437-D848-6C43-9F77-0D995F488700}" type="presOf" srcId="{0C310DF1-E58A-A348-8D62-BD8C1463842A}" destId="{C9846AA6-296A-4441-A7A1-728CAB3DCCDA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0C49D6C3-935E-3B4B-9F6B-58B22FB6F580}" type="presOf" srcId="{A45C318E-9B0A-2E43-987C-C10EFC0359A9}" destId="{05FE9CF1-B2D6-2043-8D0C-D2516ECD6FB0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881D76B8-1127-D24D-A363-5F0B3BC1A63C}" type="presOf" srcId="{A3CB4B28-1750-E142-BCD2-7E2EB273B516}" destId="{D2929E26-1F90-6D49-AA14-FCEE36A6CB56}" srcOrd="0" destOrd="0" presId="urn:microsoft.com/office/officeart/2005/8/layout/hierarchy5"/>
    <dgm:cxn modelId="{A88B5195-D418-D34D-92FA-0F090D1BC897}" type="presOf" srcId="{3CFDA553-883D-C745-A3C7-8A4BA92F937B}" destId="{C10BF867-1A7A-4446-A053-A40303DB35CE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31CE0C66-01CE-1147-BF2A-C8239BE5929E}" type="presOf" srcId="{F1618591-CE98-824D-9830-378B3B304A24}" destId="{BA5D4AFC-513D-904C-929B-9E59DC469C1C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DEAD6E39-38CA-3942-A721-31E153693FBE}" type="presOf" srcId="{6FFC7796-5763-0A47-9BC6-31AA9E481410}" destId="{04B8F778-F898-274F-8926-69CC523E0CA1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F2FF433F-025B-AF45-8DC6-09E8FC192F47}" type="presOf" srcId="{D3C99FA0-09AB-8444-9973-1CD2E4BF1D85}" destId="{8B7E89A7-FE16-6948-914A-65700DA76519}" srcOrd="1" destOrd="0" presId="urn:microsoft.com/office/officeart/2005/8/layout/hierarchy5"/>
    <dgm:cxn modelId="{86D4B32E-3AA1-1C40-B7B3-11B4FE6D7595}" type="presOf" srcId="{37594504-D479-E141-9AB9-DFE920523AC7}" destId="{A183BC37-C33A-0B45-B57E-7D763330C59C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2ACD2CC0-90EF-7C4E-8054-1031890308D0}" type="presOf" srcId="{1B735653-0644-F449-B4C4-0ED1F6A4C7E0}" destId="{7B0221F3-5D0D-5D4E-8BCD-63CF8E0DEB5D}" srcOrd="0" destOrd="0" presId="urn:microsoft.com/office/officeart/2005/8/layout/hierarchy5"/>
    <dgm:cxn modelId="{10BD232D-7D1C-114B-8DB1-C0A1717B1E2C}" type="presParOf" srcId="{E810B35D-2F6A-C347-9837-B725ECEB6BA6}" destId="{3DD859A7-BADB-7548-B999-D5D1694DE6E9}" srcOrd="0" destOrd="0" presId="urn:microsoft.com/office/officeart/2005/8/layout/hierarchy5"/>
    <dgm:cxn modelId="{4688EFFF-A843-4D47-972F-8FFAB2A6C026}" type="presParOf" srcId="{3DD859A7-BADB-7548-B999-D5D1694DE6E9}" destId="{DE4BCF83-B2F8-0745-B6E9-F0DB554E1593}" srcOrd="0" destOrd="0" presId="urn:microsoft.com/office/officeart/2005/8/layout/hierarchy5"/>
    <dgm:cxn modelId="{2F068323-DADE-724A-B8FE-9F769FB751FC}" type="presParOf" srcId="{DE4BCF83-B2F8-0745-B6E9-F0DB554E1593}" destId="{AF30A732-6CFB-F248-9309-4B678704E064}" srcOrd="0" destOrd="0" presId="urn:microsoft.com/office/officeart/2005/8/layout/hierarchy5"/>
    <dgm:cxn modelId="{010F0A7F-B196-2D40-9C04-B15353FFFE4D}" type="presParOf" srcId="{AF30A732-6CFB-F248-9309-4B678704E064}" destId="{C10BF867-1A7A-4446-A053-A40303DB35CE}" srcOrd="0" destOrd="0" presId="urn:microsoft.com/office/officeart/2005/8/layout/hierarchy5"/>
    <dgm:cxn modelId="{E0E74581-5D69-6D4E-B712-6FFDD04D01F9}" type="presParOf" srcId="{AF30A732-6CFB-F248-9309-4B678704E064}" destId="{7E56E4D9-A020-2B4A-8DD9-6995189AF7D3}" srcOrd="1" destOrd="0" presId="urn:microsoft.com/office/officeart/2005/8/layout/hierarchy5"/>
    <dgm:cxn modelId="{5C6B8B24-EA11-134E-807E-1DD12728C3F0}" type="presParOf" srcId="{7E56E4D9-A020-2B4A-8DD9-6995189AF7D3}" destId="{FFE61F10-2E9E-F747-96FA-18547165C978}" srcOrd="0" destOrd="0" presId="urn:microsoft.com/office/officeart/2005/8/layout/hierarchy5"/>
    <dgm:cxn modelId="{4504B8F3-0E5D-0A43-BD63-E476D309556F}" type="presParOf" srcId="{FFE61F10-2E9E-F747-96FA-18547165C978}" destId="{A183BC37-C33A-0B45-B57E-7D763330C59C}" srcOrd="0" destOrd="0" presId="urn:microsoft.com/office/officeart/2005/8/layout/hierarchy5"/>
    <dgm:cxn modelId="{4F98D321-A596-1442-9D7D-93ADCDCC59BB}" type="presParOf" srcId="{7E56E4D9-A020-2B4A-8DD9-6995189AF7D3}" destId="{8B152458-8A7E-B44C-95DB-3E93235784E6}" srcOrd="1" destOrd="0" presId="urn:microsoft.com/office/officeart/2005/8/layout/hierarchy5"/>
    <dgm:cxn modelId="{F6DD9B36-B606-7C4E-9F31-14257D4E31F7}" type="presParOf" srcId="{8B152458-8A7E-B44C-95DB-3E93235784E6}" destId="{221C9CAF-3F59-0049-B336-F958E62B9617}" srcOrd="0" destOrd="0" presId="urn:microsoft.com/office/officeart/2005/8/layout/hierarchy5"/>
    <dgm:cxn modelId="{46718C25-9DD8-7447-A60E-ADB7690DC7A0}" type="presParOf" srcId="{8B152458-8A7E-B44C-95DB-3E93235784E6}" destId="{A835BB99-2B44-2748-BA8B-1F42E4A8BA14}" srcOrd="1" destOrd="0" presId="urn:microsoft.com/office/officeart/2005/8/layout/hierarchy5"/>
    <dgm:cxn modelId="{D0CD1520-1966-7747-AED3-B216BC2570C6}" type="presParOf" srcId="{7E56E4D9-A020-2B4A-8DD9-6995189AF7D3}" destId="{070CAA69-03B0-F24C-9492-720899E6B160}" srcOrd="2" destOrd="0" presId="urn:microsoft.com/office/officeart/2005/8/layout/hierarchy5"/>
    <dgm:cxn modelId="{4C3E86C4-42BD-FF40-81D0-BC71A8A0EB91}" type="presParOf" srcId="{070CAA69-03B0-F24C-9492-720899E6B160}" destId="{886080F6-674F-C743-ABF0-84542A425B0A}" srcOrd="0" destOrd="0" presId="urn:microsoft.com/office/officeart/2005/8/layout/hierarchy5"/>
    <dgm:cxn modelId="{43F05AF3-72EC-4F40-882A-B6ED266FC8FE}" type="presParOf" srcId="{7E56E4D9-A020-2B4A-8DD9-6995189AF7D3}" destId="{FD4EDB0E-719D-B941-B890-33E05B702EFC}" srcOrd="3" destOrd="0" presId="urn:microsoft.com/office/officeart/2005/8/layout/hierarchy5"/>
    <dgm:cxn modelId="{2974DCDB-22EF-1449-B594-82275429F191}" type="presParOf" srcId="{FD4EDB0E-719D-B941-B890-33E05B702EFC}" destId="{55D02F28-2378-0841-9435-5D2F4CCD968B}" srcOrd="0" destOrd="0" presId="urn:microsoft.com/office/officeart/2005/8/layout/hierarchy5"/>
    <dgm:cxn modelId="{DFFFDF38-E8CA-2F46-8B3F-CBFF5C0F8FB1}" type="presParOf" srcId="{FD4EDB0E-719D-B941-B890-33E05B702EFC}" destId="{ED65D717-49D7-A841-929E-2D84E1C3F705}" srcOrd="1" destOrd="0" presId="urn:microsoft.com/office/officeart/2005/8/layout/hierarchy5"/>
    <dgm:cxn modelId="{82E3AE4A-5D9D-E44E-BEBD-6262C1B2E957}" type="presParOf" srcId="{ED65D717-49D7-A841-929E-2D84E1C3F705}" destId="{031F961D-3F74-1240-A06C-0A2363EC79B5}" srcOrd="0" destOrd="0" presId="urn:microsoft.com/office/officeart/2005/8/layout/hierarchy5"/>
    <dgm:cxn modelId="{8022CCC0-FBF2-1240-A34B-5D4CA12F26D0}" type="presParOf" srcId="{031F961D-3F74-1240-A06C-0A2363EC79B5}" destId="{8B7E89A7-FE16-6948-914A-65700DA76519}" srcOrd="0" destOrd="0" presId="urn:microsoft.com/office/officeart/2005/8/layout/hierarchy5"/>
    <dgm:cxn modelId="{D3D4C47C-395C-F243-BAE9-314933B52F06}" type="presParOf" srcId="{ED65D717-49D7-A841-929E-2D84E1C3F705}" destId="{EDD360A7-3AB9-544E-BBF4-CEE1B01B4B7E}" srcOrd="1" destOrd="0" presId="urn:microsoft.com/office/officeart/2005/8/layout/hierarchy5"/>
    <dgm:cxn modelId="{E1F171C1-2C5E-B64D-962E-84A125B7A042}" type="presParOf" srcId="{EDD360A7-3AB9-544E-BBF4-CEE1B01B4B7E}" destId="{3933FE3C-EE74-5644-ABB3-BD72AAA82A62}" srcOrd="0" destOrd="0" presId="urn:microsoft.com/office/officeart/2005/8/layout/hierarchy5"/>
    <dgm:cxn modelId="{973BDA6D-178B-E449-BB8D-204608F01F92}" type="presParOf" srcId="{EDD360A7-3AB9-544E-BBF4-CEE1B01B4B7E}" destId="{706AEDF1-690A-5041-9E7C-1D01343E8CCB}" srcOrd="1" destOrd="0" presId="urn:microsoft.com/office/officeart/2005/8/layout/hierarchy5"/>
    <dgm:cxn modelId="{39B39CFE-F17A-9045-B8C7-56B6B6C91EF2}" type="presParOf" srcId="{706AEDF1-690A-5041-9E7C-1D01343E8CCB}" destId="{F1A99ACE-F69E-2D4D-99DA-0EE5E855DB68}" srcOrd="0" destOrd="0" presId="urn:microsoft.com/office/officeart/2005/8/layout/hierarchy5"/>
    <dgm:cxn modelId="{0CB1041A-FF93-9648-962E-7C6DB46492E2}" type="presParOf" srcId="{F1A99ACE-F69E-2D4D-99DA-0EE5E855DB68}" destId="{D97C9E2D-C213-734F-B60E-BBA7EF37A19F}" srcOrd="0" destOrd="0" presId="urn:microsoft.com/office/officeart/2005/8/layout/hierarchy5"/>
    <dgm:cxn modelId="{4EEE1843-0BDC-3E40-9E77-229B63A5007F}" type="presParOf" srcId="{706AEDF1-690A-5041-9E7C-1D01343E8CCB}" destId="{9DADD097-8A93-5342-99E8-8390F439340B}" srcOrd="1" destOrd="0" presId="urn:microsoft.com/office/officeart/2005/8/layout/hierarchy5"/>
    <dgm:cxn modelId="{F5CA4D4E-9B17-4D43-8A5C-31B66308D9F0}" type="presParOf" srcId="{9DADD097-8A93-5342-99E8-8390F439340B}" destId="{5461BFF1-D96F-8947-A9B2-17D8F2ADD446}" srcOrd="0" destOrd="0" presId="urn:microsoft.com/office/officeart/2005/8/layout/hierarchy5"/>
    <dgm:cxn modelId="{A204D0B0-F892-DF46-88AA-940488DCBFA2}" type="presParOf" srcId="{9DADD097-8A93-5342-99E8-8390F439340B}" destId="{7E4192CE-2E72-CE4B-8768-D9DB805B3450}" srcOrd="1" destOrd="0" presId="urn:microsoft.com/office/officeart/2005/8/layout/hierarchy5"/>
    <dgm:cxn modelId="{BC7676AF-9CA0-CD40-A0DF-B0E1EAEAD675}" type="presParOf" srcId="{ED65D717-49D7-A841-929E-2D84E1C3F705}" destId="{66F13031-F75E-D844-A099-232EB22FB6E2}" srcOrd="2" destOrd="0" presId="urn:microsoft.com/office/officeart/2005/8/layout/hierarchy5"/>
    <dgm:cxn modelId="{B9F56CBB-AAF0-AD4B-B473-210A95DB1C49}" type="presParOf" srcId="{66F13031-F75E-D844-A099-232EB22FB6E2}" destId="{B10FF412-A77A-5D4D-AC80-7CFFF767CC26}" srcOrd="0" destOrd="0" presId="urn:microsoft.com/office/officeart/2005/8/layout/hierarchy5"/>
    <dgm:cxn modelId="{4880B9F8-CDD1-CE49-BF24-6D1944E2F2F4}" type="presParOf" srcId="{ED65D717-49D7-A841-929E-2D84E1C3F705}" destId="{C854021C-7DD2-FD4C-B5A9-2485D3BA72CE}" srcOrd="3" destOrd="0" presId="urn:microsoft.com/office/officeart/2005/8/layout/hierarchy5"/>
    <dgm:cxn modelId="{ECD98320-2754-1144-BE94-C2406234ADB9}" type="presParOf" srcId="{C854021C-7DD2-FD4C-B5A9-2485D3BA72CE}" destId="{92CE0197-96BE-C146-9392-71643BA1F606}" srcOrd="0" destOrd="0" presId="urn:microsoft.com/office/officeart/2005/8/layout/hierarchy5"/>
    <dgm:cxn modelId="{010BF958-68A6-8646-A19B-BEDD5D9A80A6}" type="presParOf" srcId="{C854021C-7DD2-FD4C-B5A9-2485D3BA72CE}" destId="{4F51183B-8D4A-0A42-A5AA-F95ACCACE3DC}" srcOrd="1" destOrd="0" presId="urn:microsoft.com/office/officeart/2005/8/layout/hierarchy5"/>
    <dgm:cxn modelId="{E33886AF-FE50-E94C-BF9A-B6ABD22F2BD5}" type="presParOf" srcId="{4F51183B-8D4A-0A42-A5AA-F95ACCACE3DC}" destId="{4953A121-5957-5A43-A424-1A2809E07536}" srcOrd="0" destOrd="0" presId="urn:microsoft.com/office/officeart/2005/8/layout/hierarchy5"/>
    <dgm:cxn modelId="{CFE44E05-8490-8F4F-B4BC-35B4D9C9CC17}" type="presParOf" srcId="{4953A121-5957-5A43-A424-1A2809E07536}" destId="{ECD3D4EF-C09E-8C41-97CA-6D17648E0F23}" srcOrd="0" destOrd="0" presId="urn:microsoft.com/office/officeart/2005/8/layout/hierarchy5"/>
    <dgm:cxn modelId="{25ADF145-0A26-EA43-883E-6D6409D142F5}" type="presParOf" srcId="{4F51183B-8D4A-0A42-A5AA-F95ACCACE3DC}" destId="{95589B5A-23D4-9245-8A2C-F4BE2BD882A6}" srcOrd="1" destOrd="0" presId="urn:microsoft.com/office/officeart/2005/8/layout/hierarchy5"/>
    <dgm:cxn modelId="{F150674F-BE8E-1C4E-9338-46B180968EA4}" type="presParOf" srcId="{95589B5A-23D4-9245-8A2C-F4BE2BD882A6}" destId="{BA5D4AFC-513D-904C-929B-9E59DC469C1C}" srcOrd="0" destOrd="0" presId="urn:microsoft.com/office/officeart/2005/8/layout/hierarchy5"/>
    <dgm:cxn modelId="{4203B156-8FBA-354F-99C0-3DAD5BF66233}" type="presParOf" srcId="{95589B5A-23D4-9245-8A2C-F4BE2BD882A6}" destId="{17123F71-7DB5-5A4A-868D-486B2A0BF4DF}" srcOrd="1" destOrd="0" presId="urn:microsoft.com/office/officeart/2005/8/layout/hierarchy5"/>
    <dgm:cxn modelId="{A26EBEC0-A5B5-384B-A2B6-818642F9DAC6}" type="presParOf" srcId="{17123F71-7DB5-5A4A-868D-486B2A0BF4DF}" destId="{AC37C01C-3DB0-E243-975F-107C623D30C4}" srcOrd="0" destOrd="0" presId="urn:microsoft.com/office/officeart/2005/8/layout/hierarchy5"/>
    <dgm:cxn modelId="{5F2EE1F9-6106-774A-BC65-AF74786381AA}" type="presParOf" srcId="{AC37C01C-3DB0-E243-975F-107C623D30C4}" destId="{9B3365CF-F5A9-B44D-8613-E6E28A16E1E7}" srcOrd="0" destOrd="0" presId="urn:microsoft.com/office/officeart/2005/8/layout/hierarchy5"/>
    <dgm:cxn modelId="{273B40CA-3C67-D547-BA60-6BEEB9D204F9}" type="presParOf" srcId="{17123F71-7DB5-5A4A-868D-486B2A0BF4DF}" destId="{C5848936-1CD1-484B-B263-A35F16823360}" srcOrd="1" destOrd="0" presId="urn:microsoft.com/office/officeart/2005/8/layout/hierarchy5"/>
    <dgm:cxn modelId="{0D4089F5-295E-F343-97ED-CA33A1B0C672}" type="presParOf" srcId="{C5848936-1CD1-484B-B263-A35F16823360}" destId="{1E06612D-F92A-D449-84C6-49735490689A}" srcOrd="0" destOrd="0" presId="urn:microsoft.com/office/officeart/2005/8/layout/hierarchy5"/>
    <dgm:cxn modelId="{B7CF55DA-2B66-DE4E-8345-85781812D1C8}" type="presParOf" srcId="{C5848936-1CD1-484B-B263-A35F16823360}" destId="{677CD7DF-E483-4B49-9951-22C59CD1F917}" srcOrd="1" destOrd="0" presId="urn:microsoft.com/office/officeart/2005/8/layout/hierarchy5"/>
    <dgm:cxn modelId="{6A403E3E-9FA0-C64C-8785-F51C9B523EEA}" type="presParOf" srcId="{17123F71-7DB5-5A4A-868D-486B2A0BF4DF}" destId="{50C99DB9-9BB0-F04F-9BDE-6954EBC7B966}" srcOrd="2" destOrd="0" presId="urn:microsoft.com/office/officeart/2005/8/layout/hierarchy5"/>
    <dgm:cxn modelId="{848C6474-51E9-3A40-AA82-ECD4F623C846}" type="presParOf" srcId="{50C99DB9-9BB0-F04F-9BDE-6954EBC7B966}" destId="{2A472AA1-0CAB-A541-B487-A218DA1968C2}" srcOrd="0" destOrd="0" presId="urn:microsoft.com/office/officeart/2005/8/layout/hierarchy5"/>
    <dgm:cxn modelId="{DE1082C6-C75E-B44B-91AF-D5547FF1E17C}" type="presParOf" srcId="{17123F71-7DB5-5A4A-868D-486B2A0BF4DF}" destId="{94183DDD-BDAF-DB4D-9A08-A9AECD089A28}" srcOrd="3" destOrd="0" presId="urn:microsoft.com/office/officeart/2005/8/layout/hierarchy5"/>
    <dgm:cxn modelId="{EEAD309B-C00C-AB40-B3DC-4646EBCFDC7E}" type="presParOf" srcId="{94183DDD-BDAF-DB4D-9A08-A9AECD089A28}" destId="{7B0221F3-5D0D-5D4E-8BCD-63CF8E0DEB5D}" srcOrd="0" destOrd="0" presId="urn:microsoft.com/office/officeart/2005/8/layout/hierarchy5"/>
    <dgm:cxn modelId="{769D6095-2F67-2841-BB8E-6912C4E4FB3A}" type="presParOf" srcId="{94183DDD-BDAF-DB4D-9A08-A9AECD089A28}" destId="{C0619D3B-3E71-A84A-989D-E6D782868BD7}" srcOrd="1" destOrd="0" presId="urn:microsoft.com/office/officeart/2005/8/layout/hierarchy5"/>
    <dgm:cxn modelId="{1484682B-AB89-6B45-A58C-F25FEF8BA28D}" type="presParOf" srcId="{C0619D3B-3E71-A84A-989D-E6D782868BD7}" destId="{9D0A1A56-9B1F-BA4C-BE4E-A2CF6B432669}" srcOrd="0" destOrd="0" presId="urn:microsoft.com/office/officeart/2005/8/layout/hierarchy5"/>
    <dgm:cxn modelId="{CDDBFC85-84F3-1E49-A172-E217BF0767B1}" type="presParOf" srcId="{9D0A1A56-9B1F-BA4C-BE4E-A2CF6B432669}" destId="{D6A97811-54BB-2D48-9786-C8ECD0E65D37}" srcOrd="0" destOrd="0" presId="urn:microsoft.com/office/officeart/2005/8/layout/hierarchy5"/>
    <dgm:cxn modelId="{8FA1803A-4635-D541-A8CD-25AD72B76042}" type="presParOf" srcId="{C0619D3B-3E71-A84A-989D-E6D782868BD7}" destId="{42C111A5-AEC5-A545-8341-E43FBEB7A8CD}" srcOrd="1" destOrd="0" presId="urn:microsoft.com/office/officeart/2005/8/layout/hierarchy5"/>
    <dgm:cxn modelId="{3D0D0043-0618-FB43-B0E8-620B59276C8D}" type="presParOf" srcId="{42C111A5-AEC5-A545-8341-E43FBEB7A8CD}" destId="{3559B619-D837-754B-8102-207C84454180}" srcOrd="0" destOrd="0" presId="urn:microsoft.com/office/officeart/2005/8/layout/hierarchy5"/>
    <dgm:cxn modelId="{8EEBFCC5-7F29-1F4B-85FE-9E7BCBD4E11B}" type="presParOf" srcId="{42C111A5-AEC5-A545-8341-E43FBEB7A8CD}" destId="{895302B9-FCDA-2B4B-A528-938F37E874EA}" srcOrd="1" destOrd="0" presId="urn:microsoft.com/office/officeart/2005/8/layout/hierarchy5"/>
    <dgm:cxn modelId="{3FDE424E-E644-914B-AF7D-6052E0E9F94C}" type="presParOf" srcId="{895302B9-FCDA-2B4B-A528-938F37E874EA}" destId="{A38CC815-9508-6641-B741-E8CDBD18E515}" srcOrd="0" destOrd="0" presId="urn:microsoft.com/office/officeart/2005/8/layout/hierarchy5"/>
    <dgm:cxn modelId="{A512BF8B-0A6A-114E-B6E7-C1872577440F}" type="presParOf" srcId="{A38CC815-9508-6641-B741-E8CDBD18E515}" destId="{04B8F778-F898-274F-8926-69CC523E0CA1}" srcOrd="0" destOrd="0" presId="urn:microsoft.com/office/officeart/2005/8/layout/hierarchy5"/>
    <dgm:cxn modelId="{F418A4A2-34AE-FB45-B423-965F3611EA38}" type="presParOf" srcId="{895302B9-FCDA-2B4B-A528-938F37E874EA}" destId="{4D6E8784-8752-F04F-8A92-2DD7FB304353}" srcOrd="1" destOrd="0" presId="urn:microsoft.com/office/officeart/2005/8/layout/hierarchy5"/>
    <dgm:cxn modelId="{4FEEB7EB-C305-A246-851C-7148190B0314}" type="presParOf" srcId="{4D6E8784-8752-F04F-8A92-2DD7FB304353}" destId="{256FC380-A617-6B41-88D9-CC1DC21526CC}" srcOrd="0" destOrd="0" presId="urn:microsoft.com/office/officeart/2005/8/layout/hierarchy5"/>
    <dgm:cxn modelId="{D7B9874C-515C-3F4B-95DE-91BFA79B7F93}" type="presParOf" srcId="{4D6E8784-8752-F04F-8A92-2DD7FB304353}" destId="{00260CFC-C2A6-F540-87E3-4B20056E52FC}" srcOrd="1" destOrd="0" presId="urn:microsoft.com/office/officeart/2005/8/layout/hierarchy5"/>
    <dgm:cxn modelId="{A14A9ABD-5605-614F-B5CD-08BE784CDEF9}" type="presParOf" srcId="{C0619D3B-3E71-A84A-989D-E6D782868BD7}" destId="{E812A06F-B290-0F49-949F-B3F0BEDC6DD1}" srcOrd="2" destOrd="0" presId="urn:microsoft.com/office/officeart/2005/8/layout/hierarchy5"/>
    <dgm:cxn modelId="{E9448E3A-1EE5-1548-B755-A8F5A8A2E475}" type="presParOf" srcId="{E812A06F-B290-0F49-949F-B3F0BEDC6DD1}" destId="{90C33F72-A687-C24C-8E67-B03C2EA3B10B}" srcOrd="0" destOrd="0" presId="urn:microsoft.com/office/officeart/2005/8/layout/hierarchy5"/>
    <dgm:cxn modelId="{4DBBA275-FED0-654C-B015-A016605FDA5F}" type="presParOf" srcId="{C0619D3B-3E71-A84A-989D-E6D782868BD7}" destId="{E5B4616F-6A6F-5444-926D-7544A04958A9}" srcOrd="3" destOrd="0" presId="urn:microsoft.com/office/officeart/2005/8/layout/hierarchy5"/>
    <dgm:cxn modelId="{1A94D4C7-4BFA-7C4F-94E3-8BDA3994CE4A}" type="presParOf" srcId="{E5B4616F-6A6F-5444-926D-7544A04958A9}" destId="{C9846AA6-296A-4441-A7A1-728CAB3DCCDA}" srcOrd="0" destOrd="0" presId="urn:microsoft.com/office/officeart/2005/8/layout/hierarchy5"/>
    <dgm:cxn modelId="{3AFAF787-79AE-2246-AE6C-F1176B3E5209}" type="presParOf" srcId="{E5B4616F-6A6F-5444-926D-7544A04958A9}" destId="{DB273E12-5BE6-C640-ACB8-3E3857A66EFE}" srcOrd="1" destOrd="0" presId="urn:microsoft.com/office/officeart/2005/8/layout/hierarchy5"/>
    <dgm:cxn modelId="{0A588385-8770-CE4D-8418-85E95E4E3E22}" type="presParOf" srcId="{DB273E12-5BE6-C640-ACB8-3E3857A66EFE}" destId="{F418EDBA-514D-5849-8750-564C8A862E31}" srcOrd="0" destOrd="0" presId="urn:microsoft.com/office/officeart/2005/8/layout/hierarchy5"/>
    <dgm:cxn modelId="{A8637908-1B71-AD43-B616-4011278AB823}" type="presParOf" srcId="{F418EDBA-514D-5849-8750-564C8A862E31}" destId="{4B580FEB-6F77-5343-B986-AE10AC06D391}" srcOrd="0" destOrd="0" presId="urn:microsoft.com/office/officeart/2005/8/layout/hierarchy5"/>
    <dgm:cxn modelId="{3C718909-14F4-8443-B195-DBFEB40981DF}" type="presParOf" srcId="{DB273E12-5BE6-C640-ACB8-3E3857A66EFE}" destId="{BB295847-1532-0548-94BA-F95D7E6D7091}" srcOrd="1" destOrd="0" presId="urn:microsoft.com/office/officeart/2005/8/layout/hierarchy5"/>
    <dgm:cxn modelId="{9C01A7F7-5D2C-2348-9B3C-DF88F9347FF8}" type="presParOf" srcId="{BB295847-1532-0548-94BA-F95D7E6D7091}" destId="{D2929E26-1F90-6D49-AA14-FCEE36A6CB56}" srcOrd="0" destOrd="0" presId="urn:microsoft.com/office/officeart/2005/8/layout/hierarchy5"/>
    <dgm:cxn modelId="{CF88B92C-AAA1-204C-9893-BCFDB7970CD1}" type="presParOf" srcId="{BB295847-1532-0548-94BA-F95D7E6D7091}" destId="{17CC88A1-3A4A-8649-8ABE-A20BB8CE70FC}" srcOrd="1" destOrd="0" presId="urn:microsoft.com/office/officeart/2005/8/layout/hierarchy5"/>
    <dgm:cxn modelId="{534F6724-2A15-2842-BF47-502E122D01B1}" type="presParOf" srcId="{7E56E4D9-A020-2B4A-8DD9-6995189AF7D3}" destId="{3E663769-2BE0-6B49-BC3B-D8615EAAA421}" srcOrd="4" destOrd="0" presId="urn:microsoft.com/office/officeart/2005/8/layout/hierarchy5"/>
    <dgm:cxn modelId="{B5B41FD8-9860-2141-AAEC-3FB6C2CB96DD}" type="presParOf" srcId="{3E663769-2BE0-6B49-BC3B-D8615EAAA421}" destId="{6E9C2A4E-9125-5649-BA8E-5A6960930B11}" srcOrd="0" destOrd="0" presId="urn:microsoft.com/office/officeart/2005/8/layout/hierarchy5"/>
    <dgm:cxn modelId="{4CE33ACD-204F-9A43-9DEE-9F22E75A9F92}" type="presParOf" srcId="{7E56E4D9-A020-2B4A-8DD9-6995189AF7D3}" destId="{4BCCDD43-2CCE-7D40-B67E-F22DF2783F0C}" srcOrd="5" destOrd="0" presId="urn:microsoft.com/office/officeart/2005/8/layout/hierarchy5"/>
    <dgm:cxn modelId="{4A8C1378-3E26-2F4D-8324-3B6649CFE384}" type="presParOf" srcId="{4BCCDD43-2CCE-7D40-B67E-F22DF2783F0C}" destId="{05FE9CF1-B2D6-2043-8D0C-D2516ECD6FB0}" srcOrd="0" destOrd="0" presId="urn:microsoft.com/office/officeart/2005/8/layout/hierarchy5"/>
    <dgm:cxn modelId="{88529F7C-7E71-1A42-99C9-C7B669235F8C}" type="presParOf" srcId="{4BCCDD43-2CCE-7D40-B67E-F22DF2783F0C}" destId="{E6111608-23BB-EA4C-A9AD-5891D3777124}" srcOrd="1" destOrd="0" presId="urn:microsoft.com/office/officeart/2005/8/layout/hierarchy5"/>
    <dgm:cxn modelId="{45C605D3-9000-344A-BA28-BBC4FF93A175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40BEFF19-2795-B941-8F86-5E35C7790A9D}" type="presOf" srcId="{D3C99FA0-09AB-8444-9973-1CD2E4BF1D85}" destId="{8B7E89A7-FE16-6948-914A-65700DA76519}" srcOrd="1" destOrd="0" presId="urn:microsoft.com/office/officeart/2005/8/layout/hierarchy5"/>
    <dgm:cxn modelId="{7E418089-3B60-8D4B-8357-B2DC9C421983}" type="presOf" srcId="{37594504-D479-E141-9AB9-DFE920523AC7}" destId="{FFE61F10-2E9E-F747-96FA-18547165C978}" srcOrd="0" destOrd="0" presId="urn:microsoft.com/office/officeart/2005/8/layout/hierarchy5"/>
    <dgm:cxn modelId="{F4E6EEB3-51A9-D144-8A09-468F55C74409}" type="presOf" srcId="{7F9ADF7A-99FC-9947-A328-5B51C67FEA1F}" destId="{9B3365CF-F5A9-B44D-8613-E6E28A16E1E7}" srcOrd="1" destOrd="0" presId="urn:microsoft.com/office/officeart/2005/8/layout/hierarchy5"/>
    <dgm:cxn modelId="{999A69BC-0CFA-B14D-BF8A-3D8E8488AC45}" type="presOf" srcId="{6FFC7796-5763-0A47-9BC6-31AA9E481410}" destId="{04B8F778-F898-274F-8926-69CC523E0CA1}" srcOrd="1" destOrd="0" presId="urn:microsoft.com/office/officeart/2005/8/layout/hierarchy5"/>
    <dgm:cxn modelId="{AAE4331A-BB38-B145-BBAB-D27C5476498E}" type="presOf" srcId="{5F86ADFF-C4AE-0344-A239-0C856C5869D2}" destId="{2A472AA1-0CAB-A541-B487-A218DA1968C2}" srcOrd="1" destOrd="0" presId="urn:microsoft.com/office/officeart/2005/8/layout/hierarchy5"/>
    <dgm:cxn modelId="{328F05BE-5200-7845-AEA3-012B25D26D38}" type="presOf" srcId="{5F86ADFF-C4AE-0344-A239-0C856C5869D2}" destId="{50C99DB9-9BB0-F04F-9BDE-6954EBC7B966}" srcOrd="0" destOrd="0" presId="urn:microsoft.com/office/officeart/2005/8/layout/hierarchy5"/>
    <dgm:cxn modelId="{DF581236-E62E-3543-8E57-A610AC7E6BAB}" type="presOf" srcId="{3CFDA553-883D-C745-A3C7-8A4BA92F937B}" destId="{C10BF867-1A7A-4446-A053-A40303DB35CE}" srcOrd="0" destOrd="0" presId="urn:microsoft.com/office/officeart/2005/8/layout/hierarchy5"/>
    <dgm:cxn modelId="{95F08D73-5729-1044-B4CA-FEFD866A500D}" type="presOf" srcId="{4EFED201-BA1F-AE4A-B3F6-3570859DEAD8}" destId="{F418EDBA-514D-5849-8750-564C8A862E31}" srcOrd="0" destOrd="0" presId="urn:microsoft.com/office/officeart/2005/8/layout/hierarchy5"/>
    <dgm:cxn modelId="{25A4120E-1EEC-3848-AE10-7198C5B31134}" type="presOf" srcId="{87693AF5-719A-194B-B1CA-C8804C931FC7}" destId="{D6A97811-54BB-2D48-9786-C8ECD0E65D37}" srcOrd="1" destOrd="0" presId="urn:microsoft.com/office/officeart/2005/8/layout/hierarchy5"/>
    <dgm:cxn modelId="{B1AE0E06-6C6F-0740-8BC3-649C64525ABE}" type="presOf" srcId="{4EFED201-BA1F-AE4A-B3F6-3570859DEAD8}" destId="{4B580FEB-6F77-5343-B986-AE10AC06D391}" srcOrd="1" destOrd="0" presId="urn:microsoft.com/office/officeart/2005/8/layout/hierarchy5"/>
    <dgm:cxn modelId="{F8FB3519-4BE7-5545-AF1B-B3473D838093}" type="presOf" srcId="{7F9ADF7A-99FC-9947-A328-5B51C67FEA1F}" destId="{AC37C01C-3DB0-E243-975F-107C623D30C4}" srcOrd="0" destOrd="0" presId="urn:microsoft.com/office/officeart/2005/8/layout/hierarchy5"/>
    <dgm:cxn modelId="{0FC650AB-EE9C-EB42-8775-D3603C1A0B89}" type="presOf" srcId="{6FFC7796-5763-0A47-9BC6-31AA9E481410}" destId="{A38CC815-9508-6641-B741-E8CDBD18E515}" srcOrd="0" destOrd="0" presId="urn:microsoft.com/office/officeart/2005/8/layout/hierarchy5"/>
    <dgm:cxn modelId="{D6A2F9D1-DA74-E84C-81D6-B984B9BAB328}" type="presOf" srcId="{4E17C6A3-9B26-D947-AA15-E97E5BA220E5}" destId="{B10FF412-A77A-5D4D-AC80-7CFFF767CC26}" srcOrd="1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2A1361B3-46D6-7349-9658-A5D65E274E85}" type="presOf" srcId="{530EEE34-27A1-B446-AEFF-496FFF9994F7}" destId="{3933FE3C-EE74-5644-ABB3-BD72AAA82A62}" srcOrd="0" destOrd="0" presId="urn:microsoft.com/office/officeart/2005/8/layout/hierarchy5"/>
    <dgm:cxn modelId="{16D2BC20-A251-2849-BD3A-354CB31546AF}" type="presOf" srcId="{A7910F0B-92AE-E04B-9035-7A6DEAC4BFEF}" destId="{3E663769-2BE0-6B49-BC3B-D8615EAAA421}" srcOrd="0" destOrd="0" presId="urn:microsoft.com/office/officeart/2005/8/layout/hierarchy5"/>
    <dgm:cxn modelId="{7FCD99F9-0222-5C42-B8CE-FA7A2C8C12C6}" type="presOf" srcId="{20454766-565B-7B4E-AEEB-A6138568AF92}" destId="{ECD3D4EF-C09E-8C41-97CA-6D17648E0F23}" srcOrd="1" destOrd="0" presId="urn:microsoft.com/office/officeart/2005/8/layout/hierarchy5"/>
    <dgm:cxn modelId="{DAF992D7-EF8F-5C46-B11F-306D5879546F}" type="presOf" srcId="{444A9F1E-5234-3643-B518-2F9037C23EAF}" destId="{F1A99ACE-F69E-2D4D-99DA-0EE5E855DB68}" srcOrd="0" destOrd="0" presId="urn:microsoft.com/office/officeart/2005/8/layout/hierarchy5"/>
    <dgm:cxn modelId="{4DEA6E75-AF71-634F-97EA-C67417A192DE}" type="presOf" srcId="{1B735653-0644-F449-B4C4-0ED1F6A4C7E0}" destId="{7B0221F3-5D0D-5D4E-8BCD-63CF8E0DEB5D}" srcOrd="0" destOrd="0" presId="urn:microsoft.com/office/officeart/2005/8/layout/hierarchy5"/>
    <dgm:cxn modelId="{996C6925-694A-3C47-B57C-DFFB7AC81C7C}" type="presOf" srcId="{3C2C3A37-3C54-3D49-8FA9-D5E109B5DB22}" destId="{92CE0197-96BE-C146-9392-71643BA1F606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CBF8D7D2-33FE-3B4A-8AE6-305E968B7485}" type="presOf" srcId="{444A9F1E-5234-3643-B518-2F9037C23EAF}" destId="{D97C9E2D-C213-734F-B60E-BBA7EF37A19F}" srcOrd="1" destOrd="0" presId="urn:microsoft.com/office/officeart/2005/8/layout/hierarchy5"/>
    <dgm:cxn modelId="{92A4C6F3-B920-3A4C-9A5D-565B00C0188D}" type="presOf" srcId="{4F9A35A4-B372-644D-BDB7-61660A4A26E6}" destId="{E810B35D-2F6A-C347-9837-B725ECEB6BA6}" srcOrd="0" destOrd="0" presId="urn:microsoft.com/office/officeart/2005/8/layout/hierarchy5"/>
    <dgm:cxn modelId="{C63C83BE-0E65-A948-A711-CF23A5E25416}" type="presOf" srcId="{A7910F0B-92AE-E04B-9035-7A6DEAC4BFEF}" destId="{6E9C2A4E-9125-5649-BA8E-5A6960930B11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C3EDC521-3716-044B-9D92-B40F3F69C58D}" type="presOf" srcId="{3EB185C6-E2F4-7541-9D05-21974232E934}" destId="{55D02F28-2378-0841-9435-5D2F4CCD968B}" srcOrd="0" destOrd="0" presId="urn:microsoft.com/office/officeart/2005/8/layout/hierarchy5"/>
    <dgm:cxn modelId="{CF979182-24C5-EF40-A5BA-F4C9B0F11640}" type="presOf" srcId="{20454766-565B-7B4E-AEEB-A6138568AF92}" destId="{4953A121-5957-5A43-A424-1A2809E07536}" srcOrd="0" destOrd="0" presId="urn:microsoft.com/office/officeart/2005/8/layout/hierarchy5"/>
    <dgm:cxn modelId="{1F5237AA-20B2-894C-A512-44B509848494}" type="presOf" srcId="{3DCFC548-AC4F-9549-8C07-430D8CD6CF00}" destId="{221C9CAF-3F59-0049-B336-F958E62B9617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B9681C-870C-6544-9970-02C8E9426D10}" type="presOf" srcId="{DD59BA61-EF50-8844-89AF-5D71C449109A}" destId="{E812A06F-B290-0F49-949F-B3F0BEDC6DD1}" srcOrd="0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709DCEEB-F9CA-C44D-9C15-7ED472805A4C}" type="presOf" srcId="{7BF84856-3B90-4145-B7D3-5BB2A33F37D0}" destId="{886080F6-674F-C743-ABF0-84542A425B0A}" srcOrd="1" destOrd="0" presId="urn:microsoft.com/office/officeart/2005/8/layout/hierarchy5"/>
    <dgm:cxn modelId="{00B5BF41-D93C-9449-89BE-A9E1232CACD1}" type="presOf" srcId="{BE3DAFC3-22BF-C341-8077-FCF437DC7C8D}" destId="{5461BFF1-D96F-8947-A9B2-17D8F2ADD446}" srcOrd="0" destOrd="0" presId="urn:microsoft.com/office/officeart/2005/8/layout/hierarchy5"/>
    <dgm:cxn modelId="{145F4430-0A23-6B44-9B6D-3D1EE3E54738}" type="presOf" srcId="{D3C99FA0-09AB-8444-9973-1CD2E4BF1D85}" destId="{031F961D-3F74-1240-A06C-0A2363EC79B5}" srcOrd="0" destOrd="0" presId="urn:microsoft.com/office/officeart/2005/8/layout/hierarchy5"/>
    <dgm:cxn modelId="{B7AF5E4F-35BD-2246-BB01-C34E77F48E81}" type="presOf" srcId="{9A718BD6-94BB-1D4B-B73D-7155F75AE044}" destId="{256FC380-A617-6B41-88D9-CC1DC21526CC}" srcOrd="0" destOrd="0" presId="urn:microsoft.com/office/officeart/2005/8/layout/hierarchy5"/>
    <dgm:cxn modelId="{DBDF3E10-34FF-A645-802A-3E2CD16B0374}" type="presOf" srcId="{A45C318E-9B0A-2E43-987C-C10EFC0359A9}" destId="{05FE9CF1-B2D6-2043-8D0C-D2516ECD6FB0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0CE09D8B-0DAF-4142-9F29-886223AD188E}" type="presOf" srcId="{DD59BA61-EF50-8844-89AF-5D71C449109A}" destId="{90C33F72-A687-C24C-8E67-B03C2EA3B10B}" srcOrd="1" destOrd="0" presId="urn:microsoft.com/office/officeart/2005/8/layout/hierarchy5"/>
    <dgm:cxn modelId="{CF1BDF47-1564-EF4E-B641-F2920F1F1076}" type="presOf" srcId="{37594504-D479-E141-9AB9-DFE920523AC7}" destId="{A183BC37-C33A-0B45-B57E-7D763330C59C}" srcOrd="1" destOrd="0" presId="urn:microsoft.com/office/officeart/2005/8/layout/hierarchy5"/>
    <dgm:cxn modelId="{2D989F5E-81F6-A140-AFE5-3854311B3963}" type="presOf" srcId="{F339F5B8-F89A-754B-9BFA-65874C60DB7A}" destId="{3559B619-D837-754B-8102-207C84454180}" srcOrd="0" destOrd="0" presId="urn:microsoft.com/office/officeart/2005/8/layout/hierarchy5"/>
    <dgm:cxn modelId="{8C8873C7-32D7-2748-AAB6-7E9063B91F89}" type="presOf" srcId="{4E17C6A3-9B26-D947-AA15-E97E5BA220E5}" destId="{66F13031-F75E-D844-A099-232EB22FB6E2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12999222-5B1A-CB4C-A6D3-EF9DD77808A8}" type="presOf" srcId="{F1618591-CE98-824D-9830-378B3B304A24}" destId="{BA5D4AFC-513D-904C-929B-9E59DC469C1C}" srcOrd="0" destOrd="0" presId="urn:microsoft.com/office/officeart/2005/8/layout/hierarchy5"/>
    <dgm:cxn modelId="{6B06C461-4A2F-7440-BB0A-48D7B7D50AA8}" type="presOf" srcId="{C3DA678B-B0A6-6B49-9543-92143C2891DA}" destId="{1E06612D-F92A-D449-84C6-49735490689A}" srcOrd="0" destOrd="0" presId="urn:microsoft.com/office/officeart/2005/8/layout/hierarchy5"/>
    <dgm:cxn modelId="{15126DF5-B188-6A40-A3BF-8AE5622C6024}" type="presOf" srcId="{A3CB4B28-1750-E142-BCD2-7E2EB273B516}" destId="{D2929E26-1F90-6D49-AA14-FCEE36A6CB56}" srcOrd="0" destOrd="0" presId="urn:microsoft.com/office/officeart/2005/8/layout/hierarchy5"/>
    <dgm:cxn modelId="{ACB4379C-1D9E-4143-8BB0-DDF3D0D52EDA}" type="presOf" srcId="{87693AF5-719A-194B-B1CA-C8804C931FC7}" destId="{9D0A1A56-9B1F-BA4C-BE4E-A2CF6B432669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5C376213-1926-4A49-BA11-4DA01B2C9A6F}" type="presOf" srcId="{7BF84856-3B90-4145-B7D3-5BB2A33F37D0}" destId="{070CAA69-03B0-F24C-9492-720899E6B160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27F003E0-FD32-9F46-B727-7AD60260E6A5}" type="presOf" srcId="{0C310DF1-E58A-A348-8D62-BD8C1463842A}" destId="{C9846AA6-296A-4441-A7A1-728CAB3DCCDA}" srcOrd="0" destOrd="0" presId="urn:microsoft.com/office/officeart/2005/8/layout/hierarchy5"/>
    <dgm:cxn modelId="{9EC55B59-E0A1-3746-A0A1-C58E8332578A}" type="presParOf" srcId="{E810B35D-2F6A-C347-9837-B725ECEB6BA6}" destId="{3DD859A7-BADB-7548-B999-D5D1694DE6E9}" srcOrd="0" destOrd="0" presId="urn:microsoft.com/office/officeart/2005/8/layout/hierarchy5"/>
    <dgm:cxn modelId="{B4D00411-E6C0-BC4C-8B30-B21F77364240}" type="presParOf" srcId="{3DD859A7-BADB-7548-B999-D5D1694DE6E9}" destId="{DE4BCF83-B2F8-0745-B6E9-F0DB554E1593}" srcOrd="0" destOrd="0" presId="urn:microsoft.com/office/officeart/2005/8/layout/hierarchy5"/>
    <dgm:cxn modelId="{956B13BA-62EC-7F48-B0B3-CD1AC92535B0}" type="presParOf" srcId="{DE4BCF83-B2F8-0745-B6E9-F0DB554E1593}" destId="{AF30A732-6CFB-F248-9309-4B678704E064}" srcOrd="0" destOrd="0" presId="urn:microsoft.com/office/officeart/2005/8/layout/hierarchy5"/>
    <dgm:cxn modelId="{2F78F354-B63E-AC43-B8FA-849EE82C7575}" type="presParOf" srcId="{AF30A732-6CFB-F248-9309-4B678704E064}" destId="{C10BF867-1A7A-4446-A053-A40303DB35CE}" srcOrd="0" destOrd="0" presId="urn:microsoft.com/office/officeart/2005/8/layout/hierarchy5"/>
    <dgm:cxn modelId="{64A8ABCE-256C-DF45-A44A-AB20FC5C8044}" type="presParOf" srcId="{AF30A732-6CFB-F248-9309-4B678704E064}" destId="{7E56E4D9-A020-2B4A-8DD9-6995189AF7D3}" srcOrd="1" destOrd="0" presId="urn:microsoft.com/office/officeart/2005/8/layout/hierarchy5"/>
    <dgm:cxn modelId="{17B30FC7-474E-FD4C-83F9-99B3FDDC3289}" type="presParOf" srcId="{7E56E4D9-A020-2B4A-8DD9-6995189AF7D3}" destId="{FFE61F10-2E9E-F747-96FA-18547165C978}" srcOrd="0" destOrd="0" presId="urn:microsoft.com/office/officeart/2005/8/layout/hierarchy5"/>
    <dgm:cxn modelId="{C8D46BDC-3AA1-2642-B1F6-511DA4792D91}" type="presParOf" srcId="{FFE61F10-2E9E-F747-96FA-18547165C978}" destId="{A183BC37-C33A-0B45-B57E-7D763330C59C}" srcOrd="0" destOrd="0" presId="urn:microsoft.com/office/officeart/2005/8/layout/hierarchy5"/>
    <dgm:cxn modelId="{85393529-C32B-4349-96CA-D6F1B779549D}" type="presParOf" srcId="{7E56E4D9-A020-2B4A-8DD9-6995189AF7D3}" destId="{8B152458-8A7E-B44C-95DB-3E93235784E6}" srcOrd="1" destOrd="0" presId="urn:microsoft.com/office/officeart/2005/8/layout/hierarchy5"/>
    <dgm:cxn modelId="{0DCCDDA1-D3E2-1646-8FE0-FDAF17B04D63}" type="presParOf" srcId="{8B152458-8A7E-B44C-95DB-3E93235784E6}" destId="{221C9CAF-3F59-0049-B336-F958E62B9617}" srcOrd="0" destOrd="0" presId="urn:microsoft.com/office/officeart/2005/8/layout/hierarchy5"/>
    <dgm:cxn modelId="{ECB9D144-801C-B447-B832-F26B071F422B}" type="presParOf" srcId="{8B152458-8A7E-B44C-95DB-3E93235784E6}" destId="{A835BB99-2B44-2748-BA8B-1F42E4A8BA14}" srcOrd="1" destOrd="0" presId="urn:microsoft.com/office/officeart/2005/8/layout/hierarchy5"/>
    <dgm:cxn modelId="{9A9EFC8F-7F76-F347-BED6-32E6297D79ED}" type="presParOf" srcId="{7E56E4D9-A020-2B4A-8DD9-6995189AF7D3}" destId="{070CAA69-03B0-F24C-9492-720899E6B160}" srcOrd="2" destOrd="0" presId="urn:microsoft.com/office/officeart/2005/8/layout/hierarchy5"/>
    <dgm:cxn modelId="{CF3E87C6-A478-7247-ADDF-5D933B289958}" type="presParOf" srcId="{070CAA69-03B0-F24C-9492-720899E6B160}" destId="{886080F6-674F-C743-ABF0-84542A425B0A}" srcOrd="0" destOrd="0" presId="urn:microsoft.com/office/officeart/2005/8/layout/hierarchy5"/>
    <dgm:cxn modelId="{9F20F5D7-66ED-CB43-964A-503C0746D9AE}" type="presParOf" srcId="{7E56E4D9-A020-2B4A-8DD9-6995189AF7D3}" destId="{FD4EDB0E-719D-B941-B890-33E05B702EFC}" srcOrd="3" destOrd="0" presId="urn:microsoft.com/office/officeart/2005/8/layout/hierarchy5"/>
    <dgm:cxn modelId="{7FF476AB-3001-A64D-A960-0B5D6242E6F6}" type="presParOf" srcId="{FD4EDB0E-719D-B941-B890-33E05B702EFC}" destId="{55D02F28-2378-0841-9435-5D2F4CCD968B}" srcOrd="0" destOrd="0" presId="urn:microsoft.com/office/officeart/2005/8/layout/hierarchy5"/>
    <dgm:cxn modelId="{67A4475D-D28E-3C41-8BDB-C4268EBC1730}" type="presParOf" srcId="{FD4EDB0E-719D-B941-B890-33E05B702EFC}" destId="{ED65D717-49D7-A841-929E-2D84E1C3F705}" srcOrd="1" destOrd="0" presId="urn:microsoft.com/office/officeart/2005/8/layout/hierarchy5"/>
    <dgm:cxn modelId="{C953C648-9113-0143-BAFA-F75B97F0A93B}" type="presParOf" srcId="{ED65D717-49D7-A841-929E-2D84E1C3F705}" destId="{031F961D-3F74-1240-A06C-0A2363EC79B5}" srcOrd="0" destOrd="0" presId="urn:microsoft.com/office/officeart/2005/8/layout/hierarchy5"/>
    <dgm:cxn modelId="{11400551-CBD5-194E-A33C-1BDBFD1F1650}" type="presParOf" srcId="{031F961D-3F74-1240-A06C-0A2363EC79B5}" destId="{8B7E89A7-FE16-6948-914A-65700DA76519}" srcOrd="0" destOrd="0" presId="urn:microsoft.com/office/officeart/2005/8/layout/hierarchy5"/>
    <dgm:cxn modelId="{4B5B2288-9C0A-3A46-8014-901916AF92BB}" type="presParOf" srcId="{ED65D717-49D7-A841-929E-2D84E1C3F705}" destId="{EDD360A7-3AB9-544E-BBF4-CEE1B01B4B7E}" srcOrd="1" destOrd="0" presId="urn:microsoft.com/office/officeart/2005/8/layout/hierarchy5"/>
    <dgm:cxn modelId="{B6B58974-3C84-1A42-9A0B-4A0BAFBE3B47}" type="presParOf" srcId="{EDD360A7-3AB9-544E-BBF4-CEE1B01B4B7E}" destId="{3933FE3C-EE74-5644-ABB3-BD72AAA82A62}" srcOrd="0" destOrd="0" presId="urn:microsoft.com/office/officeart/2005/8/layout/hierarchy5"/>
    <dgm:cxn modelId="{56907D5E-54E3-1D49-8964-A63015516B74}" type="presParOf" srcId="{EDD360A7-3AB9-544E-BBF4-CEE1B01B4B7E}" destId="{706AEDF1-690A-5041-9E7C-1D01343E8CCB}" srcOrd="1" destOrd="0" presId="urn:microsoft.com/office/officeart/2005/8/layout/hierarchy5"/>
    <dgm:cxn modelId="{07FF1066-CA3A-7541-8D95-171EDFB68777}" type="presParOf" srcId="{706AEDF1-690A-5041-9E7C-1D01343E8CCB}" destId="{F1A99ACE-F69E-2D4D-99DA-0EE5E855DB68}" srcOrd="0" destOrd="0" presId="urn:microsoft.com/office/officeart/2005/8/layout/hierarchy5"/>
    <dgm:cxn modelId="{2E2CEE56-66B1-FA41-9D14-AB77582AA63E}" type="presParOf" srcId="{F1A99ACE-F69E-2D4D-99DA-0EE5E855DB68}" destId="{D97C9E2D-C213-734F-B60E-BBA7EF37A19F}" srcOrd="0" destOrd="0" presId="urn:microsoft.com/office/officeart/2005/8/layout/hierarchy5"/>
    <dgm:cxn modelId="{C885BF7E-AF44-BE40-B0A2-EF450F6C840C}" type="presParOf" srcId="{706AEDF1-690A-5041-9E7C-1D01343E8CCB}" destId="{9DADD097-8A93-5342-99E8-8390F439340B}" srcOrd="1" destOrd="0" presId="urn:microsoft.com/office/officeart/2005/8/layout/hierarchy5"/>
    <dgm:cxn modelId="{D8F2468B-D5D0-BE44-865F-5527829EBDC6}" type="presParOf" srcId="{9DADD097-8A93-5342-99E8-8390F439340B}" destId="{5461BFF1-D96F-8947-A9B2-17D8F2ADD446}" srcOrd="0" destOrd="0" presId="urn:microsoft.com/office/officeart/2005/8/layout/hierarchy5"/>
    <dgm:cxn modelId="{7D7F4A6F-5086-1448-BDD7-B24630470165}" type="presParOf" srcId="{9DADD097-8A93-5342-99E8-8390F439340B}" destId="{7E4192CE-2E72-CE4B-8768-D9DB805B3450}" srcOrd="1" destOrd="0" presId="urn:microsoft.com/office/officeart/2005/8/layout/hierarchy5"/>
    <dgm:cxn modelId="{F88DAA7C-C4EA-7D4C-B70C-9852C751D2A4}" type="presParOf" srcId="{ED65D717-49D7-A841-929E-2D84E1C3F705}" destId="{66F13031-F75E-D844-A099-232EB22FB6E2}" srcOrd="2" destOrd="0" presId="urn:microsoft.com/office/officeart/2005/8/layout/hierarchy5"/>
    <dgm:cxn modelId="{BFC6D0F4-1F8C-A844-9F9D-191F0BF4576B}" type="presParOf" srcId="{66F13031-F75E-D844-A099-232EB22FB6E2}" destId="{B10FF412-A77A-5D4D-AC80-7CFFF767CC26}" srcOrd="0" destOrd="0" presId="urn:microsoft.com/office/officeart/2005/8/layout/hierarchy5"/>
    <dgm:cxn modelId="{95CBE623-DECE-A844-A0A6-08E0BE920996}" type="presParOf" srcId="{ED65D717-49D7-A841-929E-2D84E1C3F705}" destId="{C854021C-7DD2-FD4C-B5A9-2485D3BA72CE}" srcOrd="3" destOrd="0" presId="urn:microsoft.com/office/officeart/2005/8/layout/hierarchy5"/>
    <dgm:cxn modelId="{7ABE69F8-29B4-114F-B472-180B5B095A39}" type="presParOf" srcId="{C854021C-7DD2-FD4C-B5A9-2485D3BA72CE}" destId="{92CE0197-96BE-C146-9392-71643BA1F606}" srcOrd="0" destOrd="0" presId="urn:microsoft.com/office/officeart/2005/8/layout/hierarchy5"/>
    <dgm:cxn modelId="{D330720E-BEF9-C347-B56C-F0A6E45B2876}" type="presParOf" srcId="{C854021C-7DD2-FD4C-B5A9-2485D3BA72CE}" destId="{4F51183B-8D4A-0A42-A5AA-F95ACCACE3DC}" srcOrd="1" destOrd="0" presId="urn:microsoft.com/office/officeart/2005/8/layout/hierarchy5"/>
    <dgm:cxn modelId="{549F200B-0C60-4648-9B01-8D4599FAF42A}" type="presParOf" srcId="{4F51183B-8D4A-0A42-A5AA-F95ACCACE3DC}" destId="{4953A121-5957-5A43-A424-1A2809E07536}" srcOrd="0" destOrd="0" presId="urn:microsoft.com/office/officeart/2005/8/layout/hierarchy5"/>
    <dgm:cxn modelId="{8DA2CC2C-BC4D-F740-8082-D2D83CE485E8}" type="presParOf" srcId="{4953A121-5957-5A43-A424-1A2809E07536}" destId="{ECD3D4EF-C09E-8C41-97CA-6D17648E0F23}" srcOrd="0" destOrd="0" presId="urn:microsoft.com/office/officeart/2005/8/layout/hierarchy5"/>
    <dgm:cxn modelId="{0146A3EF-35E4-B34C-A17E-B9C733E30B83}" type="presParOf" srcId="{4F51183B-8D4A-0A42-A5AA-F95ACCACE3DC}" destId="{95589B5A-23D4-9245-8A2C-F4BE2BD882A6}" srcOrd="1" destOrd="0" presId="urn:microsoft.com/office/officeart/2005/8/layout/hierarchy5"/>
    <dgm:cxn modelId="{6B45B150-AF58-004B-A661-E82703F7BC1D}" type="presParOf" srcId="{95589B5A-23D4-9245-8A2C-F4BE2BD882A6}" destId="{BA5D4AFC-513D-904C-929B-9E59DC469C1C}" srcOrd="0" destOrd="0" presId="urn:microsoft.com/office/officeart/2005/8/layout/hierarchy5"/>
    <dgm:cxn modelId="{05AEFA65-9266-AA4E-8F66-94627C238C8A}" type="presParOf" srcId="{95589B5A-23D4-9245-8A2C-F4BE2BD882A6}" destId="{17123F71-7DB5-5A4A-868D-486B2A0BF4DF}" srcOrd="1" destOrd="0" presId="urn:microsoft.com/office/officeart/2005/8/layout/hierarchy5"/>
    <dgm:cxn modelId="{1E511CF2-A362-354A-97CD-6B3BF23CD0FC}" type="presParOf" srcId="{17123F71-7DB5-5A4A-868D-486B2A0BF4DF}" destId="{AC37C01C-3DB0-E243-975F-107C623D30C4}" srcOrd="0" destOrd="0" presId="urn:microsoft.com/office/officeart/2005/8/layout/hierarchy5"/>
    <dgm:cxn modelId="{D9420AC9-D637-8D42-90EF-9D3A115CB0F2}" type="presParOf" srcId="{AC37C01C-3DB0-E243-975F-107C623D30C4}" destId="{9B3365CF-F5A9-B44D-8613-E6E28A16E1E7}" srcOrd="0" destOrd="0" presId="urn:microsoft.com/office/officeart/2005/8/layout/hierarchy5"/>
    <dgm:cxn modelId="{C62AFA20-B308-0649-89C9-CF2CDA7C62EF}" type="presParOf" srcId="{17123F71-7DB5-5A4A-868D-486B2A0BF4DF}" destId="{C5848936-1CD1-484B-B263-A35F16823360}" srcOrd="1" destOrd="0" presId="urn:microsoft.com/office/officeart/2005/8/layout/hierarchy5"/>
    <dgm:cxn modelId="{5F6C17BC-2F65-1F40-85EA-448B9E8E3497}" type="presParOf" srcId="{C5848936-1CD1-484B-B263-A35F16823360}" destId="{1E06612D-F92A-D449-84C6-49735490689A}" srcOrd="0" destOrd="0" presId="urn:microsoft.com/office/officeart/2005/8/layout/hierarchy5"/>
    <dgm:cxn modelId="{CD064146-C586-F14B-AF47-4613E5343464}" type="presParOf" srcId="{C5848936-1CD1-484B-B263-A35F16823360}" destId="{677CD7DF-E483-4B49-9951-22C59CD1F917}" srcOrd="1" destOrd="0" presId="urn:microsoft.com/office/officeart/2005/8/layout/hierarchy5"/>
    <dgm:cxn modelId="{77B109A6-2176-4B43-82DD-20575F00D65C}" type="presParOf" srcId="{17123F71-7DB5-5A4A-868D-486B2A0BF4DF}" destId="{50C99DB9-9BB0-F04F-9BDE-6954EBC7B966}" srcOrd="2" destOrd="0" presId="urn:microsoft.com/office/officeart/2005/8/layout/hierarchy5"/>
    <dgm:cxn modelId="{FEB6C9D4-F462-5E46-87A7-5E0AC9B99680}" type="presParOf" srcId="{50C99DB9-9BB0-F04F-9BDE-6954EBC7B966}" destId="{2A472AA1-0CAB-A541-B487-A218DA1968C2}" srcOrd="0" destOrd="0" presId="urn:microsoft.com/office/officeart/2005/8/layout/hierarchy5"/>
    <dgm:cxn modelId="{2F9D4395-706B-3645-8EB2-8773F93175C3}" type="presParOf" srcId="{17123F71-7DB5-5A4A-868D-486B2A0BF4DF}" destId="{94183DDD-BDAF-DB4D-9A08-A9AECD089A28}" srcOrd="3" destOrd="0" presId="urn:microsoft.com/office/officeart/2005/8/layout/hierarchy5"/>
    <dgm:cxn modelId="{E038ADD3-86BB-884E-912A-FDFA80922243}" type="presParOf" srcId="{94183DDD-BDAF-DB4D-9A08-A9AECD089A28}" destId="{7B0221F3-5D0D-5D4E-8BCD-63CF8E0DEB5D}" srcOrd="0" destOrd="0" presId="urn:microsoft.com/office/officeart/2005/8/layout/hierarchy5"/>
    <dgm:cxn modelId="{40C4A383-7B4C-8045-86E7-F551BCE81A3F}" type="presParOf" srcId="{94183DDD-BDAF-DB4D-9A08-A9AECD089A28}" destId="{C0619D3B-3E71-A84A-989D-E6D782868BD7}" srcOrd="1" destOrd="0" presId="urn:microsoft.com/office/officeart/2005/8/layout/hierarchy5"/>
    <dgm:cxn modelId="{BF292426-CD53-934F-89A3-7D0FB311D70B}" type="presParOf" srcId="{C0619D3B-3E71-A84A-989D-E6D782868BD7}" destId="{9D0A1A56-9B1F-BA4C-BE4E-A2CF6B432669}" srcOrd="0" destOrd="0" presId="urn:microsoft.com/office/officeart/2005/8/layout/hierarchy5"/>
    <dgm:cxn modelId="{47B20871-D4FF-BD49-8F4A-CBC5A61E2E39}" type="presParOf" srcId="{9D0A1A56-9B1F-BA4C-BE4E-A2CF6B432669}" destId="{D6A97811-54BB-2D48-9786-C8ECD0E65D37}" srcOrd="0" destOrd="0" presId="urn:microsoft.com/office/officeart/2005/8/layout/hierarchy5"/>
    <dgm:cxn modelId="{0E3FC2E4-CDB5-EE47-BB9D-E78FA4EAD468}" type="presParOf" srcId="{C0619D3B-3E71-A84A-989D-E6D782868BD7}" destId="{42C111A5-AEC5-A545-8341-E43FBEB7A8CD}" srcOrd="1" destOrd="0" presId="urn:microsoft.com/office/officeart/2005/8/layout/hierarchy5"/>
    <dgm:cxn modelId="{64C5D096-2FFB-7942-8B0A-7449B65FC867}" type="presParOf" srcId="{42C111A5-AEC5-A545-8341-E43FBEB7A8CD}" destId="{3559B619-D837-754B-8102-207C84454180}" srcOrd="0" destOrd="0" presId="urn:microsoft.com/office/officeart/2005/8/layout/hierarchy5"/>
    <dgm:cxn modelId="{E7EB73B8-334A-2B46-A5C2-D7109A23218F}" type="presParOf" srcId="{42C111A5-AEC5-A545-8341-E43FBEB7A8CD}" destId="{895302B9-FCDA-2B4B-A528-938F37E874EA}" srcOrd="1" destOrd="0" presId="urn:microsoft.com/office/officeart/2005/8/layout/hierarchy5"/>
    <dgm:cxn modelId="{68590811-A3F0-C04D-9819-942905D2DD56}" type="presParOf" srcId="{895302B9-FCDA-2B4B-A528-938F37E874EA}" destId="{A38CC815-9508-6641-B741-E8CDBD18E515}" srcOrd="0" destOrd="0" presId="urn:microsoft.com/office/officeart/2005/8/layout/hierarchy5"/>
    <dgm:cxn modelId="{74733E99-A77F-084D-A0E4-5F3590D4F5BB}" type="presParOf" srcId="{A38CC815-9508-6641-B741-E8CDBD18E515}" destId="{04B8F778-F898-274F-8926-69CC523E0CA1}" srcOrd="0" destOrd="0" presId="urn:microsoft.com/office/officeart/2005/8/layout/hierarchy5"/>
    <dgm:cxn modelId="{B4BC333B-DF1A-AF4F-9A4B-4A9FC96E0931}" type="presParOf" srcId="{895302B9-FCDA-2B4B-A528-938F37E874EA}" destId="{4D6E8784-8752-F04F-8A92-2DD7FB304353}" srcOrd="1" destOrd="0" presId="urn:microsoft.com/office/officeart/2005/8/layout/hierarchy5"/>
    <dgm:cxn modelId="{6E3BA46C-3E0E-6749-9D24-393829238188}" type="presParOf" srcId="{4D6E8784-8752-F04F-8A92-2DD7FB304353}" destId="{256FC380-A617-6B41-88D9-CC1DC21526CC}" srcOrd="0" destOrd="0" presId="urn:microsoft.com/office/officeart/2005/8/layout/hierarchy5"/>
    <dgm:cxn modelId="{92E42DF4-E803-A44B-9E28-49DB5ED7D7AC}" type="presParOf" srcId="{4D6E8784-8752-F04F-8A92-2DD7FB304353}" destId="{00260CFC-C2A6-F540-87E3-4B20056E52FC}" srcOrd="1" destOrd="0" presId="urn:microsoft.com/office/officeart/2005/8/layout/hierarchy5"/>
    <dgm:cxn modelId="{38530920-2CA3-E849-80F0-3D30AE1228A6}" type="presParOf" srcId="{C0619D3B-3E71-A84A-989D-E6D782868BD7}" destId="{E812A06F-B290-0F49-949F-B3F0BEDC6DD1}" srcOrd="2" destOrd="0" presId="urn:microsoft.com/office/officeart/2005/8/layout/hierarchy5"/>
    <dgm:cxn modelId="{C5DE21D1-6604-7A4C-9E4E-4846005FF315}" type="presParOf" srcId="{E812A06F-B290-0F49-949F-B3F0BEDC6DD1}" destId="{90C33F72-A687-C24C-8E67-B03C2EA3B10B}" srcOrd="0" destOrd="0" presId="urn:microsoft.com/office/officeart/2005/8/layout/hierarchy5"/>
    <dgm:cxn modelId="{B3E13389-FC7F-E243-82FF-FF1F04FC9D5E}" type="presParOf" srcId="{C0619D3B-3E71-A84A-989D-E6D782868BD7}" destId="{E5B4616F-6A6F-5444-926D-7544A04958A9}" srcOrd="3" destOrd="0" presId="urn:microsoft.com/office/officeart/2005/8/layout/hierarchy5"/>
    <dgm:cxn modelId="{786834E5-92FA-694A-AF09-456629CA7AD9}" type="presParOf" srcId="{E5B4616F-6A6F-5444-926D-7544A04958A9}" destId="{C9846AA6-296A-4441-A7A1-728CAB3DCCDA}" srcOrd="0" destOrd="0" presId="urn:microsoft.com/office/officeart/2005/8/layout/hierarchy5"/>
    <dgm:cxn modelId="{5305A235-E461-2E42-8225-FE1ADCF30456}" type="presParOf" srcId="{E5B4616F-6A6F-5444-926D-7544A04958A9}" destId="{DB273E12-5BE6-C640-ACB8-3E3857A66EFE}" srcOrd="1" destOrd="0" presId="urn:microsoft.com/office/officeart/2005/8/layout/hierarchy5"/>
    <dgm:cxn modelId="{2DB4C32E-C1A2-6844-B05F-95E1DA359351}" type="presParOf" srcId="{DB273E12-5BE6-C640-ACB8-3E3857A66EFE}" destId="{F418EDBA-514D-5849-8750-564C8A862E31}" srcOrd="0" destOrd="0" presId="urn:microsoft.com/office/officeart/2005/8/layout/hierarchy5"/>
    <dgm:cxn modelId="{318FF265-69CE-724E-9996-F61CA33AAC7D}" type="presParOf" srcId="{F418EDBA-514D-5849-8750-564C8A862E31}" destId="{4B580FEB-6F77-5343-B986-AE10AC06D391}" srcOrd="0" destOrd="0" presId="urn:microsoft.com/office/officeart/2005/8/layout/hierarchy5"/>
    <dgm:cxn modelId="{731D86C9-9C40-B549-92F7-D61A3DAA5297}" type="presParOf" srcId="{DB273E12-5BE6-C640-ACB8-3E3857A66EFE}" destId="{BB295847-1532-0548-94BA-F95D7E6D7091}" srcOrd="1" destOrd="0" presId="urn:microsoft.com/office/officeart/2005/8/layout/hierarchy5"/>
    <dgm:cxn modelId="{B0D155D9-B25E-3E45-AA0E-A239AA80E77E}" type="presParOf" srcId="{BB295847-1532-0548-94BA-F95D7E6D7091}" destId="{D2929E26-1F90-6D49-AA14-FCEE36A6CB56}" srcOrd="0" destOrd="0" presId="urn:microsoft.com/office/officeart/2005/8/layout/hierarchy5"/>
    <dgm:cxn modelId="{B177D143-7296-B847-A61F-D483F379B051}" type="presParOf" srcId="{BB295847-1532-0548-94BA-F95D7E6D7091}" destId="{17CC88A1-3A4A-8649-8ABE-A20BB8CE70FC}" srcOrd="1" destOrd="0" presId="urn:microsoft.com/office/officeart/2005/8/layout/hierarchy5"/>
    <dgm:cxn modelId="{56B9EC00-A238-6943-8851-256648807E47}" type="presParOf" srcId="{7E56E4D9-A020-2B4A-8DD9-6995189AF7D3}" destId="{3E663769-2BE0-6B49-BC3B-D8615EAAA421}" srcOrd="4" destOrd="0" presId="urn:microsoft.com/office/officeart/2005/8/layout/hierarchy5"/>
    <dgm:cxn modelId="{3021B034-B5F1-0441-A849-9D8447FC8DDD}" type="presParOf" srcId="{3E663769-2BE0-6B49-BC3B-D8615EAAA421}" destId="{6E9C2A4E-9125-5649-BA8E-5A6960930B11}" srcOrd="0" destOrd="0" presId="urn:microsoft.com/office/officeart/2005/8/layout/hierarchy5"/>
    <dgm:cxn modelId="{141CB560-39C5-5E4C-9CB7-8008A49395AD}" type="presParOf" srcId="{7E56E4D9-A020-2B4A-8DD9-6995189AF7D3}" destId="{4BCCDD43-2CCE-7D40-B67E-F22DF2783F0C}" srcOrd="5" destOrd="0" presId="urn:microsoft.com/office/officeart/2005/8/layout/hierarchy5"/>
    <dgm:cxn modelId="{EA5041C2-1CA3-EE49-96E0-648EC28B8D1F}" type="presParOf" srcId="{4BCCDD43-2CCE-7D40-B67E-F22DF2783F0C}" destId="{05FE9CF1-B2D6-2043-8D0C-D2516ECD6FB0}" srcOrd="0" destOrd="0" presId="urn:microsoft.com/office/officeart/2005/8/layout/hierarchy5"/>
    <dgm:cxn modelId="{855C3D9B-6431-784D-A150-B8562C43CB32}" type="presParOf" srcId="{4BCCDD43-2CCE-7D40-B67E-F22DF2783F0C}" destId="{E6111608-23BB-EA4C-A9AD-5891D3777124}" srcOrd="1" destOrd="0" presId="urn:microsoft.com/office/officeart/2005/8/layout/hierarchy5"/>
    <dgm:cxn modelId="{19B680D7-15F2-1545-88C1-67FF27FD06F1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695B6711-6084-AB47-870D-ACCD41E035DD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4FB5599-6157-F74E-9D5D-B828E0E36E93}" type="parTrans" cxnId="{A2E6171E-116C-614F-99EA-038A08C20B2A}">
      <dgm:prSet/>
      <dgm:spPr/>
      <dgm:t>
        <a:bodyPr/>
        <a:lstStyle/>
        <a:p>
          <a:endParaRPr lang="zh-TW" altLang="en-US"/>
        </a:p>
      </dgm:t>
    </dgm:pt>
    <dgm:pt modelId="{950963A4-FB87-4F4C-BE77-52627C1D4C1E}" type="sibTrans" cxnId="{A2E6171E-116C-614F-99EA-038A08C20B2A}">
      <dgm:prSet/>
      <dgm:spPr/>
      <dgm:t>
        <a:bodyPr/>
        <a:lstStyle/>
        <a:p>
          <a:endParaRPr lang="zh-TW" altLang="en-US"/>
        </a:p>
      </dgm:t>
    </dgm:pt>
    <dgm:pt modelId="{C07382C4-F5ED-CB4C-AF9F-8B8A580829F3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3FAFF160-2EEA-5F48-8F87-99C04FB1B874}" type="parTrans" cxnId="{5477E525-3214-7449-8186-EDE875CEBB13}">
      <dgm:prSet/>
      <dgm:spPr/>
      <dgm:t>
        <a:bodyPr/>
        <a:lstStyle/>
        <a:p>
          <a:endParaRPr lang="zh-TW" altLang="en-US"/>
        </a:p>
      </dgm:t>
    </dgm:pt>
    <dgm:pt modelId="{14687756-92F2-8140-AB7A-33D9B1402D45}" type="sibTrans" cxnId="{5477E525-3214-7449-8186-EDE875CEBB13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A1DFDA20-A3A1-534A-B27C-D0B38FEF0E6E}" type="pres">
      <dgm:prSet presAssocID="{44FB5599-6157-F74E-9D5D-B828E0E36E93}" presName="Name25" presStyleLbl="parChTrans1D4" presStyleIdx="6" presStyleCnt="8"/>
      <dgm:spPr/>
    </dgm:pt>
    <dgm:pt modelId="{065CCA23-5550-DD45-8A92-456A6FE54EB7}" type="pres">
      <dgm:prSet presAssocID="{44FB5599-6157-F74E-9D5D-B828E0E36E93}" presName="connTx" presStyleLbl="parChTrans1D4" presStyleIdx="6" presStyleCnt="8"/>
      <dgm:spPr/>
    </dgm:pt>
    <dgm:pt modelId="{61D3A7F4-F8D0-DF4F-9B54-E793B36082E0}" type="pres">
      <dgm:prSet presAssocID="{695B6711-6084-AB47-870D-ACCD41E035DD}" presName="Name30" presStyleCnt="0"/>
      <dgm:spPr/>
    </dgm:pt>
    <dgm:pt modelId="{F52AFFB8-A5A4-A04C-B047-949DFF5D0ED0}" type="pres">
      <dgm:prSet presAssocID="{695B6711-6084-AB47-870D-ACCD41E035DD}" presName="level2Shape" presStyleLbl="node4" presStyleIdx="6" presStyleCnt="8"/>
      <dgm:spPr/>
      <dgm:t>
        <a:bodyPr/>
        <a:lstStyle/>
        <a:p>
          <a:endParaRPr lang="zh-TW" altLang="en-US"/>
        </a:p>
      </dgm:t>
    </dgm:pt>
    <dgm:pt modelId="{5F2CE907-74C5-D744-A56D-AB09BEF91BB1}" type="pres">
      <dgm:prSet presAssocID="{695B6711-6084-AB47-870D-ACCD41E035DD}" presName="hierChild3" presStyleCnt="0"/>
      <dgm:spPr/>
    </dgm:pt>
    <dgm:pt modelId="{7CCDDFFF-C267-634E-AB24-CF4A70D9DDAA}" type="pres">
      <dgm:prSet presAssocID="{3FAFF160-2EEA-5F48-8F87-99C04FB1B874}" presName="Name25" presStyleLbl="parChTrans1D4" presStyleIdx="7" presStyleCnt="8"/>
      <dgm:spPr/>
    </dgm:pt>
    <dgm:pt modelId="{9685DE53-80CE-3F42-9967-ACE65BF069FF}" type="pres">
      <dgm:prSet presAssocID="{3FAFF160-2EEA-5F48-8F87-99C04FB1B874}" presName="connTx" presStyleLbl="parChTrans1D4" presStyleIdx="7" presStyleCnt="8"/>
      <dgm:spPr/>
    </dgm:pt>
    <dgm:pt modelId="{1E4AB336-3F53-BE43-9A73-E82BA7D5AC5E}" type="pres">
      <dgm:prSet presAssocID="{C07382C4-F5ED-CB4C-AF9F-8B8A580829F3}" presName="Name30" presStyleCnt="0"/>
      <dgm:spPr/>
    </dgm:pt>
    <dgm:pt modelId="{B38F995C-2AEC-7142-95A5-0D799F4C86BA}" type="pres">
      <dgm:prSet presAssocID="{C07382C4-F5ED-CB4C-AF9F-8B8A580829F3}" presName="level2Shape" presStyleLbl="node4" presStyleIdx="7" presStyleCnt="8"/>
      <dgm:spPr/>
    </dgm:pt>
    <dgm:pt modelId="{709B4BC8-D3B2-724E-92CD-9368A5A23222}" type="pres">
      <dgm:prSet presAssocID="{C07382C4-F5ED-CB4C-AF9F-8B8A580829F3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A5A82139-F27E-8844-9B2C-259DE36103A0}" type="presOf" srcId="{6FFC7796-5763-0A47-9BC6-31AA9E481410}" destId="{A38CC815-9508-6641-B741-E8CDBD18E515}" srcOrd="0" destOrd="0" presId="urn:microsoft.com/office/officeart/2005/8/layout/hierarchy5"/>
    <dgm:cxn modelId="{202C9828-4BA5-E64B-8713-5268AB33D447}" type="presOf" srcId="{44FB5599-6157-F74E-9D5D-B828E0E36E93}" destId="{A1DFDA20-A3A1-534A-B27C-D0B38FEF0E6E}" srcOrd="0" destOrd="0" presId="urn:microsoft.com/office/officeart/2005/8/layout/hierarchy5"/>
    <dgm:cxn modelId="{95832C52-1864-EA4C-AEB3-E8DFB666C3CB}" type="presOf" srcId="{A45C318E-9B0A-2E43-987C-C10EFC0359A9}" destId="{05FE9CF1-B2D6-2043-8D0C-D2516ECD6FB0}" srcOrd="0" destOrd="0" presId="urn:microsoft.com/office/officeart/2005/8/layout/hierarchy5"/>
    <dgm:cxn modelId="{D8789BCA-683F-274E-8026-8D64BEAFC21E}" type="presOf" srcId="{444A9F1E-5234-3643-B518-2F9037C23EAF}" destId="{F1A99ACE-F69E-2D4D-99DA-0EE5E855DB68}" srcOrd="0" destOrd="0" presId="urn:microsoft.com/office/officeart/2005/8/layout/hierarchy5"/>
    <dgm:cxn modelId="{FBC37A60-3B59-6A4E-9447-3BC2CF337946}" type="presOf" srcId="{9A718BD6-94BB-1D4B-B73D-7155F75AE044}" destId="{256FC380-A617-6B41-88D9-CC1DC21526CC}" srcOrd="0" destOrd="0" presId="urn:microsoft.com/office/officeart/2005/8/layout/hierarchy5"/>
    <dgm:cxn modelId="{40872D06-1921-414F-B9F4-3EAE7EE13128}" type="presOf" srcId="{20454766-565B-7B4E-AEEB-A6138568AF92}" destId="{ECD3D4EF-C09E-8C41-97CA-6D17648E0F23}" srcOrd="1" destOrd="0" presId="urn:microsoft.com/office/officeart/2005/8/layout/hierarchy5"/>
    <dgm:cxn modelId="{7312E7CE-0E74-A144-AC8E-E2315F076F6F}" type="presOf" srcId="{44FB5599-6157-F74E-9D5D-B828E0E36E93}" destId="{065CCA23-5550-DD45-8A92-456A6FE54EB7}" srcOrd="1" destOrd="0" presId="urn:microsoft.com/office/officeart/2005/8/layout/hierarchy5"/>
    <dgm:cxn modelId="{A68A5C57-4030-A643-86F2-42597D22998F}" type="presOf" srcId="{37594504-D479-E141-9AB9-DFE920523AC7}" destId="{A183BC37-C33A-0B45-B57E-7D763330C59C}" srcOrd="1" destOrd="0" presId="urn:microsoft.com/office/officeart/2005/8/layout/hierarchy5"/>
    <dgm:cxn modelId="{01E23B87-0B89-6848-9F23-868EAB3CC7EA}" type="presOf" srcId="{A7910F0B-92AE-E04B-9035-7A6DEAC4BFEF}" destId="{6E9C2A4E-9125-5649-BA8E-5A6960930B11}" srcOrd="1" destOrd="0" presId="urn:microsoft.com/office/officeart/2005/8/layout/hierarchy5"/>
    <dgm:cxn modelId="{C2C1F71E-E523-D44C-9178-E87C83E802D7}" type="presOf" srcId="{6FFC7796-5763-0A47-9BC6-31AA9E481410}" destId="{04B8F778-F898-274F-8926-69CC523E0CA1}" srcOrd="1" destOrd="0" presId="urn:microsoft.com/office/officeart/2005/8/layout/hierarchy5"/>
    <dgm:cxn modelId="{A5881FE0-E01F-1040-B9B4-5F5A1D0F4360}" type="presOf" srcId="{3C2C3A37-3C54-3D49-8FA9-D5E109B5DB22}" destId="{92CE0197-96BE-C146-9392-71643BA1F606}" srcOrd="0" destOrd="0" presId="urn:microsoft.com/office/officeart/2005/8/layout/hierarchy5"/>
    <dgm:cxn modelId="{B29E3E59-F791-6849-BE1A-DE2180A2C2EA}" type="presOf" srcId="{5F86ADFF-C4AE-0344-A239-0C856C5869D2}" destId="{2A472AA1-0CAB-A541-B487-A218DA1968C2}" srcOrd="1" destOrd="0" presId="urn:microsoft.com/office/officeart/2005/8/layout/hierarchy5"/>
    <dgm:cxn modelId="{16804778-0A1B-8E4C-A46A-EE103D04C8D4}" type="presOf" srcId="{87693AF5-719A-194B-B1CA-C8804C931FC7}" destId="{D6A97811-54BB-2D48-9786-C8ECD0E65D37}" srcOrd="1" destOrd="0" presId="urn:microsoft.com/office/officeart/2005/8/layout/hierarchy5"/>
    <dgm:cxn modelId="{35653B3A-8232-8B40-AF75-449F1D77E738}" type="presOf" srcId="{20454766-565B-7B4E-AEEB-A6138568AF92}" destId="{4953A121-5957-5A43-A424-1A2809E07536}" srcOrd="0" destOrd="0" presId="urn:microsoft.com/office/officeart/2005/8/layout/hierarchy5"/>
    <dgm:cxn modelId="{6705B10A-51A1-DA40-B4DA-0DFC5D4C35CF}" type="presOf" srcId="{F339F5B8-F89A-754B-9BFA-65874C60DB7A}" destId="{3559B619-D837-754B-8102-207C84454180}" srcOrd="0" destOrd="0" presId="urn:microsoft.com/office/officeart/2005/8/layout/hierarchy5"/>
    <dgm:cxn modelId="{9CB6C515-81C2-BF4F-A8D7-15BC3D1D0877}" type="presOf" srcId="{695B6711-6084-AB47-870D-ACCD41E035DD}" destId="{F52AFFB8-A5A4-A04C-B047-949DFF5D0ED0}" srcOrd="0" destOrd="0" presId="urn:microsoft.com/office/officeart/2005/8/layout/hierarchy5"/>
    <dgm:cxn modelId="{8068B06D-94D7-8444-97C0-A807482C6F26}" type="presOf" srcId="{3EB185C6-E2F4-7541-9D05-21974232E934}" destId="{55D02F28-2378-0841-9435-5D2F4CCD968B}" srcOrd="0" destOrd="0" presId="urn:microsoft.com/office/officeart/2005/8/layout/hierarchy5"/>
    <dgm:cxn modelId="{6842EEE1-BDAD-964C-BD28-A008113E62E7}" type="presOf" srcId="{4E17C6A3-9B26-D947-AA15-E97E5BA220E5}" destId="{B10FF412-A77A-5D4D-AC80-7CFFF767CC26}" srcOrd="1" destOrd="0" presId="urn:microsoft.com/office/officeart/2005/8/layout/hierarchy5"/>
    <dgm:cxn modelId="{C14EA954-696C-CE46-8027-C0F8CB4E2BAE}" type="presOf" srcId="{3FAFF160-2EEA-5F48-8F87-99C04FB1B874}" destId="{9685DE53-80CE-3F42-9967-ACE65BF069FF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887D8105-282F-7843-A1F0-C788375BEDE6}" type="presOf" srcId="{BE3DAFC3-22BF-C341-8077-FCF437DC7C8D}" destId="{5461BFF1-D96F-8947-A9B2-17D8F2ADD446}" srcOrd="0" destOrd="0" presId="urn:microsoft.com/office/officeart/2005/8/layout/hierarchy5"/>
    <dgm:cxn modelId="{A2E6171E-116C-614F-99EA-038A08C20B2A}" srcId="{1B735653-0644-F449-B4C4-0ED1F6A4C7E0}" destId="{695B6711-6084-AB47-870D-ACCD41E035DD}" srcOrd="1" destOrd="0" parTransId="{44FB5599-6157-F74E-9D5D-B828E0E36E93}" sibTransId="{950963A4-FB87-4F4C-BE77-52627C1D4C1E}"/>
    <dgm:cxn modelId="{E6F9E223-E7F7-4143-896A-7A4AB2481328}" type="presOf" srcId="{D3C99FA0-09AB-8444-9973-1CD2E4BF1D85}" destId="{031F961D-3F74-1240-A06C-0A2363EC79B5}" srcOrd="0" destOrd="0" presId="urn:microsoft.com/office/officeart/2005/8/layout/hierarchy5"/>
    <dgm:cxn modelId="{EE0E466C-C0A1-464B-A990-6C0C80FBFBCB}" type="presOf" srcId="{7BF84856-3B90-4145-B7D3-5BB2A33F37D0}" destId="{886080F6-674F-C743-ABF0-84542A425B0A}" srcOrd="1" destOrd="0" presId="urn:microsoft.com/office/officeart/2005/8/layout/hierarchy5"/>
    <dgm:cxn modelId="{90A788E6-C32B-024E-934A-59348317E40E}" type="presOf" srcId="{A7910F0B-92AE-E04B-9035-7A6DEAC4BFEF}" destId="{3E663769-2BE0-6B49-BC3B-D8615EAAA421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682228FE-CA82-104D-AE2A-A70336F28BB8}" type="presOf" srcId="{F1618591-CE98-824D-9830-378B3B304A24}" destId="{BA5D4AFC-513D-904C-929B-9E59DC469C1C}" srcOrd="0" destOrd="0" presId="urn:microsoft.com/office/officeart/2005/8/layout/hierarchy5"/>
    <dgm:cxn modelId="{A99A8894-B336-734C-BCCB-80323251C054}" type="presOf" srcId="{87693AF5-719A-194B-B1CA-C8804C931FC7}" destId="{9D0A1A56-9B1F-BA4C-BE4E-A2CF6B432669}" srcOrd="0" destOrd="0" presId="urn:microsoft.com/office/officeart/2005/8/layout/hierarchy5"/>
    <dgm:cxn modelId="{884545F0-B24D-B444-AAC0-A16005EB5D5C}" type="presOf" srcId="{530EEE34-27A1-B446-AEFF-496FFF9994F7}" destId="{3933FE3C-EE74-5644-ABB3-BD72AAA82A62}" srcOrd="0" destOrd="0" presId="urn:microsoft.com/office/officeart/2005/8/layout/hierarchy5"/>
    <dgm:cxn modelId="{6430A6E0-557A-6B47-BA7B-1A0AB6997A4B}" type="presOf" srcId="{C3DA678B-B0A6-6B49-9543-92143C2891DA}" destId="{1E06612D-F92A-D449-84C6-49735490689A}" srcOrd="0" destOrd="0" presId="urn:microsoft.com/office/officeart/2005/8/layout/hierarchy5"/>
    <dgm:cxn modelId="{40A47AF3-DCF2-9C41-BD50-51ACFC725915}" type="presOf" srcId="{D3C99FA0-09AB-8444-9973-1CD2E4BF1D85}" destId="{8B7E89A7-FE16-6948-914A-65700DA76519}" srcOrd="1" destOrd="0" presId="urn:microsoft.com/office/officeart/2005/8/layout/hierarchy5"/>
    <dgm:cxn modelId="{CEBD00FA-0CF5-DD4D-B207-E6314482C5E0}" type="presOf" srcId="{7F9ADF7A-99FC-9947-A328-5B51C67FEA1F}" destId="{AC37C01C-3DB0-E243-975F-107C623D30C4}" srcOrd="0" destOrd="0" presId="urn:microsoft.com/office/officeart/2005/8/layout/hierarchy5"/>
    <dgm:cxn modelId="{0EC33DB8-D9DA-1A45-8615-ED8D82A5C83D}" type="presOf" srcId="{4F9A35A4-B372-644D-BDB7-61660A4A26E6}" destId="{E810B35D-2F6A-C347-9837-B725ECEB6BA6}" srcOrd="0" destOrd="0" presId="urn:microsoft.com/office/officeart/2005/8/layout/hierarchy5"/>
    <dgm:cxn modelId="{79003E31-3801-644A-96E4-52ECAF96EF76}" type="presOf" srcId="{5F86ADFF-C4AE-0344-A239-0C856C5869D2}" destId="{50C99DB9-9BB0-F04F-9BDE-6954EBC7B966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02D2B70-5546-7644-8CB9-08178C79C284}" type="presOf" srcId="{3CFDA553-883D-C745-A3C7-8A4BA92F937B}" destId="{C10BF867-1A7A-4446-A053-A40303DB35CE}" srcOrd="0" destOrd="0" presId="urn:microsoft.com/office/officeart/2005/8/layout/hierarchy5"/>
    <dgm:cxn modelId="{2952EC54-4B04-6345-B812-027767B2C168}" type="presOf" srcId="{1B735653-0644-F449-B4C4-0ED1F6A4C7E0}" destId="{7B0221F3-5D0D-5D4E-8BCD-63CF8E0DEB5D}" srcOrd="0" destOrd="0" presId="urn:microsoft.com/office/officeart/2005/8/layout/hierarchy5"/>
    <dgm:cxn modelId="{FFADC0CA-C32C-904A-BF55-BCD67A555FE4}" type="presOf" srcId="{4E17C6A3-9B26-D947-AA15-E97E5BA220E5}" destId="{66F13031-F75E-D844-A099-232EB22FB6E2}" srcOrd="0" destOrd="0" presId="urn:microsoft.com/office/officeart/2005/8/layout/hierarchy5"/>
    <dgm:cxn modelId="{637C07F0-6143-9543-AE58-2CB6305AD9BC}" type="presOf" srcId="{3FAFF160-2EEA-5F48-8F87-99C04FB1B874}" destId="{7CCDDFFF-C267-634E-AB24-CF4A70D9DDAA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44B00C59-0803-A440-A130-C4C339AF79FA}" type="presOf" srcId="{7BF84856-3B90-4145-B7D3-5BB2A33F37D0}" destId="{070CAA69-03B0-F24C-9492-720899E6B160}" srcOrd="0" destOrd="0" presId="urn:microsoft.com/office/officeart/2005/8/layout/hierarchy5"/>
    <dgm:cxn modelId="{535DAB2C-A967-1A4A-8F16-ED99D55E42D4}" type="presOf" srcId="{444A9F1E-5234-3643-B518-2F9037C23EAF}" destId="{D97C9E2D-C213-734F-B60E-BBA7EF37A19F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5477E525-3214-7449-8186-EDE875CEBB13}" srcId="{695B6711-6084-AB47-870D-ACCD41E035DD}" destId="{C07382C4-F5ED-CB4C-AF9F-8B8A580829F3}" srcOrd="0" destOrd="0" parTransId="{3FAFF160-2EEA-5F48-8F87-99C04FB1B874}" sibTransId="{14687756-92F2-8140-AB7A-33D9B1402D45}"/>
    <dgm:cxn modelId="{72B3F42F-54E5-C544-A597-E31DB5A9F6DA}" type="presOf" srcId="{3DCFC548-AC4F-9549-8C07-430D8CD6CF00}" destId="{221C9CAF-3F59-0049-B336-F958E62B9617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CA746A0-57AE-C743-9184-1AFD009031C8}" type="presOf" srcId="{C07382C4-F5ED-CB4C-AF9F-8B8A580829F3}" destId="{B38F995C-2AEC-7142-95A5-0D799F4C86BA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ED65E993-88DD-E642-B5B8-F9ED91AD591A}" type="presOf" srcId="{37594504-D479-E141-9AB9-DFE920523AC7}" destId="{FFE61F10-2E9E-F747-96FA-18547165C978}" srcOrd="0" destOrd="0" presId="urn:microsoft.com/office/officeart/2005/8/layout/hierarchy5"/>
    <dgm:cxn modelId="{503012E8-0A76-6943-A96B-81ACCB9239F7}" type="presOf" srcId="{7F9ADF7A-99FC-9947-A328-5B51C67FEA1F}" destId="{9B3365CF-F5A9-B44D-8613-E6E28A16E1E7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CAF04F6F-C9CB-A54A-8957-100EB234D0A1}" type="presParOf" srcId="{E810B35D-2F6A-C347-9837-B725ECEB6BA6}" destId="{3DD859A7-BADB-7548-B999-D5D1694DE6E9}" srcOrd="0" destOrd="0" presId="urn:microsoft.com/office/officeart/2005/8/layout/hierarchy5"/>
    <dgm:cxn modelId="{DE83CDA1-484B-164F-8C4C-D7D734483BE6}" type="presParOf" srcId="{3DD859A7-BADB-7548-B999-D5D1694DE6E9}" destId="{DE4BCF83-B2F8-0745-B6E9-F0DB554E1593}" srcOrd="0" destOrd="0" presId="urn:microsoft.com/office/officeart/2005/8/layout/hierarchy5"/>
    <dgm:cxn modelId="{8D646A4A-30C0-4447-91DB-F58A115FAC35}" type="presParOf" srcId="{DE4BCF83-B2F8-0745-B6E9-F0DB554E1593}" destId="{AF30A732-6CFB-F248-9309-4B678704E064}" srcOrd="0" destOrd="0" presId="urn:microsoft.com/office/officeart/2005/8/layout/hierarchy5"/>
    <dgm:cxn modelId="{AC9F3226-840B-E740-872E-5EE57EBA2E25}" type="presParOf" srcId="{AF30A732-6CFB-F248-9309-4B678704E064}" destId="{C10BF867-1A7A-4446-A053-A40303DB35CE}" srcOrd="0" destOrd="0" presId="urn:microsoft.com/office/officeart/2005/8/layout/hierarchy5"/>
    <dgm:cxn modelId="{E23A90F2-A589-3A45-9DAB-49F85E3BCC40}" type="presParOf" srcId="{AF30A732-6CFB-F248-9309-4B678704E064}" destId="{7E56E4D9-A020-2B4A-8DD9-6995189AF7D3}" srcOrd="1" destOrd="0" presId="urn:microsoft.com/office/officeart/2005/8/layout/hierarchy5"/>
    <dgm:cxn modelId="{767D58AD-2FFF-E744-AF63-201A1C402014}" type="presParOf" srcId="{7E56E4D9-A020-2B4A-8DD9-6995189AF7D3}" destId="{FFE61F10-2E9E-F747-96FA-18547165C978}" srcOrd="0" destOrd="0" presId="urn:microsoft.com/office/officeart/2005/8/layout/hierarchy5"/>
    <dgm:cxn modelId="{A88CC057-5BBE-FA45-B01E-96845F3FE052}" type="presParOf" srcId="{FFE61F10-2E9E-F747-96FA-18547165C978}" destId="{A183BC37-C33A-0B45-B57E-7D763330C59C}" srcOrd="0" destOrd="0" presId="urn:microsoft.com/office/officeart/2005/8/layout/hierarchy5"/>
    <dgm:cxn modelId="{CA3E9862-4FE1-CA4B-855D-C99EEA54881E}" type="presParOf" srcId="{7E56E4D9-A020-2B4A-8DD9-6995189AF7D3}" destId="{8B152458-8A7E-B44C-95DB-3E93235784E6}" srcOrd="1" destOrd="0" presId="urn:microsoft.com/office/officeart/2005/8/layout/hierarchy5"/>
    <dgm:cxn modelId="{FC1EAA65-D9C5-1C44-ACC7-CD3D4B77C0A0}" type="presParOf" srcId="{8B152458-8A7E-B44C-95DB-3E93235784E6}" destId="{221C9CAF-3F59-0049-B336-F958E62B9617}" srcOrd="0" destOrd="0" presId="urn:microsoft.com/office/officeart/2005/8/layout/hierarchy5"/>
    <dgm:cxn modelId="{0354D34D-7F79-A44F-8941-1AA9CB265E9F}" type="presParOf" srcId="{8B152458-8A7E-B44C-95DB-3E93235784E6}" destId="{A835BB99-2B44-2748-BA8B-1F42E4A8BA14}" srcOrd="1" destOrd="0" presId="urn:microsoft.com/office/officeart/2005/8/layout/hierarchy5"/>
    <dgm:cxn modelId="{1BDA53C2-716F-0649-B1B4-F861EE68521D}" type="presParOf" srcId="{7E56E4D9-A020-2B4A-8DD9-6995189AF7D3}" destId="{070CAA69-03B0-F24C-9492-720899E6B160}" srcOrd="2" destOrd="0" presId="urn:microsoft.com/office/officeart/2005/8/layout/hierarchy5"/>
    <dgm:cxn modelId="{4D3577BE-85BC-EA41-80B7-59A0FCBE0F2C}" type="presParOf" srcId="{070CAA69-03B0-F24C-9492-720899E6B160}" destId="{886080F6-674F-C743-ABF0-84542A425B0A}" srcOrd="0" destOrd="0" presId="urn:microsoft.com/office/officeart/2005/8/layout/hierarchy5"/>
    <dgm:cxn modelId="{119E86DB-3C42-804F-B5AB-12587395A372}" type="presParOf" srcId="{7E56E4D9-A020-2B4A-8DD9-6995189AF7D3}" destId="{FD4EDB0E-719D-B941-B890-33E05B702EFC}" srcOrd="3" destOrd="0" presId="urn:microsoft.com/office/officeart/2005/8/layout/hierarchy5"/>
    <dgm:cxn modelId="{0D896152-31F1-E043-92C1-BA38EF2A4239}" type="presParOf" srcId="{FD4EDB0E-719D-B941-B890-33E05B702EFC}" destId="{55D02F28-2378-0841-9435-5D2F4CCD968B}" srcOrd="0" destOrd="0" presId="urn:microsoft.com/office/officeart/2005/8/layout/hierarchy5"/>
    <dgm:cxn modelId="{81443D8A-3A42-1B44-B464-50B3E4A6C476}" type="presParOf" srcId="{FD4EDB0E-719D-B941-B890-33E05B702EFC}" destId="{ED65D717-49D7-A841-929E-2D84E1C3F705}" srcOrd="1" destOrd="0" presId="urn:microsoft.com/office/officeart/2005/8/layout/hierarchy5"/>
    <dgm:cxn modelId="{DEF914F2-B88F-E44E-A3F0-C038D4EBC318}" type="presParOf" srcId="{ED65D717-49D7-A841-929E-2D84E1C3F705}" destId="{031F961D-3F74-1240-A06C-0A2363EC79B5}" srcOrd="0" destOrd="0" presId="urn:microsoft.com/office/officeart/2005/8/layout/hierarchy5"/>
    <dgm:cxn modelId="{5514A6D3-1ECB-334A-97C7-0ED3E8AE05E9}" type="presParOf" srcId="{031F961D-3F74-1240-A06C-0A2363EC79B5}" destId="{8B7E89A7-FE16-6948-914A-65700DA76519}" srcOrd="0" destOrd="0" presId="urn:microsoft.com/office/officeart/2005/8/layout/hierarchy5"/>
    <dgm:cxn modelId="{E3B09042-4967-6248-963B-4F2CC7A8E510}" type="presParOf" srcId="{ED65D717-49D7-A841-929E-2D84E1C3F705}" destId="{EDD360A7-3AB9-544E-BBF4-CEE1B01B4B7E}" srcOrd="1" destOrd="0" presId="urn:microsoft.com/office/officeart/2005/8/layout/hierarchy5"/>
    <dgm:cxn modelId="{97854D94-5CA3-FF4F-A097-649C7F982AD9}" type="presParOf" srcId="{EDD360A7-3AB9-544E-BBF4-CEE1B01B4B7E}" destId="{3933FE3C-EE74-5644-ABB3-BD72AAA82A62}" srcOrd="0" destOrd="0" presId="urn:microsoft.com/office/officeart/2005/8/layout/hierarchy5"/>
    <dgm:cxn modelId="{3F497D4E-7BE6-6549-AADF-C91B763EE603}" type="presParOf" srcId="{EDD360A7-3AB9-544E-BBF4-CEE1B01B4B7E}" destId="{706AEDF1-690A-5041-9E7C-1D01343E8CCB}" srcOrd="1" destOrd="0" presId="urn:microsoft.com/office/officeart/2005/8/layout/hierarchy5"/>
    <dgm:cxn modelId="{9BFCCAD8-1FDF-A840-81D8-711F294C42B4}" type="presParOf" srcId="{706AEDF1-690A-5041-9E7C-1D01343E8CCB}" destId="{F1A99ACE-F69E-2D4D-99DA-0EE5E855DB68}" srcOrd="0" destOrd="0" presId="urn:microsoft.com/office/officeart/2005/8/layout/hierarchy5"/>
    <dgm:cxn modelId="{9E2FDA43-6E68-FE4B-84DB-78F7319DB56F}" type="presParOf" srcId="{F1A99ACE-F69E-2D4D-99DA-0EE5E855DB68}" destId="{D97C9E2D-C213-734F-B60E-BBA7EF37A19F}" srcOrd="0" destOrd="0" presId="urn:microsoft.com/office/officeart/2005/8/layout/hierarchy5"/>
    <dgm:cxn modelId="{17BECF85-21C9-EE40-973F-B3E1734BEA93}" type="presParOf" srcId="{706AEDF1-690A-5041-9E7C-1D01343E8CCB}" destId="{9DADD097-8A93-5342-99E8-8390F439340B}" srcOrd="1" destOrd="0" presId="urn:microsoft.com/office/officeart/2005/8/layout/hierarchy5"/>
    <dgm:cxn modelId="{F3F016F3-E0E5-7544-ADB7-BCD51214450C}" type="presParOf" srcId="{9DADD097-8A93-5342-99E8-8390F439340B}" destId="{5461BFF1-D96F-8947-A9B2-17D8F2ADD446}" srcOrd="0" destOrd="0" presId="urn:microsoft.com/office/officeart/2005/8/layout/hierarchy5"/>
    <dgm:cxn modelId="{EBBCC28A-FC99-0F4B-A796-024F0B113498}" type="presParOf" srcId="{9DADD097-8A93-5342-99E8-8390F439340B}" destId="{7E4192CE-2E72-CE4B-8768-D9DB805B3450}" srcOrd="1" destOrd="0" presId="urn:microsoft.com/office/officeart/2005/8/layout/hierarchy5"/>
    <dgm:cxn modelId="{05DA5077-17E0-8344-98F7-0C0C7BB7FC0D}" type="presParOf" srcId="{ED65D717-49D7-A841-929E-2D84E1C3F705}" destId="{66F13031-F75E-D844-A099-232EB22FB6E2}" srcOrd="2" destOrd="0" presId="urn:microsoft.com/office/officeart/2005/8/layout/hierarchy5"/>
    <dgm:cxn modelId="{5ACFFACF-9820-4C4B-A1A0-74A71DA90B18}" type="presParOf" srcId="{66F13031-F75E-D844-A099-232EB22FB6E2}" destId="{B10FF412-A77A-5D4D-AC80-7CFFF767CC26}" srcOrd="0" destOrd="0" presId="urn:microsoft.com/office/officeart/2005/8/layout/hierarchy5"/>
    <dgm:cxn modelId="{9654BCDE-64D3-9647-AD68-B4052EC2DF44}" type="presParOf" srcId="{ED65D717-49D7-A841-929E-2D84E1C3F705}" destId="{C854021C-7DD2-FD4C-B5A9-2485D3BA72CE}" srcOrd="3" destOrd="0" presId="urn:microsoft.com/office/officeart/2005/8/layout/hierarchy5"/>
    <dgm:cxn modelId="{0ACBA77C-C858-6342-8FE2-4E35A8A898DD}" type="presParOf" srcId="{C854021C-7DD2-FD4C-B5A9-2485D3BA72CE}" destId="{92CE0197-96BE-C146-9392-71643BA1F606}" srcOrd="0" destOrd="0" presId="urn:microsoft.com/office/officeart/2005/8/layout/hierarchy5"/>
    <dgm:cxn modelId="{01058BDE-E680-6A4C-9EFF-7DC5FCA2B9D0}" type="presParOf" srcId="{C854021C-7DD2-FD4C-B5A9-2485D3BA72CE}" destId="{4F51183B-8D4A-0A42-A5AA-F95ACCACE3DC}" srcOrd="1" destOrd="0" presId="urn:microsoft.com/office/officeart/2005/8/layout/hierarchy5"/>
    <dgm:cxn modelId="{3D8C152F-C851-6A4C-A4FB-D791B7F93335}" type="presParOf" srcId="{4F51183B-8D4A-0A42-A5AA-F95ACCACE3DC}" destId="{4953A121-5957-5A43-A424-1A2809E07536}" srcOrd="0" destOrd="0" presId="urn:microsoft.com/office/officeart/2005/8/layout/hierarchy5"/>
    <dgm:cxn modelId="{AA9E9A87-9C8D-7449-88F5-3F755D5E634D}" type="presParOf" srcId="{4953A121-5957-5A43-A424-1A2809E07536}" destId="{ECD3D4EF-C09E-8C41-97CA-6D17648E0F23}" srcOrd="0" destOrd="0" presId="urn:microsoft.com/office/officeart/2005/8/layout/hierarchy5"/>
    <dgm:cxn modelId="{A8E9D17D-BFDB-BB4B-BC96-43E9AFC49A97}" type="presParOf" srcId="{4F51183B-8D4A-0A42-A5AA-F95ACCACE3DC}" destId="{95589B5A-23D4-9245-8A2C-F4BE2BD882A6}" srcOrd="1" destOrd="0" presId="urn:microsoft.com/office/officeart/2005/8/layout/hierarchy5"/>
    <dgm:cxn modelId="{590E689D-78B6-E049-8420-0D414D4C6B4F}" type="presParOf" srcId="{95589B5A-23D4-9245-8A2C-F4BE2BD882A6}" destId="{BA5D4AFC-513D-904C-929B-9E59DC469C1C}" srcOrd="0" destOrd="0" presId="urn:microsoft.com/office/officeart/2005/8/layout/hierarchy5"/>
    <dgm:cxn modelId="{01AA0E31-F3F5-EB45-BA4B-25BB3CCC014A}" type="presParOf" srcId="{95589B5A-23D4-9245-8A2C-F4BE2BD882A6}" destId="{17123F71-7DB5-5A4A-868D-486B2A0BF4DF}" srcOrd="1" destOrd="0" presId="urn:microsoft.com/office/officeart/2005/8/layout/hierarchy5"/>
    <dgm:cxn modelId="{A8D191EF-E504-B245-BB49-1D66C12317A3}" type="presParOf" srcId="{17123F71-7DB5-5A4A-868D-486B2A0BF4DF}" destId="{AC37C01C-3DB0-E243-975F-107C623D30C4}" srcOrd="0" destOrd="0" presId="urn:microsoft.com/office/officeart/2005/8/layout/hierarchy5"/>
    <dgm:cxn modelId="{9482271D-3B0A-344C-933A-2CFB310ADA2B}" type="presParOf" srcId="{AC37C01C-3DB0-E243-975F-107C623D30C4}" destId="{9B3365CF-F5A9-B44D-8613-E6E28A16E1E7}" srcOrd="0" destOrd="0" presId="urn:microsoft.com/office/officeart/2005/8/layout/hierarchy5"/>
    <dgm:cxn modelId="{D605DA06-785A-8647-92C2-8153A2953FA4}" type="presParOf" srcId="{17123F71-7DB5-5A4A-868D-486B2A0BF4DF}" destId="{C5848936-1CD1-484B-B263-A35F16823360}" srcOrd="1" destOrd="0" presId="urn:microsoft.com/office/officeart/2005/8/layout/hierarchy5"/>
    <dgm:cxn modelId="{D3851EBF-FEF3-4D44-B4BF-2B0112BEB85B}" type="presParOf" srcId="{C5848936-1CD1-484B-B263-A35F16823360}" destId="{1E06612D-F92A-D449-84C6-49735490689A}" srcOrd="0" destOrd="0" presId="urn:microsoft.com/office/officeart/2005/8/layout/hierarchy5"/>
    <dgm:cxn modelId="{8F5D9BB3-BDEA-BB49-A4B3-08A61DEF9F6D}" type="presParOf" srcId="{C5848936-1CD1-484B-B263-A35F16823360}" destId="{677CD7DF-E483-4B49-9951-22C59CD1F917}" srcOrd="1" destOrd="0" presId="urn:microsoft.com/office/officeart/2005/8/layout/hierarchy5"/>
    <dgm:cxn modelId="{967C9187-B51F-884E-8B3A-BD445E0ABB8C}" type="presParOf" srcId="{17123F71-7DB5-5A4A-868D-486B2A0BF4DF}" destId="{50C99DB9-9BB0-F04F-9BDE-6954EBC7B966}" srcOrd="2" destOrd="0" presId="urn:microsoft.com/office/officeart/2005/8/layout/hierarchy5"/>
    <dgm:cxn modelId="{DCD5517B-87AD-364A-89ED-B36EE119DB65}" type="presParOf" srcId="{50C99DB9-9BB0-F04F-9BDE-6954EBC7B966}" destId="{2A472AA1-0CAB-A541-B487-A218DA1968C2}" srcOrd="0" destOrd="0" presId="urn:microsoft.com/office/officeart/2005/8/layout/hierarchy5"/>
    <dgm:cxn modelId="{8B2C6DE2-9D3C-DA4C-8046-AE26063F6610}" type="presParOf" srcId="{17123F71-7DB5-5A4A-868D-486B2A0BF4DF}" destId="{94183DDD-BDAF-DB4D-9A08-A9AECD089A28}" srcOrd="3" destOrd="0" presId="urn:microsoft.com/office/officeart/2005/8/layout/hierarchy5"/>
    <dgm:cxn modelId="{1DE46E9A-5C36-2D4A-BB6A-6D9889531AB6}" type="presParOf" srcId="{94183DDD-BDAF-DB4D-9A08-A9AECD089A28}" destId="{7B0221F3-5D0D-5D4E-8BCD-63CF8E0DEB5D}" srcOrd="0" destOrd="0" presId="urn:microsoft.com/office/officeart/2005/8/layout/hierarchy5"/>
    <dgm:cxn modelId="{A93FAE14-FF7C-B940-B780-E724337CF19F}" type="presParOf" srcId="{94183DDD-BDAF-DB4D-9A08-A9AECD089A28}" destId="{C0619D3B-3E71-A84A-989D-E6D782868BD7}" srcOrd="1" destOrd="0" presId="urn:microsoft.com/office/officeart/2005/8/layout/hierarchy5"/>
    <dgm:cxn modelId="{ADBA42DF-7E60-BE48-8DE4-F8D384061796}" type="presParOf" srcId="{C0619D3B-3E71-A84A-989D-E6D782868BD7}" destId="{9D0A1A56-9B1F-BA4C-BE4E-A2CF6B432669}" srcOrd="0" destOrd="0" presId="urn:microsoft.com/office/officeart/2005/8/layout/hierarchy5"/>
    <dgm:cxn modelId="{C9E8420C-E976-6845-9852-99DB43B16299}" type="presParOf" srcId="{9D0A1A56-9B1F-BA4C-BE4E-A2CF6B432669}" destId="{D6A97811-54BB-2D48-9786-C8ECD0E65D37}" srcOrd="0" destOrd="0" presId="urn:microsoft.com/office/officeart/2005/8/layout/hierarchy5"/>
    <dgm:cxn modelId="{FE1A38E8-2D42-2544-8E82-0D9142E53F6A}" type="presParOf" srcId="{C0619D3B-3E71-A84A-989D-E6D782868BD7}" destId="{42C111A5-AEC5-A545-8341-E43FBEB7A8CD}" srcOrd="1" destOrd="0" presId="urn:microsoft.com/office/officeart/2005/8/layout/hierarchy5"/>
    <dgm:cxn modelId="{15EA5819-E940-2043-8691-4EAFB7FDA394}" type="presParOf" srcId="{42C111A5-AEC5-A545-8341-E43FBEB7A8CD}" destId="{3559B619-D837-754B-8102-207C84454180}" srcOrd="0" destOrd="0" presId="urn:microsoft.com/office/officeart/2005/8/layout/hierarchy5"/>
    <dgm:cxn modelId="{65FC0E10-8967-4F47-B845-B295AD601F0D}" type="presParOf" srcId="{42C111A5-AEC5-A545-8341-E43FBEB7A8CD}" destId="{895302B9-FCDA-2B4B-A528-938F37E874EA}" srcOrd="1" destOrd="0" presId="urn:microsoft.com/office/officeart/2005/8/layout/hierarchy5"/>
    <dgm:cxn modelId="{204386E1-F16D-474E-9620-1557130CAEE3}" type="presParOf" srcId="{895302B9-FCDA-2B4B-A528-938F37E874EA}" destId="{A38CC815-9508-6641-B741-E8CDBD18E515}" srcOrd="0" destOrd="0" presId="urn:microsoft.com/office/officeart/2005/8/layout/hierarchy5"/>
    <dgm:cxn modelId="{A989E43D-B186-ED4A-A7C3-A7C00D3B554D}" type="presParOf" srcId="{A38CC815-9508-6641-B741-E8CDBD18E515}" destId="{04B8F778-F898-274F-8926-69CC523E0CA1}" srcOrd="0" destOrd="0" presId="urn:microsoft.com/office/officeart/2005/8/layout/hierarchy5"/>
    <dgm:cxn modelId="{906FD2CC-A0D6-4C4E-BF54-F3E9ABC01E94}" type="presParOf" srcId="{895302B9-FCDA-2B4B-A528-938F37E874EA}" destId="{4D6E8784-8752-F04F-8A92-2DD7FB304353}" srcOrd="1" destOrd="0" presId="urn:microsoft.com/office/officeart/2005/8/layout/hierarchy5"/>
    <dgm:cxn modelId="{FD114FDE-B891-2D47-9308-9FFC96431E63}" type="presParOf" srcId="{4D6E8784-8752-F04F-8A92-2DD7FB304353}" destId="{256FC380-A617-6B41-88D9-CC1DC21526CC}" srcOrd="0" destOrd="0" presId="urn:microsoft.com/office/officeart/2005/8/layout/hierarchy5"/>
    <dgm:cxn modelId="{B4D97E7E-E1A7-4B4B-BC4B-9E6139C6A2F2}" type="presParOf" srcId="{4D6E8784-8752-F04F-8A92-2DD7FB304353}" destId="{00260CFC-C2A6-F540-87E3-4B20056E52FC}" srcOrd="1" destOrd="0" presId="urn:microsoft.com/office/officeart/2005/8/layout/hierarchy5"/>
    <dgm:cxn modelId="{C81E17E5-A6F7-AA4D-90B3-72779076B817}" type="presParOf" srcId="{C0619D3B-3E71-A84A-989D-E6D782868BD7}" destId="{A1DFDA20-A3A1-534A-B27C-D0B38FEF0E6E}" srcOrd="2" destOrd="0" presId="urn:microsoft.com/office/officeart/2005/8/layout/hierarchy5"/>
    <dgm:cxn modelId="{8088F78A-54A9-0F46-ACED-63665378614E}" type="presParOf" srcId="{A1DFDA20-A3A1-534A-B27C-D0B38FEF0E6E}" destId="{065CCA23-5550-DD45-8A92-456A6FE54EB7}" srcOrd="0" destOrd="0" presId="urn:microsoft.com/office/officeart/2005/8/layout/hierarchy5"/>
    <dgm:cxn modelId="{403F0A31-B8C9-894B-B87F-AE6860C5D488}" type="presParOf" srcId="{C0619D3B-3E71-A84A-989D-E6D782868BD7}" destId="{61D3A7F4-F8D0-DF4F-9B54-E793B36082E0}" srcOrd="3" destOrd="0" presId="urn:microsoft.com/office/officeart/2005/8/layout/hierarchy5"/>
    <dgm:cxn modelId="{F79A4370-C8C5-EC4E-86D1-E48F9EC0F9DA}" type="presParOf" srcId="{61D3A7F4-F8D0-DF4F-9B54-E793B36082E0}" destId="{F52AFFB8-A5A4-A04C-B047-949DFF5D0ED0}" srcOrd="0" destOrd="0" presId="urn:microsoft.com/office/officeart/2005/8/layout/hierarchy5"/>
    <dgm:cxn modelId="{F0665F8C-CFCB-B149-82BA-A7CF12885A20}" type="presParOf" srcId="{61D3A7F4-F8D0-DF4F-9B54-E793B36082E0}" destId="{5F2CE907-74C5-D744-A56D-AB09BEF91BB1}" srcOrd="1" destOrd="0" presId="urn:microsoft.com/office/officeart/2005/8/layout/hierarchy5"/>
    <dgm:cxn modelId="{0E14543C-9481-6B42-8F76-E8ED09886ADD}" type="presParOf" srcId="{5F2CE907-74C5-D744-A56D-AB09BEF91BB1}" destId="{7CCDDFFF-C267-634E-AB24-CF4A70D9DDAA}" srcOrd="0" destOrd="0" presId="urn:microsoft.com/office/officeart/2005/8/layout/hierarchy5"/>
    <dgm:cxn modelId="{799F3150-DFCB-2A41-B9AD-E553BD55AA16}" type="presParOf" srcId="{7CCDDFFF-C267-634E-AB24-CF4A70D9DDAA}" destId="{9685DE53-80CE-3F42-9967-ACE65BF069FF}" srcOrd="0" destOrd="0" presId="urn:microsoft.com/office/officeart/2005/8/layout/hierarchy5"/>
    <dgm:cxn modelId="{7C9FBF07-6794-0A45-8848-B5DABD19F2AE}" type="presParOf" srcId="{5F2CE907-74C5-D744-A56D-AB09BEF91BB1}" destId="{1E4AB336-3F53-BE43-9A73-E82BA7D5AC5E}" srcOrd="1" destOrd="0" presId="urn:microsoft.com/office/officeart/2005/8/layout/hierarchy5"/>
    <dgm:cxn modelId="{9B49CE09-3E3F-A546-AA31-F4AC9314461A}" type="presParOf" srcId="{1E4AB336-3F53-BE43-9A73-E82BA7D5AC5E}" destId="{B38F995C-2AEC-7142-95A5-0D799F4C86BA}" srcOrd="0" destOrd="0" presId="urn:microsoft.com/office/officeart/2005/8/layout/hierarchy5"/>
    <dgm:cxn modelId="{8FD25EAA-98E6-2845-B651-9E1B45378CD4}" type="presParOf" srcId="{1E4AB336-3F53-BE43-9A73-E82BA7D5AC5E}" destId="{709B4BC8-D3B2-724E-92CD-9368A5A23222}" srcOrd="1" destOrd="0" presId="urn:microsoft.com/office/officeart/2005/8/layout/hierarchy5"/>
    <dgm:cxn modelId="{C02D5CC8-25AD-1C41-A0FA-C661B105B63C}" type="presParOf" srcId="{7E56E4D9-A020-2B4A-8DD9-6995189AF7D3}" destId="{3E663769-2BE0-6B49-BC3B-D8615EAAA421}" srcOrd="4" destOrd="0" presId="urn:microsoft.com/office/officeart/2005/8/layout/hierarchy5"/>
    <dgm:cxn modelId="{30B6BDF3-87AF-DD4E-AAE0-0B78DA1E318F}" type="presParOf" srcId="{3E663769-2BE0-6B49-BC3B-D8615EAAA421}" destId="{6E9C2A4E-9125-5649-BA8E-5A6960930B11}" srcOrd="0" destOrd="0" presId="urn:microsoft.com/office/officeart/2005/8/layout/hierarchy5"/>
    <dgm:cxn modelId="{CDCBA496-C853-5446-A74E-27FD3E7CE5AA}" type="presParOf" srcId="{7E56E4D9-A020-2B4A-8DD9-6995189AF7D3}" destId="{4BCCDD43-2CCE-7D40-B67E-F22DF2783F0C}" srcOrd="5" destOrd="0" presId="urn:microsoft.com/office/officeart/2005/8/layout/hierarchy5"/>
    <dgm:cxn modelId="{D04F15D6-FC95-0949-B65F-E38E3C736442}" type="presParOf" srcId="{4BCCDD43-2CCE-7D40-B67E-F22DF2783F0C}" destId="{05FE9CF1-B2D6-2043-8D0C-D2516ECD6FB0}" srcOrd="0" destOrd="0" presId="urn:microsoft.com/office/officeart/2005/8/layout/hierarchy5"/>
    <dgm:cxn modelId="{8FE7AF34-92B3-9F4A-B182-7DF081DC4BEB}" type="presParOf" srcId="{4BCCDD43-2CCE-7D40-B67E-F22DF2783F0C}" destId="{E6111608-23BB-EA4C-A9AD-5891D3777124}" srcOrd="1" destOrd="0" presId="urn:microsoft.com/office/officeart/2005/8/layout/hierarchy5"/>
    <dgm:cxn modelId="{7FB74D1F-0936-E847-8367-2345A9036E68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695B6711-6084-AB47-870D-ACCD41E035DD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4FB5599-6157-F74E-9D5D-B828E0E36E93}" type="parTrans" cxnId="{A2E6171E-116C-614F-99EA-038A08C20B2A}">
      <dgm:prSet/>
      <dgm:spPr/>
      <dgm:t>
        <a:bodyPr/>
        <a:lstStyle/>
        <a:p>
          <a:endParaRPr lang="zh-TW" altLang="en-US"/>
        </a:p>
      </dgm:t>
    </dgm:pt>
    <dgm:pt modelId="{950963A4-FB87-4F4C-BE77-52627C1D4C1E}" type="sibTrans" cxnId="{A2E6171E-116C-614F-99EA-038A08C20B2A}">
      <dgm:prSet/>
      <dgm:spPr/>
      <dgm:t>
        <a:bodyPr/>
        <a:lstStyle/>
        <a:p>
          <a:endParaRPr lang="zh-TW" altLang="en-US"/>
        </a:p>
      </dgm:t>
    </dgm:pt>
    <dgm:pt modelId="{C07382C4-F5ED-CB4C-AF9F-8B8A580829F3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3FAFF160-2EEA-5F48-8F87-99C04FB1B874}" type="parTrans" cxnId="{5477E525-3214-7449-8186-EDE875CEBB13}">
      <dgm:prSet/>
      <dgm:spPr/>
      <dgm:t>
        <a:bodyPr/>
        <a:lstStyle/>
        <a:p>
          <a:endParaRPr lang="zh-TW" altLang="en-US"/>
        </a:p>
      </dgm:t>
    </dgm:pt>
    <dgm:pt modelId="{14687756-92F2-8140-AB7A-33D9B1402D45}" type="sibTrans" cxnId="{5477E525-3214-7449-8186-EDE875CEBB13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A1DFDA20-A3A1-534A-B27C-D0B38FEF0E6E}" type="pres">
      <dgm:prSet presAssocID="{44FB5599-6157-F74E-9D5D-B828E0E36E93}" presName="Name25" presStyleLbl="parChTrans1D4" presStyleIdx="6" presStyleCnt="8"/>
      <dgm:spPr/>
    </dgm:pt>
    <dgm:pt modelId="{065CCA23-5550-DD45-8A92-456A6FE54EB7}" type="pres">
      <dgm:prSet presAssocID="{44FB5599-6157-F74E-9D5D-B828E0E36E93}" presName="connTx" presStyleLbl="parChTrans1D4" presStyleIdx="6" presStyleCnt="8"/>
      <dgm:spPr/>
    </dgm:pt>
    <dgm:pt modelId="{61D3A7F4-F8D0-DF4F-9B54-E793B36082E0}" type="pres">
      <dgm:prSet presAssocID="{695B6711-6084-AB47-870D-ACCD41E035DD}" presName="Name30" presStyleCnt="0"/>
      <dgm:spPr/>
    </dgm:pt>
    <dgm:pt modelId="{F52AFFB8-A5A4-A04C-B047-949DFF5D0ED0}" type="pres">
      <dgm:prSet presAssocID="{695B6711-6084-AB47-870D-ACCD41E035DD}" presName="level2Shape" presStyleLbl="node4" presStyleIdx="6" presStyleCnt="8"/>
      <dgm:spPr/>
      <dgm:t>
        <a:bodyPr/>
        <a:lstStyle/>
        <a:p>
          <a:endParaRPr lang="zh-TW" altLang="en-US"/>
        </a:p>
      </dgm:t>
    </dgm:pt>
    <dgm:pt modelId="{5F2CE907-74C5-D744-A56D-AB09BEF91BB1}" type="pres">
      <dgm:prSet presAssocID="{695B6711-6084-AB47-870D-ACCD41E035DD}" presName="hierChild3" presStyleCnt="0"/>
      <dgm:spPr/>
    </dgm:pt>
    <dgm:pt modelId="{7CCDDFFF-C267-634E-AB24-CF4A70D9DDAA}" type="pres">
      <dgm:prSet presAssocID="{3FAFF160-2EEA-5F48-8F87-99C04FB1B874}" presName="Name25" presStyleLbl="parChTrans1D4" presStyleIdx="7" presStyleCnt="8"/>
      <dgm:spPr/>
    </dgm:pt>
    <dgm:pt modelId="{9685DE53-80CE-3F42-9967-ACE65BF069FF}" type="pres">
      <dgm:prSet presAssocID="{3FAFF160-2EEA-5F48-8F87-99C04FB1B874}" presName="connTx" presStyleLbl="parChTrans1D4" presStyleIdx="7" presStyleCnt="8"/>
      <dgm:spPr/>
    </dgm:pt>
    <dgm:pt modelId="{1E4AB336-3F53-BE43-9A73-E82BA7D5AC5E}" type="pres">
      <dgm:prSet presAssocID="{C07382C4-F5ED-CB4C-AF9F-8B8A580829F3}" presName="Name30" presStyleCnt="0"/>
      <dgm:spPr/>
    </dgm:pt>
    <dgm:pt modelId="{B38F995C-2AEC-7142-95A5-0D799F4C86BA}" type="pres">
      <dgm:prSet presAssocID="{C07382C4-F5ED-CB4C-AF9F-8B8A580829F3}" presName="level2Shape" presStyleLbl="node4" presStyleIdx="7" presStyleCnt="8"/>
      <dgm:spPr/>
    </dgm:pt>
    <dgm:pt modelId="{709B4BC8-D3B2-724E-92CD-9368A5A23222}" type="pres">
      <dgm:prSet presAssocID="{C07382C4-F5ED-CB4C-AF9F-8B8A580829F3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45A71651-9E3A-7946-B4B1-0F7088A69A73}" type="presOf" srcId="{20454766-565B-7B4E-AEEB-A6138568AF92}" destId="{ECD3D4EF-C09E-8C41-97CA-6D17648E0F23}" srcOrd="1" destOrd="0" presId="urn:microsoft.com/office/officeart/2005/8/layout/hierarchy5"/>
    <dgm:cxn modelId="{351C8C58-0EE9-7843-97FB-F0CAE232B5BD}" type="presOf" srcId="{C07382C4-F5ED-CB4C-AF9F-8B8A580829F3}" destId="{B38F995C-2AEC-7142-95A5-0D799F4C86BA}" srcOrd="0" destOrd="0" presId="urn:microsoft.com/office/officeart/2005/8/layout/hierarchy5"/>
    <dgm:cxn modelId="{C7B6DC83-6EC5-6F44-A383-549BF3C5EF80}" type="presOf" srcId="{7BF84856-3B90-4145-B7D3-5BB2A33F37D0}" destId="{070CAA69-03B0-F24C-9492-720899E6B160}" srcOrd="0" destOrd="0" presId="urn:microsoft.com/office/officeart/2005/8/layout/hierarchy5"/>
    <dgm:cxn modelId="{EAA4BC6B-28C8-7A47-A1AC-66B9A2C31F93}" type="presOf" srcId="{F1618591-CE98-824D-9830-378B3B304A24}" destId="{BA5D4AFC-513D-904C-929B-9E59DC469C1C}" srcOrd="0" destOrd="0" presId="urn:microsoft.com/office/officeart/2005/8/layout/hierarchy5"/>
    <dgm:cxn modelId="{F01AE019-DDCE-0D4C-BB4A-102722001580}" type="presOf" srcId="{444A9F1E-5234-3643-B518-2F9037C23EAF}" destId="{F1A99ACE-F69E-2D4D-99DA-0EE5E855DB68}" srcOrd="0" destOrd="0" presId="urn:microsoft.com/office/officeart/2005/8/layout/hierarchy5"/>
    <dgm:cxn modelId="{FA8137D6-54B7-B14E-9B5D-089628F3B7B5}" type="presOf" srcId="{5F86ADFF-C4AE-0344-A239-0C856C5869D2}" destId="{2A472AA1-0CAB-A541-B487-A218DA1968C2}" srcOrd="1" destOrd="0" presId="urn:microsoft.com/office/officeart/2005/8/layout/hierarchy5"/>
    <dgm:cxn modelId="{13E5E408-4A81-E141-B04A-9AB1C9752A55}" type="presOf" srcId="{A7910F0B-92AE-E04B-9035-7A6DEAC4BFEF}" destId="{3E663769-2BE0-6B49-BC3B-D8615EAAA421}" srcOrd="0" destOrd="0" presId="urn:microsoft.com/office/officeart/2005/8/layout/hierarchy5"/>
    <dgm:cxn modelId="{5036F27A-710F-684B-A9FD-6B40F3AC9F28}" type="presOf" srcId="{87693AF5-719A-194B-B1CA-C8804C931FC7}" destId="{D6A97811-54BB-2D48-9786-C8ECD0E65D37}" srcOrd="1" destOrd="0" presId="urn:microsoft.com/office/officeart/2005/8/layout/hierarchy5"/>
    <dgm:cxn modelId="{E6366B14-AB5B-9745-B614-806CCF63139B}" type="presOf" srcId="{44FB5599-6157-F74E-9D5D-B828E0E36E93}" destId="{A1DFDA20-A3A1-534A-B27C-D0B38FEF0E6E}" srcOrd="0" destOrd="0" presId="urn:microsoft.com/office/officeart/2005/8/layout/hierarchy5"/>
    <dgm:cxn modelId="{22027709-96A6-E740-9860-89551DE78B5D}" type="presOf" srcId="{9A718BD6-94BB-1D4B-B73D-7155F75AE044}" destId="{256FC380-A617-6B41-88D9-CC1DC21526CC}" srcOrd="0" destOrd="0" presId="urn:microsoft.com/office/officeart/2005/8/layout/hierarchy5"/>
    <dgm:cxn modelId="{B8A728BA-EAA9-CD44-A44C-7AB948D949D6}" type="presOf" srcId="{A7910F0B-92AE-E04B-9035-7A6DEAC4BFEF}" destId="{6E9C2A4E-9125-5649-BA8E-5A6960930B11}" srcOrd="1" destOrd="0" presId="urn:microsoft.com/office/officeart/2005/8/layout/hierarchy5"/>
    <dgm:cxn modelId="{4C1BD62F-BB1F-024A-B9BE-7E51C7F4ABFA}" type="presOf" srcId="{37594504-D479-E141-9AB9-DFE920523AC7}" destId="{FFE61F10-2E9E-F747-96FA-18547165C978}" srcOrd="0" destOrd="0" presId="urn:microsoft.com/office/officeart/2005/8/layout/hierarchy5"/>
    <dgm:cxn modelId="{DD5BC859-761D-D740-B44B-2013BFCC0AE8}" type="presOf" srcId="{3DCFC548-AC4F-9549-8C07-430D8CD6CF00}" destId="{221C9CAF-3F59-0049-B336-F958E62B9617}" srcOrd="0" destOrd="0" presId="urn:microsoft.com/office/officeart/2005/8/layout/hierarchy5"/>
    <dgm:cxn modelId="{B565FD29-EBA8-9540-ACF0-FF9830CF6407}" type="presOf" srcId="{3C2C3A37-3C54-3D49-8FA9-D5E109B5DB22}" destId="{92CE0197-96BE-C146-9392-71643BA1F606}" srcOrd="0" destOrd="0" presId="urn:microsoft.com/office/officeart/2005/8/layout/hierarchy5"/>
    <dgm:cxn modelId="{2E0C967C-C884-5348-B466-9D48637E69E7}" type="presOf" srcId="{D3C99FA0-09AB-8444-9973-1CD2E4BF1D85}" destId="{8B7E89A7-FE16-6948-914A-65700DA76519}" srcOrd="1" destOrd="0" presId="urn:microsoft.com/office/officeart/2005/8/layout/hierarchy5"/>
    <dgm:cxn modelId="{5F0D84C2-F08C-444A-9273-F22DEF8A2999}" type="presOf" srcId="{695B6711-6084-AB47-870D-ACCD41E035DD}" destId="{F52AFFB8-A5A4-A04C-B047-949DFF5D0ED0}" srcOrd="0" destOrd="0" presId="urn:microsoft.com/office/officeart/2005/8/layout/hierarchy5"/>
    <dgm:cxn modelId="{816558D9-920B-944A-8E8C-8D273EF2E83F}" type="presOf" srcId="{6FFC7796-5763-0A47-9BC6-31AA9E481410}" destId="{04B8F778-F898-274F-8926-69CC523E0CA1}" srcOrd="1" destOrd="0" presId="urn:microsoft.com/office/officeart/2005/8/layout/hierarchy5"/>
    <dgm:cxn modelId="{10B05B4E-12AD-0B41-83AF-8A917F715D25}" type="presOf" srcId="{4F9A35A4-B372-644D-BDB7-61660A4A26E6}" destId="{E810B35D-2F6A-C347-9837-B725ECEB6BA6}" srcOrd="0" destOrd="0" presId="urn:microsoft.com/office/officeart/2005/8/layout/hierarchy5"/>
    <dgm:cxn modelId="{D9EF9DBF-F770-DB45-BDFE-9FDA183C2A81}" type="presOf" srcId="{C3DA678B-B0A6-6B49-9543-92143C2891DA}" destId="{1E06612D-F92A-D449-84C6-49735490689A}" srcOrd="0" destOrd="0" presId="urn:microsoft.com/office/officeart/2005/8/layout/hierarchy5"/>
    <dgm:cxn modelId="{84545F63-1C66-2944-8534-DBCCD15D5722}" type="presOf" srcId="{37594504-D479-E141-9AB9-DFE920523AC7}" destId="{A183BC37-C33A-0B45-B57E-7D763330C59C}" srcOrd="1" destOrd="0" presId="urn:microsoft.com/office/officeart/2005/8/layout/hierarchy5"/>
    <dgm:cxn modelId="{04E8AD50-CCA6-6345-84B4-2663AA72235A}" type="presOf" srcId="{530EEE34-27A1-B446-AEFF-496FFF9994F7}" destId="{3933FE3C-EE74-5644-ABB3-BD72AAA82A62}" srcOrd="0" destOrd="0" presId="urn:microsoft.com/office/officeart/2005/8/layout/hierarchy5"/>
    <dgm:cxn modelId="{0A2867D9-0E2F-A34A-B3CC-0F2324D5DE27}" type="presOf" srcId="{7BF84856-3B90-4145-B7D3-5BB2A33F37D0}" destId="{886080F6-674F-C743-ABF0-84542A425B0A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284729DB-C678-824E-A976-581B0A6EE4D3}" type="presOf" srcId="{444A9F1E-5234-3643-B518-2F9037C23EAF}" destId="{D97C9E2D-C213-734F-B60E-BBA7EF37A19F}" srcOrd="1" destOrd="0" presId="urn:microsoft.com/office/officeart/2005/8/layout/hierarchy5"/>
    <dgm:cxn modelId="{A2E6171E-116C-614F-99EA-038A08C20B2A}" srcId="{1B735653-0644-F449-B4C4-0ED1F6A4C7E0}" destId="{695B6711-6084-AB47-870D-ACCD41E035DD}" srcOrd="1" destOrd="0" parTransId="{44FB5599-6157-F74E-9D5D-B828E0E36E93}" sibTransId="{950963A4-FB87-4F4C-BE77-52627C1D4C1E}"/>
    <dgm:cxn modelId="{5EBC1311-6BEC-F44A-9D51-E76EAEE92AB9}" type="presOf" srcId="{5F86ADFF-C4AE-0344-A239-0C856C5869D2}" destId="{50C99DB9-9BB0-F04F-9BDE-6954EBC7B966}" srcOrd="0" destOrd="0" presId="urn:microsoft.com/office/officeart/2005/8/layout/hierarchy5"/>
    <dgm:cxn modelId="{76D8A323-BBBE-BB40-8E35-D338394E65A8}" type="presOf" srcId="{6FFC7796-5763-0A47-9BC6-31AA9E481410}" destId="{A38CC815-9508-6641-B741-E8CDBD18E515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FDFB1F88-6302-4144-B3D6-6B4C874AF021}" type="presOf" srcId="{44FB5599-6157-F74E-9D5D-B828E0E36E93}" destId="{065CCA23-5550-DD45-8A92-456A6FE54EB7}" srcOrd="1" destOrd="0" presId="urn:microsoft.com/office/officeart/2005/8/layout/hierarchy5"/>
    <dgm:cxn modelId="{1F4D5379-DCC1-204B-99E7-75567406BCFB}" type="presOf" srcId="{7F9ADF7A-99FC-9947-A328-5B51C67FEA1F}" destId="{AC37C01C-3DB0-E243-975F-107C623D30C4}" srcOrd="0" destOrd="0" presId="urn:microsoft.com/office/officeart/2005/8/layout/hierarchy5"/>
    <dgm:cxn modelId="{50377E0B-D135-2849-8FD7-3D4529AF4010}" type="presOf" srcId="{7F9ADF7A-99FC-9947-A328-5B51C67FEA1F}" destId="{9B3365CF-F5A9-B44D-8613-E6E28A16E1E7}" srcOrd="1" destOrd="0" presId="urn:microsoft.com/office/officeart/2005/8/layout/hierarchy5"/>
    <dgm:cxn modelId="{E22426DE-D858-B44A-9BFA-1846CFD6FB6C}" type="presOf" srcId="{1B735653-0644-F449-B4C4-0ED1F6A4C7E0}" destId="{7B0221F3-5D0D-5D4E-8BCD-63CF8E0DEB5D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8AC54D6D-C66C-7746-847F-3BE1F69653DF}" type="presOf" srcId="{F339F5B8-F89A-754B-9BFA-65874C60DB7A}" destId="{3559B619-D837-754B-8102-207C84454180}" srcOrd="0" destOrd="0" presId="urn:microsoft.com/office/officeart/2005/8/layout/hierarchy5"/>
    <dgm:cxn modelId="{4F457272-2FC3-AA48-BF86-067D83978886}" type="presOf" srcId="{3FAFF160-2EEA-5F48-8F87-99C04FB1B874}" destId="{9685DE53-80CE-3F42-9967-ACE65BF069FF}" srcOrd="1" destOrd="0" presId="urn:microsoft.com/office/officeart/2005/8/layout/hierarchy5"/>
    <dgm:cxn modelId="{6F3ACA21-A759-D748-BEB0-7F97276CB263}" type="presOf" srcId="{3EB185C6-E2F4-7541-9D05-21974232E934}" destId="{55D02F28-2378-0841-9435-5D2F4CCD968B}" srcOrd="0" destOrd="0" presId="urn:microsoft.com/office/officeart/2005/8/layout/hierarchy5"/>
    <dgm:cxn modelId="{C0B0A4DC-0786-2D4A-954E-CA7ACD313268}" type="presOf" srcId="{87693AF5-719A-194B-B1CA-C8804C931FC7}" destId="{9D0A1A56-9B1F-BA4C-BE4E-A2CF6B432669}" srcOrd="0" destOrd="0" presId="urn:microsoft.com/office/officeart/2005/8/layout/hierarchy5"/>
    <dgm:cxn modelId="{57B0C09B-881F-CB4F-ADD7-74BC091402A6}" type="presOf" srcId="{3CFDA553-883D-C745-A3C7-8A4BA92F937B}" destId="{C10BF867-1A7A-4446-A053-A40303DB35CE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82F06C7A-E189-5E43-81E8-8F3D532869EE}" type="presOf" srcId="{4E17C6A3-9B26-D947-AA15-E97E5BA220E5}" destId="{66F13031-F75E-D844-A099-232EB22FB6E2}" srcOrd="0" destOrd="0" presId="urn:microsoft.com/office/officeart/2005/8/layout/hierarchy5"/>
    <dgm:cxn modelId="{5477E525-3214-7449-8186-EDE875CEBB13}" srcId="{695B6711-6084-AB47-870D-ACCD41E035DD}" destId="{C07382C4-F5ED-CB4C-AF9F-8B8A580829F3}" srcOrd="0" destOrd="0" parTransId="{3FAFF160-2EEA-5F48-8F87-99C04FB1B874}" sibTransId="{14687756-92F2-8140-AB7A-33D9B1402D45}"/>
    <dgm:cxn modelId="{A4060105-7B71-7E4E-9791-694063712714}" type="presOf" srcId="{4E17C6A3-9B26-D947-AA15-E97E5BA220E5}" destId="{B10FF412-A77A-5D4D-AC80-7CFFF767CC26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8DCA5761-C10A-F242-86BF-2E50DD002400}" type="presOf" srcId="{20454766-565B-7B4E-AEEB-A6138568AF92}" destId="{4953A121-5957-5A43-A424-1A2809E07536}" srcOrd="0" destOrd="0" presId="urn:microsoft.com/office/officeart/2005/8/layout/hierarchy5"/>
    <dgm:cxn modelId="{378829AA-6467-5247-8CA8-4861A7541C5B}" type="presOf" srcId="{3FAFF160-2EEA-5F48-8F87-99C04FB1B874}" destId="{7CCDDFFF-C267-634E-AB24-CF4A70D9DDAA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D98535E7-4523-C242-9DB7-92588E348055}" type="presOf" srcId="{A45C318E-9B0A-2E43-987C-C10EFC0359A9}" destId="{05FE9CF1-B2D6-2043-8D0C-D2516ECD6FB0}" srcOrd="0" destOrd="0" presId="urn:microsoft.com/office/officeart/2005/8/layout/hierarchy5"/>
    <dgm:cxn modelId="{E13FCD68-9CEE-1C47-8518-A3A8B74CF9D9}" type="presOf" srcId="{D3C99FA0-09AB-8444-9973-1CD2E4BF1D85}" destId="{031F961D-3F74-1240-A06C-0A2363EC79B5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A41875BA-CD14-F84A-A3EC-25342990FDF5}" type="presOf" srcId="{BE3DAFC3-22BF-C341-8077-FCF437DC7C8D}" destId="{5461BFF1-D96F-8947-A9B2-17D8F2ADD446}" srcOrd="0" destOrd="0" presId="urn:microsoft.com/office/officeart/2005/8/layout/hierarchy5"/>
    <dgm:cxn modelId="{A64FAE8E-5AE2-B94F-85C4-F1E70D112767}" type="presParOf" srcId="{E810B35D-2F6A-C347-9837-B725ECEB6BA6}" destId="{3DD859A7-BADB-7548-B999-D5D1694DE6E9}" srcOrd="0" destOrd="0" presId="urn:microsoft.com/office/officeart/2005/8/layout/hierarchy5"/>
    <dgm:cxn modelId="{C85D2487-BD66-1144-B86F-04C1D709A908}" type="presParOf" srcId="{3DD859A7-BADB-7548-B999-D5D1694DE6E9}" destId="{DE4BCF83-B2F8-0745-B6E9-F0DB554E1593}" srcOrd="0" destOrd="0" presId="urn:microsoft.com/office/officeart/2005/8/layout/hierarchy5"/>
    <dgm:cxn modelId="{9225C5BC-8E07-0345-B586-67228FF3D527}" type="presParOf" srcId="{DE4BCF83-B2F8-0745-B6E9-F0DB554E1593}" destId="{AF30A732-6CFB-F248-9309-4B678704E064}" srcOrd="0" destOrd="0" presId="urn:microsoft.com/office/officeart/2005/8/layout/hierarchy5"/>
    <dgm:cxn modelId="{5AF8D4A3-B624-C44F-A5A1-4B78AAE51CCE}" type="presParOf" srcId="{AF30A732-6CFB-F248-9309-4B678704E064}" destId="{C10BF867-1A7A-4446-A053-A40303DB35CE}" srcOrd="0" destOrd="0" presId="urn:microsoft.com/office/officeart/2005/8/layout/hierarchy5"/>
    <dgm:cxn modelId="{61886CD9-89FC-2F4D-9F85-100B4341FE84}" type="presParOf" srcId="{AF30A732-6CFB-F248-9309-4B678704E064}" destId="{7E56E4D9-A020-2B4A-8DD9-6995189AF7D3}" srcOrd="1" destOrd="0" presId="urn:microsoft.com/office/officeart/2005/8/layout/hierarchy5"/>
    <dgm:cxn modelId="{19FC1369-9338-B845-951B-30A239348E5F}" type="presParOf" srcId="{7E56E4D9-A020-2B4A-8DD9-6995189AF7D3}" destId="{FFE61F10-2E9E-F747-96FA-18547165C978}" srcOrd="0" destOrd="0" presId="urn:microsoft.com/office/officeart/2005/8/layout/hierarchy5"/>
    <dgm:cxn modelId="{E9EDC6F1-0096-E64B-B64E-1B896C48E907}" type="presParOf" srcId="{FFE61F10-2E9E-F747-96FA-18547165C978}" destId="{A183BC37-C33A-0B45-B57E-7D763330C59C}" srcOrd="0" destOrd="0" presId="urn:microsoft.com/office/officeart/2005/8/layout/hierarchy5"/>
    <dgm:cxn modelId="{5E0E14ED-C5EE-9F45-B1A4-1DF20923E00B}" type="presParOf" srcId="{7E56E4D9-A020-2B4A-8DD9-6995189AF7D3}" destId="{8B152458-8A7E-B44C-95DB-3E93235784E6}" srcOrd="1" destOrd="0" presId="urn:microsoft.com/office/officeart/2005/8/layout/hierarchy5"/>
    <dgm:cxn modelId="{87C7784D-FDE9-8E4A-AB2C-E08FD5A534C3}" type="presParOf" srcId="{8B152458-8A7E-B44C-95DB-3E93235784E6}" destId="{221C9CAF-3F59-0049-B336-F958E62B9617}" srcOrd="0" destOrd="0" presId="urn:microsoft.com/office/officeart/2005/8/layout/hierarchy5"/>
    <dgm:cxn modelId="{EA5EF455-EB55-B44D-A1E7-95516E8140AA}" type="presParOf" srcId="{8B152458-8A7E-B44C-95DB-3E93235784E6}" destId="{A835BB99-2B44-2748-BA8B-1F42E4A8BA14}" srcOrd="1" destOrd="0" presId="urn:microsoft.com/office/officeart/2005/8/layout/hierarchy5"/>
    <dgm:cxn modelId="{99194A2F-D03F-2648-8ACC-504F8F738C45}" type="presParOf" srcId="{7E56E4D9-A020-2B4A-8DD9-6995189AF7D3}" destId="{070CAA69-03B0-F24C-9492-720899E6B160}" srcOrd="2" destOrd="0" presId="urn:microsoft.com/office/officeart/2005/8/layout/hierarchy5"/>
    <dgm:cxn modelId="{D121A566-F6D7-3040-9F03-9165CBD747BD}" type="presParOf" srcId="{070CAA69-03B0-F24C-9492-720899E6B160}" destId="{886080F6-674F-C743-ABF0-84542A425B0A}" srcOrd="0" destOrd="0" presId="urn:microsoft.com/office/officeart/2005/8/layout/hierarchy5"/>
    <dgm:cxn modelId="{735A0FF7-89B2-1D49-969D-A245C14AF400}" type="presParOf" srcId="{7E56E4D9-A020-2B4A-8DD9-6995189AF7D3}" destId="{FD4EDB0E-719D-B941-B890-33E05B702EFC}" srcOrd="3" destOrd="0" presId="urn:microsoft.com/office/officeart/2005/8/layout/hierarchy5"/>
    <dgm:cxn modelId="{FE788651-32FE-B248-B1EA-048C944C9FA7}" type="presParOf" srcId="{FD4EDB0E-719D-B941-B890-33E05B702EFC}" destId="{55D02F28-2378-0841-9435-5D2F4CCD968B}" srcOrd="0" destOrd="0" presId="urn:microsoft.com/office/officeart/2005/8/layout/hierarchy5"/>
    <dgm:cxn modelId="{DA0C3F24-1F7C-3346-B412-AED15E837701}" type="presParOf" srcId="{FD4EDB0E-719D-B941-B890-33E05B702EFC}" destId="{ED65D717-49D7-A841-929E-2D84E1C3F705}" srcOrd="1" destOrd="0" presId="urn:microsoft.com/office/officeart/2005/8/layout/hierarchy5"/>
    <dgm:cxn modelId="{1BFC3E3A-5B08-EE41-950D-B8E6708F0B2D}" type="presParOf" srcId="{ED65D717-49D7-A841-929E-2D84E1C3F705}" destId="{031F961D-3F74-1240-A06C-0A2363EC79B5}" srcOrd="0" destOrd="0" presId="urn:microsoft.com/office/officeart/2005/8/layout/hierarchy5"/>
    <dgm:cxn modelId="{8DEC60B9-D510-734E-AE6E-55442260C900}" type="presParOf" srcId="{031F961D-3F74-1240-A06C-0A2363EC79B5}" destId="{8B7E89A7-FE16-6948-914A-65700DA76519}" srcOrd="0" destOrd="0" presId="urn:microsoft.com/office/officeart/2005/8/layout/hierarchy5"/>
    <dgm:cxn modelId="{197BCD53-10FF-1B43-BB6A-44199A81917F}" type="presParOf" srcId="{ED65D717-49D7-A841-929E-2D84E1C3F705}" destId="{EDD360A7-3AB9-544E-BBF4-CEE1B01B4B7E}" srcOrd="1" destOrd="0" presId="urn:microsoft.com/office/officeart/2005/8/layout/hierarchy5"/>
    <dgm:cxn modelId="{EF7A2018-9CC3-A84E-AC5A-13B072F3CE69}" type="presParOf" srcId="{EDD360A7-3AB9-544E-BBF4-CEE1B01B4B7E}" destId="{3933FE3C-EE74-5644-ABB3-BD72AAA82A62}" srcOrd="0" destOrd="0" presId="urn:microsoft.com/office/officeart/2005/8/layout/hierarchy5"/>
    <dgm:cxn modelId="{7965DC12-79A2-424B-AE08-79D64204A1E5}" type="presParOf" srcId="{EDD360A7-3AB9-544E-BBF4-CEE1B01B4B7E}" destId="{706AEDF1-690A-5041-9E7C-1D01343E8CCB}" srcOrd="1" destOrd="0" presId="urn:microsoft.com/office/officeart/2005/8/layout/hierarchy5"/>
    <dgm:cxn modelId="{40CC876F-6379-6846-B0B9-E862F05754E7}" type="presParOf" srcId="{706AEDF1-690A-5041-9E7C-1D01343E8CCB}" destId="{F1A99ACE-F69E-2D4D-99DA-0EE5E855DB68}" srcOrd="0" destOrd="0" presId="urn:microsoft.com/office/officeart/2005/8/layout/hierarchy5"/>
    <dgm:cxn modelId="{E4D94E00-1087-C84C-BC0F-380508B94E59}" type="presParOf" srcId="{F1A99ACE-F69E-2D4D-99DA-0EE5E855DB68}" destId="{D97C9E2D-C213-734F-B60E-BBA7EF37A19F}" srcOrd="0" destOrd="0" presId="urn:microsoft.com/office/officeart/2005/8/layout/hierarchy5"/>
    <dgm:cxn modelId="{85D503DA-A9B7-E849-A2B4-283F689CE01C}" type="presParOf" srcId="{706AEDF1-690A-5041-9E7C-1D01343E8CCB}" destId="{9DADD097-8A93-5342-99E8-8390F439340B}" srcOrd="1" destOrd="0" presId="urn:microsoft.com/office/officeart/2005/8/layout/hierarchy5"/>
    <dgm:cxn modelId="{C515A499-0E6B-5C41-84BE-09EB76211F1F}" type="presParOf" srcId="{9DADD097-8A93-5342-99E8-8390F439340B}" destId="{5461BFF1-D96F-8947-A9B2-17D8F2ADD446}" srcOrd="0" destOrd="0" presId="urn:microsoft.com/office/officeart/2005/8/layout/hierarchy5"/>
    <dgm:cxn modelId="{CDBED338-D151-0D46-96B8-CA7DBEE1AB4F}" type="presParOf" srcId="{9DADD097-8A93-5342-99E8-8390F439340B}" destId="{7E4192CE-2E72-CE4B-8768-D9DB805B3450}" srcOrd="1" destOrd="0" presId="urn:microsoft.com/office/officeart/2005/8/layout/hierarchy5"/>
    <dgm:cxn modelId="{E8C5C2DB-2073-3F40-9AD5-AF366BED67C5}" type="presParOf" srcId="{ED65D717-49D7-A841-929E-2D84E1C3F705}" destId="{66F13031-F75E-D844-A099-232EB22FB6E2}" srcOrd="2" destOrd="0" presId="urn:microsoft.com/office/officeart/2005/8/layout/hierarchy5"/>
    <dgm:cxn modelId="{28BF8D21-DF77-204A-8A5F-C16523E07A84}" type="presParOf" srcId="{66F13031-F75E-D844-A099-232EB22FB6E2}" destId="{B10FF412-A77A-5D4D-AC80-7CFFF767CC26}" srcOrd="0" destOrd="0" presId="urn:microsoft.com/office/officeart/2005/8/layout/hierarchy5"/>
    <dgm:cxn modelId="{7E6E32B0-A3C1-344B-94EE-70515B0907A1}" type="presParOf" srcId="{ED65D717-49D7-A841-929E-2D84E1C3F705}" destId="{C854021C-7DD2-FD4C-B5A9-2485D3BA72CE}" srcOrd="3" destOrd="0" presId="urn:microsoft.com/office/officeart/2005/8/layout/hierarchy5"/>
    <dgm:cxn modelId="{C27F1D3A-D207-994E-9402-6D3D0B81F43E}" type="presParOf" srcId="{C854021C-7DD2-FD4C-B5A9-2485D3BA72CE}" destId="{92CE0197-96BE-C146-9392-71643BA1F606}" srcOrd="0" destOrd="0" presId="urn:microsoft.com/office/officeart/2005/8/layout/hierarchy5"/>
    <dgm:cxn modelId="{5E01A0DD-ADC3-DB42-A686-28FA471CE763}" type="presParOf" srcId="{C854021C-7DD2-FD4C-B5A9-2485D3BA72CE}" destId="{4F51183B-8D4A-0A42-A5AA-F95ACCACE3DC}" srcOrd="1" destOrd="0" presId="urn:microsoft.com/office/officeart/2005/8/layout/hierarchy5"/>
    <dgm:cxn modelId="{242BAFE9-5867-FC4D-BD83-0260FAE73A1B}" type="presParOf" srcId="{4F51183B-8D4A-0A42-A5AA-F95ACCACE3DC}" destId="{4953A121-5957-5A43-A424-1A2809E07536}" srcOrd="0" destOrd="0" presId="urn:microsoft.com/office/officeart/2005/8/layout/hierarchy5"/>
    <dgm:cxn modelId="{98626C8B-070B-AE44-B6AB-DE2AA0A40072}" type="presParOf" srcId="{4953A121-5957-5A43-A424-1A2809E07536}" destId="{ECD3D4EF-C09E-8C41-97CA-6D17648E0F23}" srcOrd="0" destOrd="0" presId="urn:microsoft.com/office/officeart/2005/8/layout/hierarchy5"/>
    <dgm:cxn modelId="{81A02E89-A0EF-1D4F-A875-CA92AC13B920}" type="presParOf" srcId="{4F51183B-8D4A-0A42-A5AA-F95ACCACE3DC}" destId="{95589B5A-23D4-9245-8A2C-F4BE2BD882A6}" srcOrd="1" destOrd="0" presId="urn:microsoft.com/office/officeart/2005/8/layout/hierarchy5"/>
    <dgm:cxn modelId="{5744E370-0B30-D24D-93FE-D2E32642A90C}" type="presParOf" srcId="{95589B5A-23D4-9245-8A2C-F4BE2BD882A6}" destId="{BA5D4AFC-513D-904C-929B-9E59DC469C1C}" srcOrd="0" destOrd="0" presId="urn:microsoft.com/office/officeart/2005/8/layout/hierarchy5"/>
    <dgm:cxn modelId="{7DCA2728-2A62-4249-8287-3AC838F02577}" type="presParOf" srcId="{95589B5A-23D4-9245-8A2C-F4BE2BD882A6}" destId="{17123F71-7DB5-5A4A-868D-486B2A0BF4DF}" srcOrd="1" destOrd="0" presId="urn:microsoft.com/office/officeart/2005/8/layout/hierarchy5"/>
    <dgm:cxn modelId="{F6A25EDC-5FD1-384F-861E-05A4233021B5}" type="presParOf" srcId="{17123F71-7DB5-5A4A-868D-486B2A0BF4DF}" destId="{AC37C01C-3DB0-E243-975F-107C623D30C4}" srcOrd="0" destOrd="0" presId="urn:microsoft.com/office/officeart/2005/8/layout/hierarchy5"/>
    <dgm:cxn modelId="{703EE5E0-90AA-5640-882B-7EB3FCB0B239}" type="presParOf" srcId="{AC37C01C-3DB0-E243-975F-107C623D30C4}" destId="{9B3365CF-F5A9-B44D-8613-E6E28A16E1E7}" srcOrd="0" destOrd="0" presId="urn:microsoft.com/office/officeart/2005/8/layout/hierarchy5"/>
    <dgm:cxn modelId="{B65C5FB4-C453-1348-B10F-E96560479238}" type="presParOf" srcId="{17123F71-7DB5-5A4A-868D-486B2A0BF4DF}" destId="{C5848936-1CD1-484B-B263-A35F16823360}" srcOrd="1" destOrd="0" presId="urn:microsoft.com/office/officeart/2005/8/layout/hierarchy5"/>
    <dgm:cxn modelId="{3C46EB34-0218-8B48-A14A-2788BE6E1CF2}" type="presParOf" srcId="{C5848936-1CD1-484B-B263-A35F16823360}" destId="{1E06612D-F92A-D449-84C6-49735490689A}" srcOrd="0" destOrd="0" presId="urn:microsoft.com/office/officeart/2005/8/layout/hierarchy5"/>
    <dgm:cxn modelId="{67D2A316-0985-3D41-AB3D-39FD39080757}" type="presParOf" srcId="{C5848936-1CD1-484B-B263-A35F16823360}" destId="{677CD7DF-E483-4B49-9951-22C59CD1F917}" srcOrd="1" destOrd="0" presId="urn:microsoft.com/office/officeart/2005/8/layout/hierarchy5"/>
    <dgm:cxn modelId="{3F5B44B2-6A7C-C34B-B82C-C021BF76178A}" type="presParOf" srcId="{17123F71-7DB5-5A4A-868D-486B2A0BF4DF}" destId="{50C99DB9-9BB0-F04F-9BDE-6954EBC7B966}" srcOrd="2" destOrd="0" presId="urn:microsoft.com/office/officeart/2005/8/layout/hierarchy5"/>
    <dgm:cxn modelId="{9F216F6D-8D8F-834B-93A4-F16862D3F726}" type="presParOf" srcId="{50C99DB9-9BB0-F04F-9BDE-6954EBC7B966}" destId="{2A472AA1-0CAB-A541-B487-A218DA1968C2}" srcOrd="0" destOrd="0" presId="urn:microsoft.com/office/officeart/2005/8/layout/hierarchy5"/>
    <dgm:cxn modelId="{30CF56B2-C023-4749-8267-93CCAD2E8363}" type="presParOf" srcId="{17123F71-7DB5-5A4A-868D-486B2A0BF4DF}" destId="{94183DDD-BDAF-DB4D-9A08-A9AECD089A28}" srcOrd="3" destOrd="0" presId="urn:microsoft.com/office/officeart/2005/8/layout/hierarchy5"/>
    <dgm:cxn modelId="{967C69A1-A047-0E40-9087-C57B7BFC033E}" type="presParOf" srcId="{94183DDD-BDAF-DB4D-9A08-A9AECD089A28}" destId="{7B0221F3-5D0D-5D4E-8BCD-63CF8E0DEB5D}" srcOrd="0" destOrd="0" presId="urn:microsoft.com/office/officeart/2005/8/layout/hierarchy5"/>
    <dgm:cxn modelId="{63DA9E46-485F-F44B-9557-39B9419C5012}" type="presParOf" srcId="{94183DDD-BDAF-DB4D-9A08-A9AECD089A28}" destId="{C0619D3B-3E71-A84A-989D-E6D782868BD7}" srcOrd="1" destOrd="0" presId="urn:microsoft.com/office/officeart/2005/8/layout/hierarchy5"/>
    <dgm:cxn modelId="{44547119-5AD5-7744-B1A1-010E10A79535}" type="presParOf" srcId="{C0619D3B-3E71-A84A-989D-E6D782868BD7}" destId="{9D0A1A56-9B1F-BA4C-BE4E-A2CF6B432669}" srcOrd="0" destOrd="0" presId="urn:microsoft.com/office/officeart/2005/8/layout/hierarchy5"/>
    <dgm:cxn modelId="{D5CAF861-4AB3-1F40-BF85-ACC9613C72AC}" type="presParOf" srcId="{9D0A1A56-9B1F-BA4C-BE4E-A2CF6B432669}" destId="{D6A97811-54BB-2D48-9786-C8ECD0E65D37}" srcOrd="0" destOrd="0" presId="urn:microsoft.com/office/officeart/2005/8/layout/hierarchy5"/>
    <dgm:cxn modelId="{A51C5D32-0A70-BC46-BC2D-FC39027550C2}" type="presParOf" srcId="{C0619D3B-3E71-A84A-989D-E6D782868BD7}" destId="{42C111A5-AEC5-A545-8341-E43FBEB7A8CD}" srcOrd="1" destOrd="0" presId="urn:microsoft.com/office/officeart/2005/8/layout/hierarchy5"/>
    <dgm:cxn modelId="{FD9FB887-E8BE-9343-B588-A6B60355F736}" type="presParOf" srcId="{42C111A5-AEC5-A545-8341-E43FBEB7A8CD}" destId="{3559B619-D837-754B-8102-207C84454180}" srcOrd="0" destOrd="0" presId="urn:microsoft.com/office/officeart/2005/8/layout/hierarchy5"/>
    <dgm:cxn modelId="{9AD7B8BE-93EE-574D-AE57-E71ED6870524}" type="presParOf" srcId="{42C111A5-AEC5-A545-8341-E43FBEB7A8CD}" destId="{895302B9-FCDA-2B4B-A528-938F37E874EA}" srcOrd="1" destOrd="0" presId="urn:microsoft.com/office/officeart/2005/8/layout/hierarchy5"/>
    <dgm:cxn modelId="{353735D2-756D-2C40-BCF4-9E4A03B67529}" type="presParOf" srcId="{895302B9-FCDA-2B4B-A528-938F37E874EA}" destId="{A38CC815-9508-6641-B741-E8CDBD18E515}" srcOrd="0" destOrd="0" presId="urn:microsoft.com/office/officeart/2005/8/layout/hierarchy5"/>
    <dgm:cxn modelId="{F271B05E-D2AE-264A-A040-93AB5BB6E2E8}" type="presParOf" srcId="{A38CC815-9508-6641-B741-E8CDBD18E515}" destId="{04B8F778-F898-274F-8926-69CC523E0CA1}" srcOrd="0" destOrd="0" presId="urn:microsoft.com/office/officeart/2005/8/layout/hierarchy5"/>
    <dgm:cxn modelId="{CA401375-9C0E-7946-9AAB-8707292993A1}" type="presParOf" srcId="{895302B9-FCDA-2B4B-A528-938F37E874EA}" destId="{4D6E8784-8752-F04F-8A92-2DD7FB304353}" srcOrd="1" destOrd="0" presId="urn:microsoft.com/office/officeart/2005/8/layout/hierarchy5"/>
    <dgm:cxn modelId="{CD9940AF-1F98-8B4B-8078-3C856121D218}" type="presParOf" srcId="{4D6E8784-8752-F04F-8A92-2DD7FB304353}" destId="{256FC380-A617-6B41-88D9-CC1DC21526CC}" srcOrd="0" destOrd="0" presId="urn:microsoft.com/office/officeart/2005/8/layout/hierarchy5"/>
    <dgm:cxn modelId="{9CD3D7B3-0828-AA4F-B27B-6366FF592418}" type="presParOf" srcId="{4D6E8784-8752-F04F-8A92-2DD7FB304353}" destId="{00260CFC-C2A6-F540-87E3-4B20056E52FC}" srcOrd="1" destOrd="0" presId="urn:microsoft.com/office/officeart/2005/8/layout/hierarchy5"/>
    <dgm:cxn modelId="{2D698F24-1D88-A446-9F79-593F9AAABD2C}" type="presParOf" srcId="{C0619D3B-3E71-A84A-989D-E6D782868BD7}" destId="{A1DFDA20-A3A1-534A-B27C-D0B38FEF0E6E}" srcOrd="2" destOrd="0" presId="urn:microsoft.com/office/officeart/2005/8/layout/hierarchy5"/>
    <dgm:cxn modelId="{26375445-6ED9-1545-9C2F-283C2A92377A}" type="presParOf" srcId="{A1DFDA20-A3A1-534A-B27C-D0B38FEF0E6E}" destId="{065CCA23-5550-DD45-8A92-456A6FE54EB7}" srcOrd="0" destOrd="0" presId="urn:microsoft.com/office/officeart/2005/8/layout/hierarchy5"/>
    <dgm:cxn modelId="{6DEA62DF-39CE-E944-8A28-17946D21B19D}" type="presParOf" srcId="{C0619D3B-3E71-A84A-989D-E6D782868BD7}" destId="{61D3A7F4-F8D0-DF4F-9B54-E793B36082E0}" srcOrd="3" destOrd="0" presId="urn:microsoft.com/office/officeart/2005/8/layout/hierarchy5"/>
    <dgm:cxn modelId="{70B81CB3-B9DD-4848-83D1-09FB55F8224A}" type="presParOf" srcId="{61D3A7F4-F8D0-DF4F-9B54-E793B36082E0}" destId="{F52AFFB8-A5A4-A04C-B047-949DFF5D0ED0}" srcOrd="0" destOrd="0" presId="urn:microsoft.com/office/officeart/2005/8/layout/hierarchy5"/>
    <dgm:cxn modelId="{30363DE6-5C94-224A-8693-BD4DEA5556C1}" type="presParOf" srcId="{61D3A7F4-F8D0-DF4F-9B54-E793B36082E0}" destId="{5F2CE907-74C5-D744-A56D-AB09BEF91BB1}" srcOrd="1" destOrd="0" presId="urn:microsoft.com/office/officeart/2005/8/layout/hierarchy5"/>
    <dgm:cxn modelId="{A2B602F3-15B8-0949-9304-D43116964FEC}" type="presParOf" srcId="{5F2CE907-74C5-D744-A56D-AB09BEF91BB1}" destId="{7CCDDFFF-C267-634E-AB24-CF4A70D9DDAA}" srcOrd="0" destOrd="0" presId="urn:microsoft.com/office/officeart/2005/8/layout/hierarchy5"/>
    <dgm:cxn modelId="{1DB7492D-21B2-4644-B42B-18A00CAF5DFC}" type="presParOf" srcId="{7CCDDFFF-C267-634E-AB24-CF4A70D9DDAA}" destId="{9685DE53-80CE-3F42-9967-ACE65BF069FF}" srcOrd="0" destOrd="0" presId="urn:microsoft.com/office/officeart/2005/8/layout/hierarchy5"/>
    <dgm:cxn modelId="{CE73E338-A57D-8C49-A96A-058D9CB8F823}" type="presParOf" srcId="{5F2CE907-74C5-D744-A56D-AB09BEF91BB1}" destId="{1E4AB336-3F53-BE43-9A73-E82BA7D5AC5E}" srcOrd="1" destOrd="0" presId="urn:microsoft.com/office/officeart/2005/8/layout/hierarchy5"/>
    <dgm:cxn modelId="{0455932D-33CC-E04D-B113-3F8CF7361389}" type="presParOf" srcId="{1E4AB336-3F53-BE43-9A73-E82BA7D5AC5E}" destId="{B38F995C-2AEC-7142-95A5-0D799F4C86BA}" srcOrd="0" destOrd="0" presId="urn:microsoft.com/office/officeart/2005/8/layout/hierarchy5"/>
    <dgm:cxn modelId="{1EE20CAC-5FEF-714B-8340-9E05A283CD40}" type="presParOf" srcId="{1E4AB336-3F53-BE43-9A73-E82BA7D5AC5E}" destId="{709B4BC8-D3B2-724E-92CD-9368A5A23222}" srcOrd="1" destOrd="0" presId="urn:microsoft.com/office/officeart/2005/8/layout/hierarchy5"/>
    <dgm:cxn modelId="{939F00BE-C597-F44F-AD63-9D9D2EC7806D}" type="presParOf" srcId="{7E56E4D9-A020-2B4A-8DD9-6995189AF7D3}" destId="{3E663769-2BE0-6B49-BC3B-D8615EAAA421}" srcOrd="4" destOrd="0" presId="urn:microsoft.com/office/officeart/2005/8/layout/hierarchy5"/>
    <dgm:cxn modelId="{27D4760E-CA08-7C43-83A8-A5947270B226}" type="presParOf" srcId="{3E663769-2BE0-6B49-BC3B-D8615EAAA421}" destId="{6E9C2A4E-9125-5649-BA8E-5A6960930B11}" srcOrd="0" destOrd="0" presId="urn:microsoft.com/office/officeart/2005/8/layout/hierarchy5"/>
    <dgm:cxn modelId="{48BD5AC1-8327-164C-93E8-1F3AC659BC08}" type="presParOf" srcId="{7E56E4D9-A020-2B4A-8DD9-6995189AF7D3}" destId="{4BCCDD43-2CCE-7D40-B67E-F22DF2783F0C}" srcOrd="5" destOrd="0" presId="urn:microsoft.com/office/officeart/2005/8/layout/hierarchy5"/>
    <dgm:cxn modelId="{1E7F1C92-E021-6741-B077-409B81645C3F}" type="presParOf" srcId="{4BCCDD43-2CCE-7D40-B67E-F22DF2783F0C}" destId="{05FE9CF1-B2D6-2043-8D0C-D2516ECD6FB0}" srcOrd="0" destOrd="0" presId="urn:microsoft.com/office/officeart/2005/8/layout/hierarchy5"/>
    <dgm:cxn modelId="{2E53259E-9450-5C4F-BC08-AF528D9BBDD5}" type="presParOf" srcId="{4BCCDD43-2CCE-7D40-B67E-F22DF2783F0C}" destId="{E6111608-23BB-EA4C-A9AD-5891D3777124}" srcOrd="1" destOrd="0" presId="urn:microsoft.com/office/officeart/2005/8/layout/hierarchy5"/>
    <dgm:cxn modelId="{E9F203C0-0338-FE43-8095-1C0AD157969F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F199840A-21B9-8440-82A9-CE80C1A81BEB}" type="presOf" srcId="{87693AF5-719A-194B-B1CA-C8804C931FC7}" destId="{D6A97811-54BB-2D48-9786-C8ECD0E65D37}" srcOrd="1" destOrd="0" presId="urn:microsoft.com/office/officeart/2005/8/layout/hierarchy5"/>
    <dgm:cxn modelId="{78D10298-C1C4-584C-A837-C63CC66CC6B6}" type="presOf" srcId="{7F9ADF7A-99FC-9947-A328-5B51C67FEA1F}" destId="{9B3365CF-F5A9-B44D-8613-E6E28A16E1E7}" srcOrd="1" destOrd="0" presId="urn:microsoft.com/office/officeart/2005/8/layout/hierarchy5"/>
    <dgm:cxn modelId="{E813C2BE-195E-1D4B-B703-0D3258F3F3C6}" type="presOf" srcId="{0C310DF1-E58A-A348-8D62-BD8C1463842A}" destId="{C9846AA6-296A-4441-A7A1-728CAB3DCCDA}" srcOrd="0" destOrd="0" presId="urn:microsoft.com/office/officeart/2005/8/layout/hierarchy5"/>
    <dgm:cxn modelId="{918229B2-F829-D24D-8564-91FFB0EEF61F}" type="presOf" srcId="{3EB185C6-E2F4-7541-9D05-21974232E934}" destId="{55D02F28-2378-0841-9435-5D2F4CCD968B}" srcOrd="0" destOrd="0" presId="urn:microsoft.com/office/officeart/2005/8/layout/hierarchy5"/>
    <dgm:cxn modelId="{BFEDCE08-7B74-364F-8443-6C1871563F26}" type="presOf" srcId="{7F9ADF7A-99FC-9947-A328-5B51C67FEA1F}" destId="{AC37C01C-3DB0-E243-975F-107C623D30C4}" srcOrd="0" destOrd="0" presId="urn:microsoft.com/office/officeart/2005/8/layout/hierarchy5"/>
    <dgm:cxn modelId="{C83DE4F0-DA4B-AB48-A559-79DCEAEFD0E8}" type="presOf" srcId="{3C2C3A37-3C54-3D49-8FA9-D5E109B5DB22}" destId="{92CE0197-96BE-C146-9392-71643BA1F606}" srcOrd="0" destOrd="0" presId="urn:microsoft.com/office/officeart/2005/8/layout/hierarchy5"/>
    <dgm:cxn modelId="{526A2D42-6B1D-4840-93D1-E4657377E0EC}" type="presOf" srcId="{DD59BA61-EF50-8844-89AF-5D71C449109A}" destId="{E812A06F-B290-0F49-949F-B3F0BEDC6DD1}" srcOrd="0" destOrd="0" presId="urn:microsoft.com/office/officeart/2005/8/layout/hierarchy5"/>
    <dgm:cxn modelId="{C648895B-93CC-8B47-8EA4-7EB494CCADDC}" type="presOf" srcId="{4EFED201-BA1F-AE4A-B3F6-3570859DEAD8}" destId="{4B580FEB-6F77-5343-B986-AE10AC06D391}" srcOrd="1" destOrd="0" presId="urn:microsoft.com/office/officeart/2005/8/layout/hierarchy5"/>
    <dgm:cxn modelId="{7288A221-5201-CC48-AA79-DF3CE99F67E7}" type="presOf" srcId="{530EEE34-27A1-B446-AEFF-496FFF9994F7}" destId="{3933FE3C-EE74-5644-ABB3-BD72AAA82A62}" srcOrd="0" destOrd="0" presId="urn:microsoft.com/office/officeart/2005/8/layout/hierarchy5"/>
    <dgm:cxn modelId="{70D54E3F-1778-0342-9EB0-53A7AECBD818}" type="presOf" srcId="{6FFC7796-5763-0A47-9BC6-31AA9E481410}" destId="{A38CC815-9508-6641-B741-E8CDBD18E515}" srcOrd="0" destOrd="0" presId="urn:microsoft.com/office/officeart/2005/8/layout/hierarchy5"/>
    <dgm:cxn modelId="{9B1E9E42-5B43-B040-9E78-D6942E71FCB2}" type="presOf" srcId="{3DCFC548-AC4F-9549-8C07-430D8CD6CF00}" destId="{221C9CAF-3F59-0049-B336-F958E62B9617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97DB999B-937B-6647-94B9-08612E10ED98}" type="presOf" srcId="{A7910F0B-92AE-E04B-9035-7A6DEAC4BFEF}" destId="{3E663769-2BE0-6B49-BC3B-D8615EAAA421}" srcOrd="0" destOrd="0" presId="urn:microsoft.com/office/officeart/2005/8/layout/hierarchy5"/>
    <dgm:cxn modelId="{0E80C101-E60E-954C-B81A-1BB92114FFF7}" type="presOf" srcId="{F1618591-CE98-824D-9830-378B3B304A24}" destId="{BA5D4AFC-513D-904C-929B-9E59DC469C1C}" srcOrd="0" destOrd="0" presId="urn:microsoft.com/office/officeart/2005/8/layout/hierarchy5"/>
    <dgm:cxn modelId="{2C1095D0-F733-D642-A063-A3A3AAFB01F1}" type="presOf" srcId="{87693AF5-719A-194B-B1CA-C8804C931FC7}" destId="{9D0A1A56-9B1F-BA4C-BE4E-A2CF6B432669}" srcOrd="0" destOrd="0" presId="urn:microsoft.com/office/officeart/2005/8/layout/hierarchy5"/>
    <dgm:cxn modelId="{61C8106D-FCDD-8A45-9C62-A2B3D1ACF383}" type="presOf" srcId="{C3DA678B-B0A6-6B49-9543-92143C2891DA}" destId="{1E06612D-F92A-D449-84C6-49735490689A}" srcOrd="0" destOrd="0" presId="urn:microsoft.com/office/officeart/2005/8/layout/hierarchy5"/>
    <dgm:cxn modelId="{1BA672D1-41B7-F943-9CFE-715A3089D200}" type="presOf" srcId="{9A718BD6-94BB-1D4B-B73D-7155F75AE044}" destId="{256FC380-A617-6B41-88D9-CC1DC21526CC}" srcOrd="0" destOrd="0" presId="urn:microsoft.com/office/officeart/2005/8/layout/hierarchy5"/>
    <dgm:cxn modelId="{B6ECE9B2-F380-6940-8852-41BF8136B64E}" type="presOf" srcId="{1B735653-0644-F449-B4C4-0ED1F6A4C7E0}" destId="{7B0221F3-5D0D-5D4E-8BCD-63CF8E0DEB5D}" srcOrd="0" destOrd="0" presId="urn:microsoft.com/office/officeart/2005/8/layout/hierarchy5"/>
    <dgm:cxn modelId="{44474DD5-FBC9-FA43-9F0C-9ADFA36A7DC1}" type="presOf" srcId="{20454766-565B-7B4E-AEEB-A6138568AF92}" destId="{4953A121-5957-5A43-A424-1A2809E07536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AB50DFE9-D252-3840-B9A3-1CC53ACE8CB0}" type="presOf" srcId="{444A9F1E-5234-3643-B518-2F9037C23EAF}" destId="{F1A99ACE-F69E-2D4D-99DA-0EE5E855DB68}" srcOrd="0" destOrd="0" presId="urn:microsoft.com/office/officeart/2005/8/layout/hierarchy5"/>
    <dgm:cxn modelId="{E90AE6D5-5362-014E-8687-C34D7B37324E}" type="presOf" srcId="{20454766-565B-7B4E-AEEB-A6138568AF92}" destId="{ECD3D4EF-C09E-8C41-97CA-6D17648E0F23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6AC2B5FE-E61B-8449-8EDE-B42900B81C4A}" type="presOf" srcId="{7BF84856-3B90-4145-B7D3-5BB2A33F37D0}" destId="{886080F6-674F-C743-ABF0-84542A425B0A}" srcOrd="1" destOrd="0" presId="urn:microsoft.com/office/officeart/2005/8/layout/hierarchy5"/>
    <dgm:cxn modelId="{BE72F089-DF78-E54D-B6CD-8EB29435AB48}" type="presOf" srcId="{3CFDA553-883D-C745-A3C7-8A4BA92F937B}" destId="{C10BF867-1A7A-4446-A053-A40303DB35CE}" srcOrd="0" destOrd="0" presId="urn:microsoft.com/office/officeart/2005/8/layout/hierarchy5"/>
    <dgm:cxn modelId="{7DB80C8E-2F4E-AB4B-9BD3-11103C45A85E}" type="presOf" srcId="{4E17C6A3-9B26-D947-AA15-E97E5BA220E5}" destId="{B10FF412-A77A-5D4D-AC80-7CFFF767CC26}" srcOrd="1" destOrd="0" presId="urn:microsoft.com/office/officeart/2005/8/layout/hierarchy5"/>
    <dgm:cxn modelId="{477B7616-E6FB-5F47-91F6-BD799161AA5B}" type="presOf" srcId="{444A9F1E-5234-3643-B518-2F9037C23EAF}" destId="{D97C9E2D-C213-734F-B60E-BBA7EF37A19F}" srcOrd="1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E500CCC0-3F13-7B42-BA2B-FCBB0C54EE1B}" type="presOf" srcId="{4EFED201-BA1F-AE4A-B3F6-3570859DEAD8}" destId="{F418EDBA-514D-5849-8750-564C8A862E31}" srcOrd="0" destOrd="0" presId="urn:microsoft.com/office/officeart/2005/8/layout/hierarchy5"/>
    <dgm:cxn modelId="{9039DC63-C84E-6A4F-87E4-3061167EB187}" type="presOf" srcId="{4F9A35A4-B372-644D-BDB7-61660A4A26E6}" destId="{E810B35D-2F6A-C347-9837-B725ECEB6BA6}" srcOrd="0" destOrd="0" presId="urn:microsoft.com/office/officeart/2005/8/layout/hierarchy5"/>
    <dgm:cxn modelId="{8C1AB0BD-DCBE-7D46-921A-90E2328FA7ED}" type="presOf" srcId="{37594504-D479-E141-9AB9-DFE920523AC7}" destId="{FFE61F10-2E9E-F747-96FA-18547165C978}" srcOrd="0" destOrd="0" presId="urn:microsoft.com/office/officeart/2005/8/layout/hierarchy5"/>
    <dgm:cxn modelId="{AA3C3269-E8F0-F54C-9840-6DA991D711CC}" type="presOf" srcId="{BE3DAFC3-22BF-C341-8077-FCF437DC7C8D}" destId="{5461BFF1-D96F-8947-A9B2-17D8F2ADD446}" srcOrd="0" destOrd="0" presId="urn:microsoft.com/office/officeart/2005/8/layout/hierarchy5"/>
    <dgm:cxn modelId="{1DF95AE0-DF1D-E749-83B6-6542D418689F}" type="presOf" srcId="{4E17C6A3-9B26-D947-AA15-E97E5BA220E5}" destId="{66F13031-F75E-D844-A099-232EB22FB6E2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1F642B42-5CBD-A646-894A-A86EE9EB01D2}" type="presOf" srcId="{A45C318E-9B0A-2E43-987C-C10EFC0359A9}" destId="{05FE9CF1-B2D6-2043-8D0C-D2516ECD6FB0}" srcOrd="0" destOrd="0" presId="urn:microsoft.com/office/officeart/2005/8/layout/hierarchy5"/>
    <dgm:cxn modelId="{04D2470A-AA5D-E74A-BFDF-D50A81D4A7F0}" type="presOf" srcId="{A3CB4B28-1750-E142-BCD2-7E2EB273B516}" destId="{D2929E26-1F90-6D49-AA14-FCEE36A6CB5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F35BC5FC-FE17-ED48-8870-CACD0E923B35}" type="presOf" srcId="{F339F5B8-F89A-754B-9BFA-65874C60DB7A}" destId="{3559B619-D837-754B-8102-207C84454180}" srcOrd="0" destOrd="0" presId="urn:microsoft.com/office/officeart/2005/8/layout/hierarchy5"/>
    <dgm:cxn modelId="{99E20427-C2AC-1742-834C-C95AF8727934}" type="presOf" srcId="{7BF84856-3B90-4145-B7D3-5BB2A33F37D0}" destId="{070CAA69-03B0-F24C-9492-720899E6B160}" srcOrd="0" destOrd="0" presId="urn:microsoft.com/office/officeart/2005/8/layout/hierarchy5"/>
    <dgm:cxn modelId="{17B3CBC4-E64B-224D-81CA-758B3DFCD228}" type="presOf" srcId="{5F86ADFF-C4AE-0344-A239-0C856C5869D2}" destId="{2A472AA1-0CAB-A541-B487-A218DA1968C2}" srcOrd="1" destOrd="0" presId="urn:microsoft.com/office/officeart/2005/8/layout/hierarchy5"/>
    <dgm:cxn modelId="{5DAD0603-7850-2343-B760-EBA6029E1A9E}" type="presOf" srcId="{DD59BA61-EF50-8844-89AF-5D71C449109A}" destId="{90C33F72-A687-C24C-8E67-B03C2EA3B10B}" srcOrd="1" destOrd="0" presId="urn:microsoft.com/office/officeart/2005/8/layout/hierarchy5"/>
    <dgm:cxn modelId="{07D0689B-B124-C843-8E91-48BDD1DEAE4A}" type="presOf" srcId="{37594504-D479-E141-9AB9-DFE920523AC7}" destId="{A183BC37-C33A-0B45-B57E-7D763330C59C}" srcOrd="1" destOrd="0" presId="urn:microsoft.com/office/officeart/2005/8/layout/hierarchy5"/>
    <dgm:cxn modelId="{AB8FC937-3D8D-2D45-9821-5C0D4F09F806}" type="presOf" srcId="{5F86ADFF-C4AE-0344-A239-0C856C5869D2}" destId="{50C99DB9-9BB0-F04F-9BDE-6954EBC7B966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52166FCC-3E67-2843-B0AF-105610B5C610}" type="presOf" srcId="{D3C99FA0-09AB-8444-9973-1CD2E4BF1D85}" destId="{031F961D-3F74-1240-A06C-0A2363EC79B5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73650648-C606-9347-AD6E-430B5BAFA1F7}" type="presOf" srcId="{6FFC7796-5763-0A47-9BC6-31AA9E481410}" destId="{04B8F778-F898-274F-8926-69CC523E0CA1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C4ACC21F-BD70-A141-94DC-88D0F3F2F54A}" type="presOf" srcId="{D3C99FA0-09AB-8444-9973-1CD2E4BF1D85}" destId="{8B7E89A7-FE16-6948-914A-65700DA76519}" srcOrd="1" destOrd="0" presId="urn:microsoft.com/office/officeart/2005/8/layout/hierarchy5"/>
    <dgm:cxn modelId="{8E3478CD-D38B-274A-AEB2-8154AB4FC050}" type="presOf" srcId="{A7910F0B-92AE-E04B-9035-7A6DEAC4BFEF}" destId="{6E9C2A4E-9125-5649-BA8E-5A6960930B11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0A7B3C55-8E31-E84B-9F83-FEC315D51250}" type="presParOf" srcId="{E810B35D-2F6A-C347-9837-B725ECEB6BA6}" destId="{3DD859A7-BADB-7548-B999-D5D1694DE6E9}" srcOrd="0" destOrd="0" presId="urn:microsoft.com/office/officeart/2005/8/layout/hierarchy5"/>
    <dgm:cxn modelId="{F469184E-E226-6547-BEF8-75BED1F5CCA3}" type="presParOf" srcId="{3DD859A7-BADB-7548-B999-D5D1694DE6E9}" destId="{DE4BCF83-B2F8-0745-B6E9-F0DB554E1593}" srcOrd="0" destOrd="0" presId="urn:microsoft.com/office/officeart/2005/8/layout/hierarchy5"/>
    <dgm:cxn modelId="{7D360ACA-ADAA-D049-AF80-7E53114FC456}" type="presParOf" srcId="{DE4BCF83-B2F8-0745-B6E9-F0DB554E1593}" destId="{AF30A732-6CFB-F248-9309-4B678704E064}" srcOrd="0" destOrd="0" presId="urn:microsoft.com/office/officeart/2005/8/layout/hierarchy5"/>
    <dgm:cxn modelId="{D2A3F92C-6977-784E-A393-8BF25C4BE00F}" type="presParOf" srcId="{AF30A732-6CFB-F248-9309-4B678704E064}" destId="{C10BF867-1A7A-4446-A053-A40303DB35CE}" srcOrd="0" destOrd="0" presId="urn:microsoft.com/office/officeart/2005/8/layout/hierarchy5"/>
    <dgm:cxn modelId="{A692D85B-2E30-014A-AE4A-6037EC3EFEE3}" type="presParOf" srcId="{AF30A732-6CFB-F248-9309-4B678704E064}" destId="{7E56E4D9-A020-2B4A-8DD9-6995189AF7D3}" srcOrd="1" destOrd="0" presId="urn:microsoft.com/office/officeart/2005/8/layout/hierarchy5"/>
    <dgm:cxn modelId="{B62B8D5C-53B2-E742-AF97-FFC0DE1448C5}" type="presParOf" srcId="{7E56E4D9-A020-2B4A-8DD9-6995189AF7D3}" destId="{FFE61F10-2E9E-F747-96FA-18547165C978}" srcOrd="0" destOrd="0" presId="urn:microsoft.com/office/officeart/2005/8/layout/hierarchy5"/>
    <dgm:cxn modelId="{956B9301-9D61-E646-90F7-C8A25E1A6BC4}" type="presParOf" srcId="{FFE61F10-2E9E-F747-96FA-18547165C978}" destId="{A183BC37-C33A-0B45-B57E-7D763330C59C}" srcOrd="0" destOrd="0" presId="urn:microsoft.com/office/officeart/2005/8/layout/hierarchy5"/>
    <dgm:cxn modelId="{374B5145-8235-2645-89CD-29C2F60CA528}" type="presParOf" srcId="{7E56E4D9-A020-2B4A-8DD9-6995189AF7D3}" destId="{8B152458-8A7E-B44C-95DB-3E93235784E6}" srcOrd="1" destOrd="0" presId="urn:microsoft.com/office/officeart/2005/8/layout/hierarchy5"/>
    <dgm:cxn modelId="{BF6895C4-CBE4-E24B-BD78-2D1AB50E9F65}" type="presParOf" srcId="{8B152458-8A7E-B44C-95DB-3E93235784E6}" destId="{221C9CAF-3F59-0049-B336-F958E62B9617}" srcOrd="0" destOrd="0" presId="urn:microsoft.com/office/officeart/2005/8/layout/hierarchy5"/>
    <dgm:cxn modelId="{D8ACF425-5126-B246-9DDE-1B8E51924B61}" type="presParOf" srcId="{8B152458-8A7E-B44C-95DB-3E93235784E6}" destId="{A835BB99-2B44-2748-BA8B-1F42E4A8BA14}" srcOrd="1" destOrd="0" presId="urn:microsoft.com/office/officeart/2005/8/layout/hierarchy5"/>
    <dgm:cxn modelId="{25789AC3-EDD2-0748-BC59-9273DDA440AC}" type="presParOf" srcId="{7E56E4D9-A020-2B4A-8DD9-6995189AF7D3}" destId="{070CAA69-03B0-F24C-9492-720899E6B160}" srcOrd="2" destOrd="0" presId="urn:microsoft.com/office/officeart/2005/8/layout/hierarchy5"/>
    <dgm:cxn modelId="{E4EADB87-AB7E-1D48-B033-FAEBA919D26F}" type="presParOf" srcId="{070CAA69-03B0-F24C-9492-720899E6B160}" destId="{886080F6-674F-C743-ABF0-84542A425B0A}" srcOrd="0" destOrd="0" presId="urn:microsoft.com/office/officeart/2005/8/layout/hierarchy5"/>
    <dgm:cxn modelId="{4F94D4E1-2C1E-1946-922A-3E06DFB8821B}" type="presParOf" srcId="{7E56E4D9-A020-2B4A-8DD9-6995189AF7D3}" destId="{FD4EDB0E-719D-B941-B890-33E05B702EFC}" srcOrd="3" destOrd="0" presId="urn:microsoft.com/office/officeart/2005/8/layout/hierarchy5"/>
    <dgm:cxn modelId="{40AA306C-6D0F-EB48-8715-15967762C934}" type="presParOf" srcId="{FD4EDB0E-719D-B941-B890-33E05B702EFC}" destId="{55D02F28-2378-0841-9435-5D2F4CCD968B}" srcOrd="0" destOrd="0" presId="urn:microsoft.com/office/officeart/2005/8/layout/hierarchy5"/>
    <dgm:cxn modelId="{CB1FB800-F62D-4C4F-8C3C-EDA6B572B970}" type="presParOf" srcId="{FD4EDB0E-719D-B941-B890-33E05B702EFC}" destId="{ED65D717-49D7-A841-929E-2D84E1C3F705}" srcOrd="1" destOrd="0" presId="urn:microsoft.com/office/officeart/2005/8/layout/hierarchy5"/>
    <dgm:cxn modelId="{DD9083C4-D5E4-494B-8BF4-25C60FD8B0EE}" type="presParOf" srcId="{ED65D717-49D7-A841-929E-2D84E1C3F705}" destId="{031F961D-3F74-1240-A06C-0A2363EC79B5}" srcOrd="0" destOrd="0" presId="urn:microsoft.com/office/officeart/2005/8/layout/hierarchy5"/>
    <dgm:cxn modelId="{8D3DB19D-F89A-1C4B-A2EE-FB8096FD8EDC}" type="presParOf" srcId="{031F961D-3F74-1240-A06C-0A2363EC79B5}" destId="{8B7E89A7-FE16-6948-914A-65700DA76519}" srcOrd="0" destOrd="0" presId="urn:microsoft.com/office/officeart/2005/8/layout/hierarchy5"/>
    <dgm:cxn modelId="{D5627310-8517-1D42-A6B1-FD78C73CA1EE}" type="presParOf" srcId="{ED65D717-49D7-A841-929E-2D84E1C3F705}" destId="{EDD360A7-3AB9-544E-BBF4-CEE1B01B4B7E}" srcOrd="1" destOrd="0" presId="urn:microsoft.com/office/officeart/2005/8/layout/hierarchy5"/>
    <dgm:cxn modelId="{B84E5FD0-9B34-6C43-8623-BC09F04B93CA}" type="presParOf" srcId="{EDD360A7-3AB9-544E-BBF4-CEE1B01B4B7E}" destId="{3933FE3C-EE74-5644-ABB3-BD72AAA82A62}" srcOrd="0" destOrd="0" presId="urn:microsoft.com/office/officeart/2005/8/layout/hierarchy5"/>
    <dgm:cxn modelId="{E35B5AF4-7089-794F-BF78-D5855B6925EE}" type="presParOf" srcId="{EDD360A7-3AB9-544E-BBF4-CEE1B01B4B7E}" destId="{706AEDF1-690A-5041-9E7C-1D01343E8CCB}" srcOrd="1" destOrd="0" presId="urn:microsoft.com/office/officeart/2005/8/layout/hierarchy5"/>
    <dgm:cxn modelId="{D2043C43-2EC6-5045-977F-F01BCD4D2089}" type="presParOf" srcId="{706AEDF1-690A-5041-9E7C-1D01343E8CCB}" destId="{F1A99ACE-F69E-2D4D-99DA-0EE5E855DB68}" srcOrd="0" destOrd="0" presId="urn:microsoft.com/office/officeart/2005/8/layout/hierarchy5"/>
    <dgm:cxn modelId="{C1933F12-53D2-CA44-821C-C1C13C4EEF3C}" type="presParOf" srcId="{F1A99ACE-F69E-2D4D-99DA-0EE5E855DB68}" destId="{D97C9E2D-C213-734F-B60E-BBA7EF37A19F}" srcOrd="0" destOrd="0" presId="urn:microsoft.com/office/officeart/2005/8/layout/hierarchy5"/>
    <dgm:cxn modelId="{7C203634-0494-294B-A398-24A727DF3F05}" type="presParOf" srcId="{706AEDF1-690A-5041-9E7C-1D01343E8CCB}" destId="{9DADD097-8A93-5342-99E8-8390F439340B}" srcOrd="1" destOrd="0" presId="urn:microsoft.com/office/officeart/2005/8/layout/hierarchy5"/>
    <dgm:cxn modelId="{C1D1A745-58FD-B04D-880D-1E9164389693}" type="presParOf" srcId="{9DADD097-8A93-5342-99E8-8390F439340B}" destId="{5461BFF1-D96F-8947-A9B2-17D8F2ADD446}" srcOrd="0" destOrd="0" presId="urn:microsoft.com/office/officeart/2005/8/layout/hierarchy5"/>
    <dgm:cxn modelId="{16C60604-4BA3-4440-81F2-11F018F1D9F6}" type="presParOf" srcId="{9DADD097-8A93-5342-99E8-8390F439340B}" destId="{7E4192CE-2E72-CE4B-8768-D9DB805B3450}" srcOrd="1" destOrd="0" presId="urn:microsoft.com/office/officeart/2005/8/layout/hierarchy5"/>
    <dgm:cxn modelId="{9F01E4CD-16BD-F84A-AC6B-16D44D897EC3}" type="presParOf" srcId="{ED65D717-49D7-A841-929E-2D84E1C3F705}" destId="{66F13031-F75E-D844-A099-232EB22FB6E2}" srcOrd="2" destOrd="0" presId="urn:microsoft.com/office/officeart/2005/8/layout/hierarchy5"/>
    <dgm:cxn modelId="{C6D620A1-0982-674B-8444-2921DFC6EF94}" type="presParOf" srcId="{66F13031-F75E-D844-A099-232EB22FB6E2}" destId="{B10FF412-A77A-5D4D-AC80-7CFFF767CC26}" srcOrd="0" destOrd="0" presId="urn:microsoft.com/office/officeart/2005/8/layout/hierarchy5"/>
    <dgm:cxn modelId="{CDC17264-5925-2045-8B92-43C5A7E8A05F}" type="presParOf" srcId="{ED65D717-49D7-A841-929E-2D84E1C3F705}" destId="{C854021C-7DD2-FD4C-B5A9-2485D3BA72CE}" srcOrd="3" destOrd="0" presId="urn:microsoft.com/office/officeart/2005/8/layout/hierarchy5"/>
    <dgm:cxn modelId="{9DCDF07C-A619-7B47-B3CB-F2EAF25A4DFE}" type="presParOf" srcId="{C854021C-7DD2-FD4C-B5A9-2485D3BA72CE}" destId="{92CE0197-96BE-C146-9392-71643BA1F606}" srcOrd="0" destOrd="0" presId="urn:microsoft.com/office/officeart/2005/8/layout/hierarchy5"/>
    <dgm:cxn modelId="{0CF3F497-1AEB-B440-99B7-69E969D4FDFB}" type="presParOf" srcId="{C854021C-7DD2-FD4C-B5A9-2485D3BA72CE}" destId="{4F51183B-8D4A-0A42-A5AA-F95ACCACE3DC}" srcOrd="1" destOrd="0" presId="urn:microsoft.com/office/officeart/2005/8/layout/hierarchy5"/>
    <dgm:cxn modelId="{A5D2FBCA-4B83-A24C-897E-1E74418CF553}" type="presParOf" srcId="{4F51183B-8D4A-0A42-A5AA-F95ACCACE3DC}" destId="{4953A121-5957-5A43-A424-1A2809E07536}" srcOrd="0" destOrd="0" presId="urn:microsoft.com/office/officeart/2005/8/layout/hierarchy5"/>
    <dgm:cxn modelId="{DE548CD0-209E-2340-B596-1D816DD8BB25}" type="presParOf" srcId="{4953A121-5957-5A43-A424-1A2809E07536}" destId="{ECD3D4EF-C09E-8C41-97CA-6D17648E0F23}" srcOrd="0" destOrd="0" presId="urn:microsoft.com/office/officeart/2005/8/layout/hierarchy5"/>
    <dgm:cxn modelId="{7D218856-430F-0E48-BCD7-7E0A6EA38C79}" type="presParOf" srcId="{4F51183B-8D4A-0A42-A5AA-F95ACCACE3DC}" destId="{95589B5A-23D4-9245-8A2C-F4BE2BD882A6}" srcOrd="1" destOrd="0" presId="urn:microsoft.com/office/officeart/2005/8/layout/hierarchy5"/>
    <dgm:cxn modelId="{AD4B3EB1-ACC1-5B49-8CDA-7EC8805991F6}" type="presParOf" srcId="{95589B5A-23D4-9245-8A2C-F4BE2BD882A6}" destId="{BA5D4AFC-513D-904C-929B-9E59DC469C1C}" srcOrd="0" destOrd="0" presId="urn:microsoft.com/office/officeart/2005/8/layout/hierarchy5"/>
    <dgm:cxn modelId="{EE03B97F-6C34-2E4B-AFEC-E3B8A13EDD73}" type="presParOf" srcId="{95589B5A-23D4-9245-8A2C-F4BE2BD882A6}" destId="{17123F71-7DB5-5A4A-868D-486B2A0BF4DF}" srcOrd="1" destOrd="0" presId="urn:microsoft.com/office/officeart/2005/8/layout/hierarchy5"/>
    <dgm:cxn modelId="{6192635C-37D0-6041-92DE-9F99DA2FC0A2}" type="presParOf" srcId="{17123F71-7DB5-5A4A-868D-486B2A0BF4DF}" destId="{AC37C01C-3DB0-E243-975F-107C623D30C4}" srcOrd="0" destOrd="0" presId="urn:microsoft.com/office/officeart/2005/8/layout/hierarchy5"/>
    <dgm:cxn modelId="{168A1067-2851-144F-9553-55592DA252E9}" type="presParOf" srcId="{AC37C01C-3DB0-E243-975F-107C623D30C4}" destId="{9B3365CF-F5A9-B44D-8613-E6E28A16E1E7}" srcOrd="0" destOrd="0" presId="urn:microsoft.com/office/officeart/2005/8/layout/hierarchy5"/>
    <dgm:cxn modelId="{19BCA16B-1171-0E49-9B16-5ED447C2B74C}" type="presParOf" srcId="{17123F71-7DB5-5A4A-868D-486B2A0BF4DF}" destId="{C5848936-1CD1-484B-B263-A35F16823360}" srcOrd="1" destOrd="0" presId="urn:microsoft.com/office/officeart/2005/8/layout/hierarchy5"/>
    <dgm:cxn modelId="{BD59DC35-26A1-B449-8874-65ED38823F83}" type="presParOf" srcId="{C5848936-1CD1-484B-B263-A35F16823360}" destId="{1E06612D-F92A-D449-84C6-49735490689A}" srcOrd="0" destOrd="0" presId="urn:microsoft.com/office/officeart/2005/8/layout/hierarchy5"/>
    <dgm:cxn modelId="{0F916ADC-6B17-FF4E-AEFF-FCBEFAD4E2D5}" type="presParOf" srcId="{C5848936-1CD1-484B-B263-A35F16823360}" destId="{677CD7DF-E483-4B49-9951-22C59CD1F917}" srcOrd="1" destOrd="0" presId="urn:microsoft.com/office/officeart/2005/8/layout/hierarchy5"/>
    <dgm:cxn modelId="{1F3D76BA-1C73-744A-8EF8-905050E176AF}" type="presParOf" srcId="{17123F71-7DB5-5A4A-868D-486B2A0BF4DF}" destId="{50C99DB9-9BB0-F04F-9BDE-6954EBC7B966}" srcOrd="2" destOrd="0" presId="urn:microsoft.com/office/officeart/2005/8/layout/hierarchy5"/>
    <dgm:cxn modelId="{262C8DAC-3152-894F-8BCF-25498E5CE27E}" type="presParOf" srcId="{50C99DB9-9BB0-F04F-9BDE-6954EBC7B966}" destId="{2A472AA1-0CAB-A541-B487-A218DA1968C2}" srcOrd="0" destOrd="0" presId="urn:microsoft.com/office/officeart/2005/8/layout/hierarchy5"/>
    <dgm:cxn modelId="{9EE78214-54C5-704E-B6B8-4B8D99F093E2}" type="presParOf" srcId="{17123F71-7DB5-5A4A-868D-486B2A0BF4DF}" destId="{94183DDD-BDAF-DB4D-9A08-A9AECD089A28}" srcOrd="3" destOrd="0" presId="urn:microsoft.com/office/officeart/2005/8/layout/hierarchy5"/>
    <dgm:cxn modelId="{F0FA1626-F7CB-0C4C-B1E7-BA0950982E4E}" type="presParOf" srcId="{94183DDD-BDAF-DB4D-9A08-A9AECD089A28}" destId="{7B0221F3-5D0D-5D4E-8BCD-63CF8E0DEB5D}" srcOrd="0" destOrd="0" presId="urn:microsoft.com/office/officeart/2005/8/layout/hierarchy5"/>
    <dgm:cxn modelId="{00983CFD-4449-B444-A073-3C7579994723}" type="presParOf" srcId="{94183DDD-BDAF-DB4D-9A08-A9AECD089A28}" destId="{C0619D3B-3E71-A84A-989D-E6D782868BD7}" srcOrd="1" destOrd="0" presId="urn:microsoft.com/office/officeart/2005/8/layout/hierarchy5"/>
    <dgm:cxn modelId="{C6D67046-85DE-B744-92D6-06E5658773A1}" type="presParOf" srcId="{C0619D3B-3E71-A84A-989D-E6D782868BD7}" destId="{9D0A1A56-9B1F-BA4C-BE4E-A2CF6B432669}" srcOrd="0" destOrd="0" presId="urn:microsoft.com/office/officeart/2005/8/layout/hierarchy5"/>
    <dgm:cxn modelId="{EEB55B85-7DBA-9E48-8ACD-D11845590B0C}" type="presParOf" srcId="{9D0A1A56-9B1F-BA4C-BE4E-A2CF6B432669}" destId="{D6A97811-54BB-2D48-9786-C8ECD0E65D37}" srcOrd="0" destOrd="0" presId="urn:microsoft.com/office/officeart/2005/8/layout/hierarchy5"/>
    <dgm:cxn modelId="{0D63ACD9-3B4B-9E40-B070-824BB45E5360}" type="presParOf" srcId="{C0619D3B-3E71-A84A-989D-E6D782868BD7}" destId="{42C111A5-AEC5-A545-8341-E43FBEB7A8CD}" srcOrd="1" destOrd="0" presId="urn:microsoft.com/office/officeart/2005/8/layout/hierarchy5"/>
    <dgm:cxn modelId="{B20DD211-F988-6544-8370-259AD0332196}" type="presParOf" srcId="{42C111A5-AEC5-A545-8341-E43FBEB7A8CD}" destId="{3559B619-D837-754B-8102-207C84454180}" srcOrd="0" destOrd="0" presId="urn:microsoft.com/office/officeart/2005/8/layout/hierarchy5"/>
    <dgm:cxn modelId="{69BCB366-5241-A84C-BE16-5ADFF9A66953}" type="presParOf" srcId="{42C111A5-AEC5-A545-8341-E43FBEB7A8CD}" destId="{895302B9-FCDA-2B4B-A528-938F37E874EA}" srcOrd="1" destOrd="0" presId="urn:microsoft.com/office/officeart/2005/8/layout/hierarchy5"/>
    <dgm:cxn modelId="{DC7D76FE-987A-F84B-B772-C31A3D83CEA0}" type="presParOf" srcId="{895302B9-FCDA-2B4B-A528-938F37E874EA}" destId="{A38CC815-9508-6641-B741-E8CDBD18E515}" srcOrd="0" destOrd="0" presId="urn:microsoft.com/office/officeart/2005/8/layout/hierarchy5"/>
    <dgm:cxn modelId="{72C468DC-6AEB-9747-B832-2506AC577FAA}" type="presParOf" srcId="{A38CC815-9508-6641-B741-E8CDBD18E515}" destId="{04B8F778-F898-274F-8926-69CC523E0CA1}" srcOrd="0" destOrd="0" presId="urn:microsoft.com/office/officeart/2005/8/layout/hierarchy5"/>
    <dgm:cxn modelId="{5D487D79-0BD3-9845-A261-03170067836F}" type="presParOf" srcId="{895302B9-FCDA-2B4B-A528-938F37E874EA}" destId="{4D6E8784-8752-F04F-8A92-2DD7FB304353}" srcOrd="1" destOrd="0" presId="urn:microsoft.com/office/officeart/2005/8/layout/hierarchy5"/>
    <dgm:cxn modelId="{9063EDC1-54B3-114F-828F-67428AA59167}" type="presParOf" srcId="{4D6E8784-8752-F04F-8A92-2DD7FB304353}" destId="{256FC380-A617-6B41-88D9-CC1DC21526CC}" srcOrd="0" destOrd="0" presId="urn:microsoft.com/office/officeart/2005/8/layout/hierarchy5"/>
    <dgm:cxn modelId="{642935E4-7E74-BA4F-91CB-B66E063C886E}" type="presParOf" srcId="{4D6E8784-8752-F04F-8A92-2DD7FB304353}" destId="{00260CFC-C2A6-F540-87E3-4B20056E52FC}" srcOrd="1" destOrd="0" presId="urn:microsoft.com/office/officeart/2005/8/layout/hierarchy5"/>
    <dgm:cxn modelId="{882A5BD9-D335-8D44-9DF2-EC66A771A1D7}" type="presParOf" srcId="{C0619D3B-3E71-A84A-989D-E6D782868BD7}" destId="{E812A06F-B290-0F49-949F-B3F0BEDC6DD1}" srcOrd="2" destOrd="0" presId="urn:microsoft.com/office/officeart/2005/8/layout/hierarchy5"/>
    <dgm:cxn modelId="{61A19AB7-2EB8-5544-A699-F18A13ADA0EF}" type="presParOf" srcId="{E812A06F-B290-0F49-949F-B3F0BEDC6DD1}" destId="{90C33F72-A687-C24C-8E67-B03C2EA3B10B}" srcOrd="0" destOrd="0" presId="urn:microsoft.com/office/officeart/2005/8/layout/hierarchy5"/>
    <dgm:cxn modelId="{E059D355-839D-E14F-B261-3851E34B85F4}" type="presParOf" srcId="{C0619D3B-3E71-A84A-989D-E6D782868BD7}" destId="{E5B4616F-6A6F-5444-926D-7544A04958A9}" srcOrd="3" destOrd="0" presId="urn:microsoft.com/office/officeart/2005/8/layout/hierarchy5"/>
    <dgm:cxn modelId="{92EC38FF-61D4-F642-A4E6-EE512A30C999}" type="presParOf" srcId="{E5B4616F-6A6F-5444-926D-7544A04958A9}" destId="{C9846AA6-296A-4441-A7A1-728CAB3DCCDA}" srcOrd="0" destOrd="0" presId="urn:microsoft.com/office/officeart/2005/8/layout/hierarchy5"/>
    <dgm:cxn modelId="{E864F073-E48B-3740-BABB-65E2716A4215}" type="presParOf" srcId="{E5B4616F-6A6F-5444-926D-7544A04958A9}" destId="{DB273E12-5BE6-C640-ACB8-3E3857A66EFE}" srcOrd="1" destOrd="0" presId="urn:microsoft.com/office/officeart/2005/8/layout/hierarchy5"/>
    <dgm:cxn modelId="{F3028DAB-FBB5-344A-8C66-A8B4CA9612F6}" type="presParOf" srcId="{DB273E12-5BE6-C640-ACB8-3E3857A66EFE}" destId="{F418EDBA-514D-5849-8750-564C8A862E31}" srcOrd="0" destOrd="0" presId="urn:microsoft.com/office/officeart/2005/8/layout/hierarchy5"/>
    <dgm:cxn modelId="{6CD210C5-3B65-C943-A691-2CE7804B4366}" type="presParOf" srcId="{F418EDBA-514D-5849-8750-564C8A862E31}" destId="{4B580FEB-6F77-5343-B986-AE10AC06D391}" srcOrd="0" destOrd="0" presId="urn:microsoft.com/office/officeart/2005/8/layout/hierarchy5"/>
    <dgm:cxn modelId="{31254EDF-2A87-D446-A796-AFBFADF14620}" type="presParOf" srcId="{DB273E12-5BE6-C640-ACB8-3E3857A66EFE}" destId="{BB295847-1532-0548-94BA-F95D7E6D7091}" srcOrd="1" destOrd="0" presId="urn:microsoft.com/office/officeart/2005/8/layout/hierarchy5"/>
    <dgm:cxn modelId="{19559021-A77A-6C4D-83AB-FF3DBAD6004D}" type="presParOf" srcId="{BB295847-1532-0548-94BA-F95D7E6D7091}" destId="{D2929E26-1F90-6D49-AA14-FCEE36A6CB56}" srcOrd="0" destOrd="0" presId="urn:microsoft.com/office/officeart/2005/8/layout/hierarchy5"/>
    <dgm:cxn modelId="{D3A0D54D-B7A6-314C-9828-462F061F9F1C}" type="presParOf" srcId="{BB295847-1532-0548-94BA-F95D7E6D7091}" destId="{17CC88A1-3A4A-8649-8ABE-A20BB8CE70FC}" srcOrd="1" destOrd="0" presId="urn:microsoft.com/office/officeart/2005/8/layout/hierarchy5"/>
    <dgm:cxn modelId="{C60DCDD8-2C88-CD41-B951-21A449DE059C}" type="presParOf" srcId="{7E56E4D9-A020-2B4A-8DD9-6995189AF7D3}" destId="{3E663769-2BE0-6B49-BC3B-D8615EAAA421}" srcOrd="4" destOrd="0" presId="urn:microsoft.com/office/officeart/2005/8/layout/hierarchy5"/>
    <dgm:cxn modelId="{9753C175-D823-7341-9938-22A41ADC39C8}" type="presParOf" srcId="{3E663769-2BE0-6B49-BC3B-D8615EAAA421}" destId="{6E9C2A4E-9125-5649-BA8E-5A6960930B11}" srcOrd="0" destOrd="0" presId="urn:microsoft.com/office/officeart/2005/8/layout/hierarchy5"/>
    <dgm:cxn modelId="{F7A4D6AB-83BA-C14D-A450-9338C13CDCFF}" type="presParOf" srcId="{7E56E4D9-A020-2B4A-8DD9-6995189AF7D3}" destId="{4BCCDD43-2CCE-7D40-B67E-F22DF2783F0C}" srcOrd="5" destOrd="0" presId="urn:microsoft.com/office/officeart/2005/8/layout/hierarchy5"/>
    <dgm:cxn modelId="{3F26B147-A720-A44E-BC72-5440E1EF495B}" type="presParOf" srcId="{4BCCDD43-2CCE-7D40-B67E-F22DF2783F0C}" destId="{05FE9CF1-B2D6-2043-8D0C-D2516ECD6FB0}" srcOrd="0" destOrd="0" presId="urn:microsoft.com/office/officeart/2005/8/layout/hierarchy5"/>
    <dgm:cxn modelId="{BD01A9D6-8C20-7F4A-9358-FA23C9CB1B7D}" type="presParOf" srcId="{4BCCDD43-2CCE-7D40-B67E-F22DF2783F0C}" destId="{E6111608-23BB-EA4C-A9AD-5891D3777124}" srcOrd="1" destOrd="0" presId="urn:microsoft.com/office/officeart/2005/8/layout/hierarchy5"/>
    <dgm:cxn modelId="{9A6C3163-11D3-5646-98F8-CA2D8F3EF1F2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4AEF9A7F-54DE-5347-99AF-8A793DEC88AD}" type="presOf" srcId="{D3C99FA0-09AB-8444-9973-1CD2E4BF1D85}" destId="{031F961D-3F74-1240-A06C-0A2363EC79B5}" srcOrd="0" destOrd="0" presId="urn:microsoft.com/office/officeart/2005/8/layout/hierarchy5"/>
    <dgm:cxn modelId="{C547813F-BF03-F041-BC40-D64E0D7DCEC3}" type="presOf" srcId="{A7910F0B-92AE-E04B-9035-7A6DEAC4BFEF}" destId="{6E9C2A4E-9125-5649-BA8E-5A6960930B11}" srcOrd="1" destOrd="0" presId="urn:microsoft.com/office/officeart/2005/8/layout/hierarchy5"/>
    <dgm:cxn modelId="{6BFEA936-89CC-774A-8635-5AED15DF92C4}" type="presOf" srcId="{3EB185C6-E2F4-7541-9D05-21974232E934}" destId="{55D02F28-2378-0841-9435-5D2F4CCD968B}" srcOrd="0" destOrd="0" presId="urn:microsoft.com/office/officeart/2005/8/layout/hierarchy5"/>
    <dgm:cxn modelId="{C0BC2E5C-498B-7945-BE77-013AB75FFAA2}" type="presOf" srcId="{DD59BA61-EF50-8844-89AF-5D71C449109A}" destId="{E812A06F-B290-0F49-949F-B3F0BEDC6DD1}" srcOrd="0" destOrd="0" presId="urn:microsoft.com/office/officeart/2005/8/layout/hierarchy5"/>
    <dgm:cxn modelId="{77DDFCDD-7C00-5A48-BAEB-24734056AF9C}" type="presOf" srcId="{C3DA678B-B0A6-6B49-9543-92143C2891DA}" destId="{1E06612D-F92A-D449-84C6-49735490689A}" srcOrd="0" destOrd="0" presId="urn:microsoft.com/office/officeart/2005/8/layout/hierarchy5"/>
    <dgm:cxn modelId="{3718F503-B7F5-804B-B1B7-F84FE8A65A23}" type="presOf" srcId="{1B735653-0644-F449-B4C4-0ED1F6A4C7E0}" destId="{7B0221F3-5D0D-5D4E-8BCD-63CF8E0DEB5D}" srcOrd="0" destOrd="0" presId="urn:microsoft.com/office/officeart/2005/8/layout/hierarchy5"/>
    <dgm:cxn modelId="{EAA11F0B-32BC-CF45-B6A7-7A282CA77D22}" type="presOf" srcId="{4E17C6A3-9B26-D947-AA15-E97E5BA220E5}" destId="{B10FF412-A77A-5D4D-AC80-7CFFF767CC26}" srcOrd="1" destOrd="0" presId="urn:microsoft.com/office/officeart/2005/8/layout/hierarchy5"/>
    <dgm:cxn modelId="{5C8C5497-88BF-3D4E-9F43-7BCB0A7A201D}" type="presOf" srcId="{BE3DAFC3-22BF-C341-8077-FCF437DC7C8D}" destId="{5461BFF1-D96F-8947-A9B2-17D8F2ADD446}" srcOrd="0" destOrd="0" presId="urn:microsoft.com/office/officeart/2005/8/layout/hierarchy5"/>
    <dgm:cxn modelId="{7FDC1CB7-1D2F-B84E-A688-52D7446140A8}" type="presOf" srcId="{7BF84856-3B90-4145-B7D3-5BB2A33F37D0}" destId="{886080F6-674F-C743-ABF0-84542A425B0A}" srcOrd="1" destOrd="0" presId="urn:microsoft.com/office/officeart/2005/8/layout/hierarchy5"/>
    <dgm:cxn modelId="{1EAF92FB-5C85-7844-8A6C-64C34EE1EAC9}" type="presOf" srcId="{6FFC7796-5763-0A47-9BC6-31AA9E481410}" destId="{04B8F778-F898-274F-8926-69CC523E0CA1}" srcOrd="1" destOrd="0" presId="urn:microsoft.com/office/officeart/2005/8/layout/hierarchy5"/>
    <dgm:cxn modelId="{27962531-F549-8441-B910-CC82E865D821}" type="presOf" srcId="{0C310DF1-E58A-A348-8D62-BD8C1463842A}" destId="{C9846AA6-296A-4441-A7A1-728CAB3DCCDA}" srcOrd="0" destOrd="0" presId="urn:microsoft.com/office/officeart/2005/8/layout/hierarchy5"/>
    <dgm:cxn modelId="{835E74B5-5A6E-304D-AA09-2FFF8A7315FD}" type="presOf" srcId="{5F86ADFF-C4AE-0344-A239-0C856C5869D2}" destId="{50C99DB9-9BB0-F04F-9BDE-6954EBC7B96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25CE394A-9BE5-404D-8060-9AF4F817BB52}" type="presOf" srcId="{A3CB4B28-1750-E142-BCD2-7E2EB273B516}" destId="{D2929E26-1F90-6D49-AA14-FCEE36A6CB56}" srcOrd="0" destOrd="0" presId="urn:microsoft.com/office/officeart/2005/8/layout/hierarchy5"/>
    <dgm:cxn modelId="{4064C59D-5E1A-8246-8E29-17DB34DC9993}" type="presOf" srcId="{A45C318E-9B0A-2E43-987C-C10EFC0359A9}" destId="{05FE9CF1-B2D6-2043-8D0C-D2516ECD6FB0}" srcOrd="0" destOrd="0" presId="urn:microsoft.com/office/officeart/2005/8/layout/hierarchy5"/>
    <dgm:cxn modelId="{77997B34-0697-BF46-B473-43162209B3D2}" type="presOf" srcId="{9A718BD6-94BB-1D4B-B73D-7155F75AE044}" destId="{256FC380-A617-6B41-88D9-CC1DC21526CC}" srcOrd="0" destOrd="0" presId="urn:microsoft.com/office/officeart/2005/8/layout/hierarchy5"/>
    <dgm:cxn modelId="{020972B9-33C2-D744-A14D-A03CF9192C8B}" type="presOf" srcId="{5F86ADFF-C4AE-0344-A239-0C856C5869D2}" destId="{2A472AA1-0CAB-A541-B487-A218DA1968C2}" srcOrd="1" destOrd="0" presId="urn:microsoft.com/office/officeart/2005/8/layout/hierarchy5"/>
    <dgm:cxn modelId="{75542F8A-3A33-5044-B74F-06E90E98C12B}" type="presOf" srcId="{3DCFC548-AC4F-9549-8C07-430D8CD6CF00}" destId="{221C9CAF-3F59-0049-B336-F958E62B9617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A0AF5426-EB8A-CE42-9D16-9A7D3C85458C}" type="presOf" srcId="{F1618591-CE98-824D-9830-378B3B304A24}" destId="{BA5D4AFC-513D-904C-929B-9E59DC469C1C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8E14E2F5-771A-614D-8968-6880FEB71156}" type="presOf" srcId="{20454766-565B-7B4E-AEEB-A6138568AF92}" destId="{4953A121-5957-5A43-A424-1A2809E07536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CCC25355-2BF0-3749-9967-097E16986CA8}" type="presOf" srcId="{87693AF5-719A-194B-B1CA-C8804C931FC7}" destId="{D6A97811-54BB-2D48-9786-C8ECD0E65D37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BB579316-E7E8-064E-AA9A-DD76ED8D13B8}" type="presOf" srcId="{444A9F1E-5234-3643-B518-2F9037C23EAF}" destId="{D97C9E2D-C213-734F-B60E-BBA7EF37A19F}" srcOrd="1" destOrd="0" presId="urn:microsoft.com/office/officeart/2005/8/layout/hierarchy5"/>
    <dgm:cxn modelId="{952AE1CD-61DF-C24E-9E15-FE354D619865}" type="presOf" srcId="{444A9F1E-5234-3643-B518-2F9037C23EAF}" destId="{F1A99ACE-F69E-2D4D-99DA-0EE5E855DB68}" srcOrd="0" destOrd="0" presId="urn:microsoft.com/office/officeart/2005/8/layout/hierarchy5"/>
    <dgm:cxn modelId="{D8B2725E-AD6F-AE4A-B433-7350E3D0B166}" type="presOf" srcId="{37594504-D479-E141-9AB9-DFE920523AC7}" destId="{FFE61F10-2E9E-F747-96FA-18547165C978}" srcOrd="0" destOrd="0" presId="urn:microsoft.com/office/officeart/2005/8/layout/hierarchy5"/>
    <dgm:cxn modelId="{5C95FD7D-9580-9244-A16C-465776AC4673}" type="presOf" srcId="{4EFED201-BA1F-AE4A-B3F6-3570859DEAD8}" destId="{F418EDBA-514D-5849-8750-564C8A862E31}" srcOrd="0" destOrd="0" presId="urn:microsoft.com/office/officeart/2005/8/layout/hierarchy5"/>
    <dgm:cxn modelId="{5867E85E-C855-E649-B7D6-3969DAE057D4}" type="presOf" srcId="{4EFED201-BA1F-AE4A-B3F6-3570859DEAD8}" destId="{4B580FEB-6F77-5343-B986-AE10AC06D391}" srcOrd="1" destOrd="0" presId="urn:microsoft.com/office/officeart/2005/8/layout/hierarchy5"/>
    <dgm:cxn modelId="{BAC6AED8-20D3-BF47-ACA4-D2EB4CC140B7}" type="presOf" srcId="{A7910F0B-92AE-E04B-9035-7A6DEAC4BFEF}" destId="{3E663769-2BE0-6B49-BC3B-D8615EAAA421}" srcOrd="0" destOrd="0" presId="urn:microsoft.com/office/officeart/2005/8/layout/hierarchy5"/>
    <dgm:cxn modelId="{38B01DCD-329F-CB48-A999-4C11EA3B1D60}" type="presOf" srcId="{530EEE34-27A1-B446-AEFF-496FFF9994F7}" destId="{3933FE3C-EE74-5644-ABB3-BD72AAA82A62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6EFEA694-097C-FA41-AA48-64AF6571183E}" type="presOf" srcId="{37594504-D479-E141-9AB9-DFE920523AC7}" destId="{A183BC37-C33A-0B45-B57E-7D763330C59C}" srcOrd="1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D0839521-620F-224B-9026-1A0FFE4BB8D4}" type="presOf" srcId="{20454766-565B-7B4E-AEEB-A6138568AF92}" destId="{ECD3D4EF-C09E-8C41-97CA-6D17648E0F23}" srcOrd="1" destOrd="0" presId="urn:microsoft.com/office/officeart/2005/8/layout/hierarchy5"/>
    <dgm:cxn modelId="{CF9D32A8-1C88-2046-A024-F484FE67309E}" type="presOf" srcId="{3CFDA553-883D-C745-A3C7-8A4BA92F937B}" destId="{C10BF867-1A7A-4446-A053-A40303DB35CE}" srcOrd="0" destOrd="0" presId="urn:microsoft.com/office/officeart/2005/8/layout/hierarchy5"/>
    <dgm:cxn modelId="{7768B5AB-49A7-C747-AD75-7CF5FD149DC2}" type="presOf" srcId="{3C2C3A37-3C54-3D49-8FA9-D5E109B5DB22}" destId="{92CE0197-96BE-C146-9392-71643BA1F606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5CCAFAD5-972F-F94E-AFFF-08E197C8A819}" type="presOf" srcId="{87693AF5-719A-194B-B1CA-C8804C931FC7}" destId="{9D0A1A56-9B1F-BA4C-BE4E-A2CF6B432669}" srcOrd="0" destOrd="0" presId="urn:microsoft.com/office/officeart/2005/8/layout/hierarchy5"/>
    <dgm:cxn modelId="{079A94B5-0B1D-3B43-A9CE-9C1FDB09075D}" type="presOf" srcId="{7F9ADF7A-99FC-9947-A328-5B51C67FEA1F}" destId="{AC37C01C-3DB0-E243-975F-107C623D30C4}" srcOrd="0" destOrd="0" presId="urn:microsoft.com/office/officeart/2005/8/layout/hierarchy5"/>
    <dgm:cxn modelId="{3F73CBF0-E316-0848-9D6D-77D572D0B0ED}" type="presOf" srcId="{4E17C6A3-9B26-D947-AA15-E97E5BA220E5}" destId="{66F13031-F75E-D844-A099-232EB22FB6E2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CC89C95C-3732-154D-BE59-109BD05A361B}" type="presOf" srcId="{7F9ADF7A-99FC-9947-A328-5B51C67FEA1F}" destId="{9B3365CF-F5A9-B44D-8613-E6E28A16E1E7}" srcOrd="1" destOrd="0" presId="urn:microsoft.com/office/officeart/2005/8/layout/hierarchy5"/>
    <dgm:cxn modelId="{F1777321-3AA0-9043-91CA-85131ED9C624}" type="presOf" srcId="{4F9A35A4-B372-644D-BDB7-61660A4A26E6}" destId="{E810B35D-2F6A-C347-9837-B725ECEB6BA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2D1AB8A1-6AB0-564B-ACC0-B8840C6A3D22}" type="presOf" srcId="{D3C99FA0-09AB-8444-9973-1CD2E4BF1D85}" destId="{8B7E89A7-FE16-6948-914A-65700DA76519}" srcOrd="1" destOrd="0" presId="urn:microsoft.com/office/officeart/2005/8/layout/hierarchy5"/>
    <dgm:cxn modelId="{5F0AA757-6747-3049-A019-C21D6641C488}" type="presOf" srcId="{DD59BA61-EF50-8844-89AF-5D71C449109A}" destId="{90C33F72-A687-C24C-8E67-B03C2EA3B10B}" srcOrd="1" destOrd="0" presId="urn:microsoft.com/office/officeart/2005/8/layout/hierarchy5"/>
    <dgm:cxn modelId="{2C1F97CD-7E07-514D-88F4-5646359B82CC}" type="presOf" srcId="{F339F5B8-F89A-754B-9BFA-65874C60DB7A}" destId="{3559B619-D837-754B-8102-207C84454180}" srcOrd="0" destOrd="0" presId="urn:microsoft.com/office/officeart/2005/8/layout/hierarchy5"/>
    <dgm:cxn modelId="{318E0967-E360-3D42-A0EA-0463E6BD455C}" type="presOf" srcId="{7BF84856-3B90-4145-B7D3-5BB2A33F37D0}" destId="{070CAA69-03B0-F24C-9492-720899E6B160}" srcOrd="0" destOrd="0" presId="urn:microsoft.com/office/officeart/2005/8/layout/hierarchy5"/>
    <dgm:cxn modelId="{A9200FA4-732F-F741-B8F5-E7C3D46C0EB9}" type="presOf" srcId="{6FFC7796-5763-0A47-9BC6-31AA9E481410}" destId="{A38CC815-9508-6641-B741-E8CDBD18E515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6CEBF3FE-CA0A-0749-BC4D-C7A37CD044CB}" type="presParOf" srcId="{E810B35D-2F6A-C347-9837-B725ECEB6BA6}" destId="{3DD859A7-BADB-7548-B999-D5D1694DE6E9}" srcOrd="0" destOrd="0" presId="urn:microsoft.com/office/officeart/2005/8/layout/hierarchy5"/>
    <dgm:cxn modelId="{8848CBA4-9620-934D-9948-261DDF3B93E6}" type="presParOf" srcId="{3DD859A7-BADB-7548-B999-D5D1694DE6E9}" destId="{DE4BCF83-B2F8-0745-B6E9-F0DB554E1593}" srcOrd="0" destOrd="0" presId="urn:microsoft.com/office/officeart/2005/8/layout/hierarchy5"/>
    <dgm:cxn modelId="{A72CA3AB-7FA1-3C46-A883-6F3948B38FE0}" type="presParOf" srcId="{DE4BCF83-B2F8-0745-B6E9-F0DB554E1593}" destId="{AF30A732-6CFB-F248-9309-4B678704E064}" srcOrd="0" destOrd="0" presId="urn:microsoft.com/office/officeart/2005/8/layout/hierarchy5"/>
    <dgm:cxn modelId="{F6E92E22-74C5-7145-8B58-047CAB1D4FBB}" type="presParOf" srcId="{AF30A732-6CFB-F248-9309-4B678704E064}" destId="{C10BF867-1A7A-4446-A053-A40303DB35CE}" srcOrd="0" destOrd="0" presId="urn:microsoft.com/office/officeart/2005/8/layout/hierarchy5"/>
    <dgm:cxn modelId="{8E8B1D88-9AA2-834B-A3CE-88BF34AD5F51}" type="presParOf" srcId="{AF30A732-6CFB-F248-9309-4B678704E064}" destId="{7E56E4D9-A020-2B4A-8DD9-6995189AF7D3}" srcOrd="1" destOrd="0" presId="urn:microsoft.com/office/officeart/2005/8/layout/hierarchy5"/>
    <dgm:cxn modelId="{F6C6D8D7-4743-F343-807F-A7D7F87A3247}" type="presParOf" srcId="{7E56E4D9-A020-2B4A-8DD9-6995189AF7D3}" destId="{FFE61F10-2E9E-F747-96FA-18547165C978}" srcOrd="0" destOrd="0" presId="urn:microsoft.com/office/officeart/2005/8/layout/hierarchy5"/>
    <dgm:cxn modelId="{7BE478BD-C55E-A947-8BAB-737D7224A3F4}" type="presParOf" srcId="{FFE61F10-2E9E-F747-96FA-18547165C978}" destId="{A183BC37-C33A-0B45-B57E-7D763330C59C}" srcOrd="0" destOrd="0" presId="urn:microsoft.com/office/officeart/2005/8/layout/hierarchy5"/>
    <dgm:cxn modelId="{5D7C62C6-ED69-CE47-9EBB-CCB7CF7C0A6A}" type="presParOf" srcId="{7E56E4D9-A020-2B4A-8DD9-6995189AF7D3}" destId="{8B152458-8A7E-B44C-95DB-3E93235784E6}" srcOrd="1" destOrd="0" presId="urn:microsoft.com/office/officeart/2005/8/layout/hierarchy5"/>
    <dgm:cxn modelId="{E53BD38B-8962-F742-9E5E-974AC8BA987A}" type="presParOf" srcId="{8B152458-8A7E-B44C-95DB-3E93235784E6}" destId="{221C9CAF-3F59-0049-B336-F958E62B9617}" srcOrd="0" destOrd="0" presId="urn:microsoft.com/office/officeart/2005/8/layout/hierarchy5"/>
    <dgm:cxn modelId="{6E67C802-E6DD-4047-B30B-03E4B0ECAB7D}" type="presParOf" srcId="{8B152458-8A7E-B44C-95DB-3E93235784E6}" destId="{A835BB99-2B44-2748-BA8B-1F42E4A8BA14}" srcOrd="1" destOrd="0" presId="urn:microsoft.com/office/officeart/2005/8/layout/hierarchy5"/>
    <dgm:cxn modelId="{C3DBE262-5476-D144-A570-B6E0AC06AFA2}" type="presParOf" srcId="{7E56E4D9-A020-2B4A-8DD9-6995189AF7D3}" destId="{070CAA69-03B0-F24C-9492-720899E6B160}" srcOrd="2" destOrd="0" presId="urn:microsoft.com/office/officeart/2005/8/layout/hierarchy5"/>
    <dgm:cxn modelId="{556A8195-AE10-8B4C-B410-256E0F754071}" type="presParOf" srcId="{070CAA69-03B0-F24C-9492-720899E6B160}" destId="{886080F6-674F-C743-ABF0-84542A425B0A}" srcOrd="0" destOrd="0" presId="urn:microsoft.com/office/officeart/2005/8/layout/hierarchy5"/>
    <dgm:cxn modelId="{D9BA98CB-7AE6-4D4C-82E1-E12A4797733E}" type="presParOf" srcId="{7E56E4D9-A020-2B4A-8DD9-6995189AF7D3}" destId="{FD4EDB0E-719D-B941-B890-33E05B702EFC}" srcOrd="3" destOrd="0" presId="urn:microsoft.com/office/officeart/2005/8/layout/hierarchy5"/>
    <dgm:cxn modelId="{CCA7BBD0-6E46-8D4E-B3F0-5D63D9610FBB}" type="presParOf" srcId="{FD4EDB0E-719D-B941-B890-33E05B702EFC}" destId="{55D02F28-2378-0841-9435-5D2F4CCD968B}" srcOrd="0" destOrd="0" presId="urn:microsoft.com/office/officeart/2005/8/layout/hierarchy5"/>
    <dgm:cxn modelId="{2A616545-448A-7F4D-A91F-F84CFDA75FD5}" type="presParOf" srcId="{FD4EDB0E-719D-B941-B890-33E05B702EFC}" destId="{ED65D717-49D7-A841-929E-2D84E1C3F705}" srcOrd="1" destOrd="0" presId="urn:microsoft.com/office/officeart/2005/8/layout/hierarchy5"/>
    <dgm:cxn modelId="{3451B152-C550-C041-99FF-1769B2301EB8}" type="presParOf" srcId="{ED65D717-49D7-A841-929E-2D84E1C3F705}" destId="{031F961D-3F74-1240-A06C-0A2363EC79B5}" srcOrd="0" destOrd="0" presId="urn:microsoft.com/office/officeart/2005/8/layout/hierarchy5"/>
    <dgm:cxn modelId="{22B61CA1-3576-BB4F-97ED-78DFB1C4090A}" type="presParOf" srcId="{031F961D-3F74-1240-A06C-0A2363EC79B5}" destId="{8B7E89A7-FE16-6948-914A-65700DA76519}" srcOrd="0" destOrd="0" presId="urn:microsoft.com/office/officeart/2005/8/layout/hierarchy5"/>
    <dgm:cxn modelId="{A7EAC66B-3432-9244-B686-2AD0DB1DB100}" type="presParOf" srcId="{ED65D717-49D7-A841-929E-2D84E1C3F705}" destId="{EDD360A7-3AB9-544E-BBF4-CEE1B01B4B7E}" srcOrd="1" destOrd="0" presId="urn:microsoft.com/office/officeart/2005/8/layout/hierarchy5"/>
    <dgm:cxn modelId="{DA1C3921-E1AE-414C-90D1-FA836092FB3C}" type="presParOf" srcId="{EDD360A7-3AB9-544E-BBF4-CEE1B01B4B7E}" destId="{3933FE3C-EE74-5644-ABB3-BD72AAA82A62}" srcOrd="0" destOrd="0" presId="urn:microsoft.com/office/officeart/2005/8/layout/hierarchy5"/>
    <dgm:cxn modelId="{8F54DBA2-B706-EC47-BBE3-F516E039AC78}" type="presParOf" srcId="{EDD360A7-3AB9-544E-BBF4-CEE1B01B4B7E}" destId="{706AEDF1-690A-5041-9E7C-1D01343E8CCB}" srcOrd="1" destOrd="0" presId="urn:microsoft.com/office/officeart/2005/8/layout/hierarchy5"/>
    <dgm:cxn modelId="{E030A2AF-F130-0643-B74C-8428E2142BCA}" type="presParOf" srcId="{706AEDF1-690A-5041-9E7C-1D01343E8CCB}" destId="{F1A99ACE-F69E-2D4D-99DA-0EE5E855DB68}" srcOrd="0" destOrd="0" presId="urn:microsoft.com/office/officeart/2005/8/layout/hierarchy5"/>
    <dgm:cxn modelId="{8D309403-26B9-5E4D-8559-B2922B957C9C}" type="presParOf" srcId="{F1A99ACE-F69E-2D4D-99DA-0EE5E855DB68}" destId="{D97C9E2D-C213-734F-B60E-BBA7EF37A19F}" srcOrd="0" destOrd="0" presId="urn:microsoft.com/office/officeart/2005/8/layout/hierarchy5"/>
    <dgm:cxn modelId="{CB4B3160-6A3D-7C47-8FE1-E18804ECDD96}" type="presParOf" srcId="{706AEDF1-690A-5041-9E7C-1D01343E8CCB}" destId="{9DADD097-8A93-5342-99E8-8390F439340B}" srcOrd="1" destOrd="0" presId="urn:microsoft.com/office/officeart/2005/8/layout/hierarchy5"/>
    <dgm:cxn modelId="{89890F69-46F0-F448-837C-49FF38734F01}" type="presParOf" srcId="{9DADD097-8A93-5342-99E8-8390F439340B}" destId="{5461BFF1-D96F-8947-A9B2-17D8F2ADD446}" srcOrd="0" destOrd="0" presId="urn:microsoft.com/office/officeart/2005/8/layout/hierarchy5"/>
    <dgm:cxn modelId="{F757F1FB-BB48-8247-A398-6FF5322517DB}" type="presParOf" srcId="{9DADD097-8A93-5342-99E8-8390F439340B}" destId="{7E4192CE-2E72-CE4B-8768-D9DB805B3450}" srcOrd="1" destOrd="0" presId="urn:microsoft.com/office/officeart/2005/8/layout/hierarchy5"/>
    <dgm:cxn modelId="{505408D3-6A24-DF40-9291-38833060C16A}" type="presParOf" srcId="{ED65D717-49D7-A841-929E-2D84E1C3F705}" destId="{66F13031-F75E-D844-A099-232EB22FB6E2}" srcOrd="2" destOrd="0" presId="urn:microsoft.com/office/officeart/2005/8/layout/hierarchy5"/>
    <dgm:cxn modelId="{CB663610-AA74-4144-95AA-67626529EC6E}" type="presParOf" srcId="{66F13031-F75E-D844-A099-232EB22FB6E2}" destId="{B10FF412-A77A-5D4D-AC80-7CFFF767CC26}" srcOrd="0" destOrd="0" presId="urn:microsoft.com/office/officeart/2005/8/layout/hierarchy5"/>
    <dgm:cxn modelId="{C4D629E3-4C2B-2041-A5B6-D55B70000ED1}" type="presParOf" srcId="{ED65D717-49D7-A841-929E-2D84E1C3F705}" destId="{C854021C-7DD2-FD4C-B5A9-2485D3BA72CE}" srcOrd="3" destOrd="0" presId="urn:microsoft.com/office/officeart/2005/8/layout/hierarchy5"/>
    <dgm:cxn modelId="{CB65ED17-DDAF-9144-9B05-463BE07EEB3B}" type="presParOf" srcId="{C854021C-7DD2-FD4C-B5A9-2485D3BA72CE}" destId="{92CE0197-96BE-C146-9392-71643BA1F606}" srcOrd="0" destOrd="0" presId="urn:microsoft.com/office/officeart/2005/8/layout/hierarchy5"/>
    <dgm:cxn modelId="{3C7162B9-6658-4C43-BFE3-2952A3CD17DB}" type="presParOf" srcId="{C854021C-7DD2-FD4C-B5A9-2485D3BA72CE}" destId="{4F51183B-8D4A-0A42-A5AA-F95ACCACE3DC}" srcOrd="1" destOrd="0" presId="urn:microsoft.com/office/officeart/2005/8/layout/hierarchy5"/>
    <dgm:cxn modelId="{8C6B6FA0-BFCF-6D40-B97E-F7EFB8145EA4}" type="presParOf" srcId="{4F51183B-8D4A-0A42-A5AA-F95ACCACE3DC}" destId="{4953A121-5957-5A43-A424-1A2809E07536}" srcOrd="0" destOrd="0" presId="urn:microsoft.com/office/officeart/2005/8/layout/hierarchy5"/>
    <dgm:cxn modelId="{64830B5B-16A5-464C-95FC-7E56CF742EAF}" type="presParOf" srcId="{4953A121-5957-5A43-A424-1A2809E07536}" destId="{ECD3D4EF-C09E-8C41-97CA-6D17648E0F23}" srcOrd="0" destOrd="0" presId="urn:microsoft.com/office/officeart/2005/8/layout/hierarchy5"/>
    <dgm:cxn modelId="{A0BE40AD-2B80-9F42-BE32-DD98FD8ECEA0}" type="presParOf" srcId="{4F51183B-8D4A-0A42-A5AA-F95ACCACE3DC}" destId="{95589B5A-23D4-9245-8A2C-F4BE2BD882A6}" srcOrd="1" destOrd="0" presId="urn:microsoft.com/office/officeart/2005/8/layout/hierarchy5"/>
    <dgm:cxn modelId="{27C52839-766C-0642-A7FC-F1021A2D22F5}" type="presParOf" srcId="{95589B5A-23D4-9245-8A2C-F4BE2BD882A6}" destId="{BA5D4AFC-513D-904C-929B-9E59DC469C1C}" srcOrd="0" destOrd="0" presId="urn:microsoft.com/office/officeart/2005/8/layout/hierarchy5"/>
    <dgm:cxn modelId="{CA5A6F45-6211-8A40-B28C-93942F6A4BA4}" type="presParOf" srcId="{95589B5A-23D4-9245-8A2C-F4BE2BD882A6}" destId="{17123F71-7DB5-5A4A-868D-486B2A0BF4DF}" srcOrd="1" destOrd="0" presId="urn:microsoft.com/office/officeart/2005/8/layout/hierarchy5"/>
    <dgm:cxn modelId="{8A66A41F-0AD5-2240-A45B-B7705F863379}" type="presParOf" srcId="{17123F71-7DB5-5A4A-868D-486B2A0BF4DF}" destId="{AC37C01C-3DB0-E243-975F-107C623D30C4}" srcOrd="0" destOrd="0" presId="urn:microsoft.com/office/officeart/2005/8/layout/hierarchy5"/>
    <dgm:cxn modelId="{E56414F9-E083-2249-BBDD-BE54FD7F2E02}" type="presParOf" srcId="{AC37C01C-3DB0-E243-975F-107C623D30C4}" destId="{9B3365CF-F5A9-B44D-8613-E6E28A16E1E7}" srcOrd="0" destOrd="0" presId="urn:microsoft.com/office/officeart/2005/8/layout/hierarchy5"/>
    <dgm:cxn modelId="{07004EC1-1A75-1A42-B2AE-3FED5641E72A}" type="presParOf" srcId="{17123F71-7DB5-5A4A-868D-486B2A0BF4DF}" destId="{C5848936-1CD1-484B-B263-A35F16823360}" srcOrd="1" destOrd="0" presId="urn:microsoft.com/office/officeart/2005/8/layout/hierarchy5"/>
    <dgm:cxn modelId="{484EB4AB-A835-374E-AE2E-7802F764209D}" type="presParOf" srcId="{C5848936-1CD1-484B-B263-A35F16823360}" destId="{1E06612D-F92A-D449-84C6-49735490689A}" srcOrd="0" destOrd="0" presId="urn:microsoft.com/office/officeart/2005/8/layout/hierarchy5"/>
    <dgm:cxn modelId="{6F1AEDA8-2CF4-BC4B-BB08-AAD71E2B0601}" type="presParOf" srcId="{C5848936-1CD1-484B-B263-A35F16823360}" destId="{677CD7DF-E483-4B49-9951-22C59CD1F917}" srcOrd="1" destOrd="0" presId="urn:microsoft.com/office/officeart/2005/8/layout/hierarchy5"/>
    <dgm:cxn modelId="{548A99D5-CCF3-5F46-9D51-0E7D324849E1}" type="presParOf" srcId="{17123F71-7DB5-5A4A-868D-486B2A0BF4DF}" destId="{50C99DB9-9BB0-F04F-9BDE-6954EBC7B966}" srcOrd="2" destOrd="0" presId="urn:microsoft.com/office/officeart/2005/8/layout/hierarchy5"/>
    <dgm:cxn modelId="{91206876-3825-124A-9732-E41D11F03750}" type="presParOf" srcId="{50C99DB9-9BB0-F04F-9BDE-6954EBC7B966}" destId="{2A472AA1-0CAB-A541-B487-A218DA1968C2}" srcOrd="0" destOrd="0" presId="urn:microsoft.com/office/officeart/2005/8/layout/hierarchy5"/>
    <dgm:cxn modelId="{B5D15FBD-2E80-1A45-961F-42370A829162}" type="presParOf" srcId="{17123F71-7DB5-5A4A-868D-486B2A0BF4DF}" destId="{94183DDD-BDAF-DB4D-9A08-A9AECD089A28}" srcOrd="3" destOrd="0" presId="urn:microsoft.com/office/officeart/2005/8/layout/hierarchy5"/>
    <dgm:cxn modelId="{02D49EDB-0CEB-824A-A02A-6BCB6A1E84AF}" type="presParOf" srcId="{94183DDD-BDAF-DB4D-9A08-A9AECD089A28}" destId="{7B0221F3-5D0D-5D4E-8BCD-63CF8E0DEB5D}" srcOrd="0" destOrd="0" presId="urn:microsoft.com/office/officeart/2005/8/layout/hierarchy5"/>
    <dgm:cxn modelId="{A9ADC469-258F-9145-B2F5-28CCFF98AC78}" type="presParOf" srcId="{94183DDD-BDAF-DB4D-9A08-A9AECD089A28}" destId="{C0619D3B-3E71-A84A-989D-E6D782868BD7}" srcOrd="1" destOrd="0" presId="urn:microsoft.com/office/officeart/2005/8/layout/hierarchy5"/>
    <dgm:cxn modelId="{C8B7BB97-2F69-2C41-BA17-DFD2B36E0A8C}" type="presParOf" srcId="{C0619D3B-3E71-A84A-989D-E6D782868BD7}" destId="{9D0A1A56-9B1F-BA4C-BE4E-A2CF6B432669}" srcOrd="0" destOrd="0" presId="urn:microsoft.com/office/officeart/2005/8/layout/hierarchy5"/>
    <dgm:cxn modelId="{D4225F45-6A05-E946-857D-A3DA5957D501}" type="presParOf" srcId="{9D0A1A56-9B1F-BA4C-BE4E-A2CF6B432669}" destId="{D6A97811-54BB-2D48-9786-C8ECD0E65D37}" srcOrd="0" destOrd="0" presId="urn:microsoft.com/office/officeart/2005/8/layout/hierarchy5"/>
    <dgm:cxn modelId="{ACA4C124-1749-2D40-AB05-DB87CD06A830}" type="presParOf" srcId="{C0619D3B-3E71-A84A-989D-E6D782868BD7}" destId="{42C111A5-AEC5-A545-8341-E43FBEB7A8CD}" srcOrd="1" destOrd="0" presId="urn:microsoft.com/office/officeart/2005/8/layout/hierarchy5"/>
    <dgm:cxn modelId="{FC1622D7-09FA-8D4F-9DFE-885CCB38E69A}" type="presParOf" srcId="{42C111A5-AEC5-A545-8341-E43FBEB7A8CD}" destId="{3559B619-D837-754B-8102-207C84454180}" srcOrd="0" destOrd="0" presId="urn:microsoft.com/office/officeart/2005/8/layout/hierarchy5"/>
    <dgm:cxn modelId="{64C2B374-7C79-2241-8866-51C83167F56C}" type="presParOf" srcId="{42C111A5-AEC5-A545-8341-E43FBEB7A8CD}" destId="{895302B9-FCDA-2B4B-A528-938F37E874EA}" srcOrd="1" destOrd="0" presId="urn:microsoft.com/office/officeart/2005/8/layout/hierarchy5"/>
    <dgm:cxn modelId="{BBB9945D-8E10-124B-AF01-28AD1CF5A115}" type="presParOf" srcId="{895302B9-FCDA-2B4B-A528-938F37E874EA}" destId="{A38CC815-9508-6641-B741-E8CDBD18E515}" srcOrd="0" destOrd="0" presId="urn:microsoft.com/office/officeart/2005/8/layout/hierarchy5"/>
    <dgm:cxn modelId="{BD350B81-A5BD-F04E-9DF0-109A33EEA747}" type="presParOf" srcId="{A38CC815-9508-6641-B741-E8CDBD18E515}" destId="{04B8F778-F898-274F-8926-69CC523E0CA1}" srcOrd="0" destOrd="0" presId="urn:microsoft.com/office/officeart/2005/8/layout/hierarchy5"/>
    <dgm:cxn modelId="{39B38897-E1E4-114B-9CA1-69110B86841D}" type="presParOf" srcId="{895302B9-FCDA-2B4B-A528-938F37E874EA}" destId="{4D6E8784-8752-F04F-8A92-2DD7FB304353}" srcOrd="1" destOrd="0" presId="urn:microsoft.com/office/officeart/2005/8/layout/hierarchy5"/>
    <dgm:cxn modelId="{1429EFA3-F1E2-774B-A697-05377C86D3F0}" type="presParOf" srcId="{4D6E8784-8752-F04F-8A92-2DD7FB304353}" destId="{256FC380-A617-6B41-88D9-CC1DC21526CC}" srcOrd="0" destOrd="0" presId="urn:microsoft.com/office/officeart/2005/8/layout/hierarchy5"/>
    <dgm:cxn modelId="{3F474041-BE49-8642-A6F7-0843DED45E5F}" type="presParOf" srcId="{4D6E8784-8752-F04F-8A92-2DD7FB304353}" destId="{00260CFC-C2A6-F540-87E3-4B20056E52FC}" srcOrd="1" destOrd="0" presId="urn:microsoft.com/office/officeart/2005/8/layout/hierarchy5"/>
    <dgm:cxn modelId="{3BB32877-6B10-7E40-9941-2551EAE9128C}" type="presParOf" srcId="{C0619D3B-3E71-A84A-989D-E6D782868BD7}" destId="{E812A06F-B290-0F49-949F-B3F0BEDC6DD1}" srcOrd="2" destOrd="0" presId="urn:microsoft.com/office/officeart/2005/8/layout/hierarchy5"/>
    <dgm:cxn modelId="{F51E0609-4A49-8049-BE13-4AB8828B7CB9}" type="presParOf" srcId="{E812A06F-B290-0F49-949F-B3F0BEDC6DD1}" destId="{90C33F72-A687-C24C-8E67-B03C2EA3B10B}" srcOrd="0" destOrd="0" presId="urn:microsoft.com/office/officeart/2005/8/layout/hierarchy5"/>
    <dgm:cxn modelId="{FC66586C-14E8-A940-BE7A-170371AC57D7}" type="presParOf" srcId="{C0619D3B-3E71-A84A-989D-E6D782868BD7}" destId="{E5B4616F-6A6F-5444-926D-7544A04958A9}" srcOrd="3" destOrd="0" presId="urn:microsoft.com/office/officeart/2005/8/layout/hierarchy5"/>
    <dgm:cxn modelId="{3364D163-9C96-8549-8294-4D02E1FEE2FB}" type="presParOf" srcId="{E5B4616F-6A6F-5444-926D-7544A04958A9}" destId="{C9846AA6-296A-4441-A7A1-728CAB3DCCDA}" srcOrd="0" destOrd="0" presId="urn:microsoft.com/office/officeart/2005/8/layout/hierarchy5"/>
    <dgm:cxn modelId="{B13F8D8B-DB89-5042-B883-48663D393F47}" type="presParOf" srcId="{E5B4616F-6A6F-5444-926D-7544A04958A9}" destId="{DB273E12-5BE6-C640-ACB8-3E3857A66EFE}" srcOrd="1" destOrd="0" presId="urn:microsoft.com/office/officeart/2005/8/layout/hierarchy5"/>
    <dgm:cxn modelId="{BE1943EF-0E4F-994E-AD7C-1D223DB3E7A6}" type="presParOf" srcId="{DB273E12-5BE6-C640-ACB8-3E3857A66EFE}" destId="{F418EDBA-514D-5849-8750-564C8A862E31}" srcOrd="0" destOrd="0" presId="urn:microsoft.com/office/officeart/2005/8/layout/hierarchy5"/>
    <dgm:cxn modelId="{697644C0-AAA4-4240-927B-8EDE342DBE28}" type="presParOf" srcId="{F418EDBA-514D-5849-8750-564C8A862E31}" destId="{4B580FEB-6F77-5343-B986-AE10AC06D391}" srcOrd="0" destOrd="0" presId="urn:microsoft.com/office/officeart/2005/8/layout/hierarchy5"/>
    <dgm:cxn modelId="{93BF886B-BF7B-6C41-9CA4-B2C71ED97D2C}" type="presParOf" srcId="{DB273E12-5BE6-C640-ACB8-3E3857A66EFE}" destId="{BB295847-1532-0548-94BA-F95D7E6D7091}" srcOrd="1" destOrd="0" presId="urn:microsoft.com/office/officeart/2005/8/layout/hierarchy5"/>
    <dgm:cxn modelId="{1C3C3169-77B3-344D-A2B7-21823EAA7E62}" type="presParOf" srcId="{BB295847-1532-0548-94BA-F95D7E6D7091}" destId="{D2929E26-1F90-6D49-AA14-FCEE36A6CB56}" srcOrd="0" destOrd="0" presId="urn:microsoft.com/office/officeart/2005/8/layout/hierarchy5"/>
    <dgm:cxn modelId="{D69718F5-92C4-B748-B5A8-F94D15FACE2A}" type="presParOf" srcId="{BB295847-1532-0548-94BA-F95D7E6D7091}" destId="{17CC88A1-3A4A-8649-8ABE-A20BB8CE70FC}" srcOrd="1" destOrd="0" presId="urn:microsoft.com/office/officeart/2005/8/layout/hierarchy5"/>
    <dgm:cxn modelId="{30D1F158-EA8B-2F4C-B00E-961EACA3F41F}" type="presParOf" srcId="{7E56E4D9-A020-2B4A-8DD9-6995189AF7D3}" destId="{3E663769-2BE0-6B49-BC3B-D8615EAAA421}" srcOrd="4" destOrd="0" presId="urn:microsoft.com/office/officeart/2005/8/layout/hierarchy5"/>
    <dgm:cxn modelId="{05A62107-2DF0-CB4C-B6CF-98CB64413940}" type="presParOf" srcId="{3E663769-2BE0-6B49-BC3B-D8615EAAA421}" destId="{6E9C2A4E-9125-5649-BA8E-5A6960930B11}" srcOrd="0" destOrd="0" presId="urn:microsoft.com/office/officeart/2005/8/layout/hierarchy5"/>
    <dgm:cxn modelId="{028C3439-C085-1C4F-B424-F916534F4DBC}" type="presParOf" srcId="{7E56E4D9-A020-2B4A-8DD9-6995189AF7D3}" destId="{4BCCDD43-2CCE-7D40-B67E-F22DF2783F0C}" srcOrd="5" destOrd="0" presId="urn:microsoft.com/office/officeart/2005/8/layout/hierarchy5"/>
    <dgm:cxn modelId="{D3EC9B27-2E35-E346-9CCC-04DC4CCF4DA3}" type="presParOf" srcId="{4BCCDD43-2CCE-7D40-B67E-F22DF2783F0C}" destId="{05FE9CF1-B2D6-2043-8D0C-D2516ECD6FB0}" srcOrd="0" destOrd="0" presId="urn:microsoft.com/office/officeart/2005/8/layout/hierarchy5"/>
    <dgm:cxn modelId="{659347F7-4386-9E4E-A9B3-5B4AB5961FFE}" type="presParOf" srcId="{4BCCDD43-2CCE-7D40-B67E-F22DF2783F0C}" destId="{E6111608-23BB-EA4C-A9AD-5891D3777124}" srcOrd="1" destOrd="0" presId="urn:microsoft.com/office/officeart/2005/8/layout/hierarchy5"/>
    <dgm:cxn modelId="{7092CE94-BB20-2248-9908-94AF2861DC1E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2C9516F-D333-7F4D-8A21-D75C0856A21D}" type="presOf" srcId="{A45C318E-9B0A-2E43-987C-C10EFC0359A9}" destId="{05FE9CF1-B2D6-2043-8D0C-D2516ECD6FB0}" srcOrd="0" destOrd="0" presId="urn:microsoft.com/office/officeart/2005/8/layout/hierarchy5"/>
    <dgm:cxn modelId="{7DFD9A6F-F68E-524B-A6D3-9B1D8B0CC703}" type="presOf" srcId="{1B735653-0644-F449-B4C4-0ED1F6A4C7E0}" destId="{7B0221F3-5D0D-5D4E-8BCD-63CF8E0DEB5D}" srcOrd="0" destOrd="0" presId="urn:microsoft.com/office/officeart/2005/8/layout/hierarchy5"/>
    <dgm:cxn modelId="{90450BB6-9983-A94C-A438-70B3348F5AE6}" type="presOf" srcId="{F1618591-CE98-824D-9830-378B3B304A24}" destId="{BA5D4AFC-513D-904C-929B-9E59DC469C1C}" srcOrd="0" destOrd="0" presId="urn:microsoft.com/office/officeart/2005/8/layout/hierarchy5"/>
    <dgm:cxn modelId="{0AE04357-5FBE-4341-91D1-43187F46D777}" type="presOf" srcId="{D3C99FA0-09AB-8444-9973-1CD2E4BF1D85}" destId="{8B7E89A7-FE16-6948-914A-65700DA76519}" srcOrd="1" destOrd="0" presId="urn:microsoft.com/office/officeart/2005/8/layout/hierarchy5"/>
    <dgm:cxn modelId="{4EE18D51-A7BC-7B4A-842A-9BB46D29F51E}" type="presOf" srcId="{4E17C6A3-9B26-D947-AA15-E97E5BA220E5}" destId="{66F13031-F75E-D844-A099-232EB22FB6E2}" srcOrd="0" destOrd="0" presId="urn:microsoft.com/office/officeart/2005/8/layout/hierarchy5"/>
    <dgm:cxn modelId="{391FED56-17A1-7D4D-BE14-1EBF8718A384}" type="presOf" srcId="{6FFC7796-5763-0A47-9BC6-31AA9E481410}" destId="{A38CC815-9508-6641-B741-E8CDBD18E515}" srcOrd="0" destOrd="0" presId="urn:microsoft.com/office/officeart/2005/8/layout/hierarchy5"/>
    <dgm:cxn modelId="{0C4E3A98-87D9-2D4E-BD3D-DEDD21B9803D}" type="presOf" srcId="{4F9A35A4-B372-644D-BDB7-61660A4A26E6}" destId="{E810B35D-2F6A-C347-9837-B725ECEB6BA6}" srcOrd="0" destOrd="0" presId="urn:microsoft.com/office/officeart/2005/8/layout/hierarchy5"/>
    <dgm:cxn modelId="{55D0D75B-FF5D-D34B-AA8A-980D7396DCD3}" type="presOf" srcId="{444A9F1E-5234-3643-B518-2F9037C23EAF}" destId="{D97C9E2D-C213-734F-B60E-BBA7EF37A19F}" srcOrd="1" destOrd="0" presId="urn:microsoft.com/office/officeart/2005/8/layout/hierarchy5"/>
    <dgm:cxn modelId="{5A223E3A-8556-B044-8971-48545A016BD8}" type="presOf" srcId="{20454766-565B-7B4E-AEEB-A6138568AF92}" destId="{ECD3D4EF-C09E-8C41-97CA-6D17648E0F23}" srcOrd="1" destOrd="0" presId="urn:microsoft.com/office/officeart/2005/8/layout/hierarchy5"/>
    <dgm:cxn modelId="{97C1AF89-48BD-8942-8646-959FFF41BF63}" type="presOf" srcId="{3DCFC548-AC4F-9549-8C07-430D8CD6CF00}" destId="{221C9CAF-3F59-0049-B336-F958E62B9617}" srcOrd="0" destOrd="0" presId="urn:microsoft.com/office/officeart/2005/8/layout/hierarchy5"/>
    <dgm:cxn modelId="{CFAD9D7C-C8FB-4E44-8F0E-92B3FE1D1209}" type="presOf" srcId="{A7910F0B-92AE-E04B-9035-7A6DEAC4BFEF}" destId="{6E9C2A4E-9125-5649-BA8E-5A6960930B11}" srcOrd="1" destOrd="0" presId="urn:microsoft.com/office/officeart/2005/8/layout/hierarchy5"/>
    <dgm:cxn modelId="{CC58BEB5-A3C3-B14D-BCD6-CC002272EA17}" type="presOf" srcId="{4E17C6A3-9B26-D947-AA15-E97E5BA220E5}" destId="{B10FF412-A77A-5D4D-AC80-7CFFF767CC26}" srcOrd="1" destOrd="0" presId="urn:microsoft.com/office/officeart/2005/8/layout/hierarchy5"/>
    <dgm:cxn modelId="{2095ADD9-B777-2D47-AE0F-05CB3CA760FC}" type="presOf" srcId="{DD59BA61-EF50-8844-89AF-5D71C449109A}" destId="{E812A06F-B290-0F49-949F-B3F0BEDC6DD1}" srcOrd="0" destOrd="0" presId="urn:microsoft.com/office/officeart/2005/8/layout/hierarchy5"/>
    <dgm:cxn modelId="{E4484A6E-7273-AD4C-90BC-090E392BBED0}" type="presOf" srcId="{444A9F1E-5234-3643-B518-2F9037C23EAF}" destId="{F1A99ACE-F69E-2D4D-99DA-0EE5E855DB68}" srcOrd="0" destOrd="0" presId="urn:microsoft.com/office/officeart/2005/8/layout/hierarchy5"/>
    <dgm:cxn modelId="{9E434433-EC70-5940-A51D-124ED145AE24}" type="presOf" srcId="{4EFED201-BA1F-AE4A-B3F6-3570859DEAD8}" destId="{4B580FEB-6F77-5343-B986-AE10AC06D391}" srcOrd="1" destOrd="0" presId="urn:microsoft.com/office/officeart/2005/8/layout/hierarchy5"/>
    <dgm:cxn modelId="{361F18A2-94D2-F64C-BEB6-CA7E017A912F}" type="presOf" srcId="{7F9ADF7A-99FC-9947-A328-5B51C67FEA1F}" destId="{AC37C01C-3DB0-E243-975F-107C623D30C4}" srcOrd="0" destOrd="0" presId="urn:microsoft.com/office/officeart/2005/8/layout/hierarchy5"/>
    <dgm:cxn modelId="{91533B4C-5F13-3242-B0B9-60BE811B56CD}" type="presOf" srcId="{87693AF5-719A-194B-B1CA-C8804C931FC7}" destId="{D6A97811-54BB-2D48-9786-C8ECD0E65D37}" srcOrd="1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1BDBE397-24FB-6D4F-8E5E-109504AB0890}" type="presOf" srcId="{D3C99FA0-09AB-8444-9973-1CD2E4BF1D85}" destId="{031F961D-3F74-1240-A06C-0A2363EC79B5}" srcOrd="0" destOrd="0" presId="urn:microsoft.com/office/officeart/2005/8/layout/hierarchy5"/>
    <dgm:cxn modelId="{B09B20BB-60D3-4A42-B260-9505B88C4397}" type="presOf" srcId="{87693AF5-719A-194B-B1CA-C8804C931FC7}" destId="{9D0A1A56-9B1F-BA4C-BE4E-A2CF6B432669}" srcOrd="0" destOrd="0" presId="urn:microsoft.com/office/officeart/2005/8/layout/hierarchy5"/>
    <dgm:cxn modelId="{1595295F-ACA8-BB49-B5F9-B755D12BB425}" type="presOf" srcId="{37594504-D479-E141-9AB9-DFE920523AC7}" destId="{FFE61F10-2E9E-F747-96FA-18547165C978}" srcOrd="0" destOrd="0" presId="urn:microsoft.com/office/officeart/2005/8/layout/hierarchy5"/>
    <dgm:cxn modelId="{1A57A788-2E71-974E-8C2F-756771E82D34}" type="presOf" srcId="{0C310DF1-E58A-A348-8D62-BD8C1463842A}" destId="{C9846AA6-296A-4441-A7A1-728CAB3DCCDA}" srcOrd="0" destOrd="0" presId="urn:microsoft.com/office/officeart/2005/8/layout/hierarchy5"/>
    <dgm:cxn modelId="{BF24761F-868F-B949-B0EE-BEA88A5D218C}" type="presOf" srcId="{5F86ADFF-C4AE-0344-A239-0C856C5869D2}" destId="{2A472AA1-0CAB-A541-B487-A218DA1968C2}" srcOrd="1" destOrd="0" presId="urn:microsoft.com/office/officeart/2005/8/layout/hierarchy5"/>
    <dgm:cxn modelId="{6F45E324-ECCF-D743-B1B7-3C366AAE0C41}" type="presOf" srcId="{9A718BD6-94BB-1D4B-B73D-7155F75AE044}" destId="{256FC380-A617-6B41-88D9-CC1DC21526CC}" srcOrd="0" destOrd="0" presId="urn:microsoft.com/office/officeart/2005/8/layout/hierarchy5"/>
    <dgm:cxn modelId="{88387515-ABF0-2645-A966-CE110CFBDC5E}" type="presOf" srcId="{37594504-D479-E141-9AB9-DFE920523AC7}" destId="{A183BC37-C33A-0B45-B57E-7D763330C59C}" srcOrd="1" destOrd="0" presId="urn:microsoft.com/office/officeart/2005/8/layout/hierarchy5"/>
    <dgm:cxn modelId="{BBF90C72-BE86-3B4C-A01A-A8EFC1092E5F}" type="presOf" srcId="{4EFED201-BA1F-AE4A-B3F6-3570859DEAD8}" destId="{F418EDBA-514D-5849-8750-564C8A862E31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F4009AA2-3A76-AA4D-84B9-F1345BE7F377}" type="presOf" srcId="{5F86ADFF-C4AE-0344-A239-0C856C5869D2}" destId="{50C99DB9-9BB0-F04F-9BDE-6954EBC7B966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6DCA737-B9FE-1D4E-8D92-F03ED2A29EAC}" type="presOf" srcId="{530EEE34-27A1-B446-AEFF-496FFF9994F7}" destId="{3933FE3C-EE74-5644-ABB3-BD72AAA82A62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DEA30062-4B93-0A4D-902A-C75DD008439E}" type="presOf" srcId="{3C2C3A37-3C54-3D49-8FA9-D5E109B5DB22}" destId="{92CE0197-96BE-C146-9392-71643BA1F606}" srcOrd="0" destOrd="0" presId="urn:microsoft.com/office/officeart/2005/8/layout/hierarchy5"/>
    <dgm:cxn modelId="{90B153BC-F452-C94D-9578-9DCFF2CAC3AD}" type="presOf" srcId="{3EB185C6-E2F4-7541-9D05-21974232E934}" destId="{55D02F28-2378-0841-9435-5D2F4CCD968B}" srcOrd="0" destOrd="0" presId="urn:microsoft.com/office/officeart/2005/8/layout/hierarchy5"/>
    <dgm:cxn modelId="{90EB8ABB-1EA6-1D4E-BBBF-CF246DF5CC3C}" type="presOf" srcId="{6FFC7796-5763-0A47-9BC6-31AA9E481410}" destId="{04B8F778-F898-274F-8926-69CC523E0CA1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33A7D538-A541-1845-A61B-A00FBA2EA326}" type="presOf" srcId="{7BF84856-3B90-4145-B7D3-5BB2A33F37D0}" destId="{886080F6-674F-C743-ABF0-84542A425B0A}" srcOrd="1" destOrd="0" presId="urn:microsoft.com/office/officeart/2005/8/layout/hierarchy5"/>
    <dgm:cxn modelId="{BA83D0EF-CD8D-914A-B485-C9BC7242FEB9}" type="presOf" srcId="{C3DA678B-B0A6-6B49-9543-92143C2891DA}" destId="{1E06612D-F92A-D449-84C6-49735490689A}" srcOrd="0" destOrd="0" presId="urn:microsoft.com/office/officeart/2005/8/layout/hierarchy5"/>
    <dgm:cxn modelId="{2C95A3A9-86B8-C340-B694-D7900023FC2A}" type="presOf" srcId="{20454766-565B-7B4E-AEEB-A6138568AF92}" destId="{4953A121-5957-5A43-A424-1A2809E07536}" srcOrd="0" destOrd="0" presId="urn:microsoft.com/office/officeart/2005/8/layout/hierarchy5"/>
    <dgm:cxn modelId="{F156EAF9-E289-FA4C-B49C-30F416BC0D72}" type="presOf" srcId="{A3CB4B28-1750-E142-BCD2-7E2EB273B516}" destId="{D2929E26-1F90-6D49-AA14-FCEE36A6CB56}" srcOrd="0" destOrd="0" presId="urn:microsoft.com/office/officeart/2005/8/layout/hierarchy5"/>
    <dgm:cxn modelId="{3755ABB5-2311-2E4F-8AFE-1B332325BAFC}" type="presOf" srcId="{3CFDA553-883D-C745-A3C7-8A4BA92F937B}" destId="{C10BF867-1A7A-4446-A053-A40303DB35CE}" srcOrd="0" destOrd="0" presId="urn:microsoft.com/office/officeart/2005/8/layout/hierarchy5"/>
    <dgm:cxn modelId="{B5B31507-3CFC-CF40-92AD-ED6E3E931A84}" type="presOf" srcId="{BE3DAFC3-22BF-C341-8077-FCF437DC7C8D}" destId="{5461BFF1-D96F-8947-A9B2-17D8F2ADD446}" srcOrd="0" destOrd="0" presId="urn:microsoft.com/office/officeart/2005/8/layout/hierarchy5"/>
    <dgm:cxn modelId="{D17CCE1D-BCDC-754D-B516-A99B56464495}" type="presOf" srcId="{DD59BA61-EF50-8844-89AF-5D71C449109A}" destId="{90C33F72-A687-C24C-8E67-B03C2EA3B10B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26CA5642-516A-B44C-AA77-5895BAD91F67}" type="presOf" srcId="{F339F5B8-F89A-754B-9BFA-65874C60DB7A}" destId="{3559B619-D837-754B-8102-207C84454180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48C0F619-C862-2C4D-8ED6-56E1EF5727F2}" type="presOf" srcId="{7F9ADF7A-99FC-9947-A328-5B51C67FEA1F}" destId="{9B3365CF-F5A9-B44D-8613-E6E28A16E1E7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7B0167C0-C786-544D-838D-6445B3412666}" type="presOf" srcId="{A7910F0B-92AE-E04B-9035-7A6DEAC4BFEF}" destId="{3E663769-2BE0-6B49-BC3B-D8615EAAA421}" srcOrd="0" destOrd="0" presId="urn:microsoft.com/office/officeart/2005/8/layout/hierarchy5"/>
    <dgm:cxn modelId="{7277082C-7CA2-9B43-885D-89FAB53B4A76}" type="presOf" srcId="{7BF84856-3B90-4145-B7D3-5BB2A33F37D0}" destId="{070CAA69-03B0-F24C-9492-720899E6B160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6F7D7627-0EC4-F44A-B412-77ACC88B5600}" type="presParOf" srcId="{E810B35D-2F6A-C347-9837-B725ECEB6BA6}" destId="{3DD859A7-BADB-7548-B999-D5D1694DE6E9}" srcOrd="0" destOrd="0" presId="urn:microsoft.com/office/officeart/2005/8/layout/hierarchy5"/>
    <dgm:cxn modelId="{7541BDEA-981D-D54F-B181-A7BF2C131BD2}" type="presParOf" srcId="{3DD859A7-BADB-7548-B999-D5D1694DE6E9}" destId="{DE4BCF83-B2F8-0745-B6E9-F0DB554E1593}" srcOrd="0" destOrd="0" presId="urn:microsoft.com/office/officeart/2005/8/layout/hierarchy5"/>
    <dgm:cxn modelId="{3FF07161-4954-BF42-A117-30A8E8D25E5E}" type="presParOf" srcId="{DE4BCF83-B2F8-0745-B6E9-F0DB554E1593}" destId="{AF30A732-6CFB-F248-9309-4B678704E064}" srcOrd="0" destOrd="0" presId="urn:microsoft.com/office/officeart/2005/8/layout/hierarchy5"/>
    <dgm:cxn modelId="{80CD2DC8-33C7-D940-8A75-837F11D6FABC}" type="presParOf" srcId="{AF30A732-6CFB-F248-9309-4B678704E064}" destId="{C10BF867-1A7A-4446-A053-A40303DB35CE}" srcOrd="0" destOrd="0" presId="urn:microsoft.com/office/officeart/2005/8/layout/hierarchy5"/>
    <dgm:cxn modelId="{535B34E0-C273-1241-92C1-A9E1FD7C174F}" type="presParOf" srcId="{AF30A732-6CFB-F248-9309-4B678704E064}" destId="{7E56E4D9-A020-2B4A-8DD9-6995189AF7D3}" srcOrd="1" destOrd="0" presId="urn:microsoft.com/office/officeart/2005/8/layout/hierarchy5"/>
    <dgm:cxn modelId="{0639E323-6258-2545-83EC-E3972E171C7E}" type="presParOf" srcId="{7E56E4D9-A020-2B4A-8DD9-6995189AF7D3}" destId="{FFE61F10-2E9E-F747-96FA-18547165C978}" srcOrd="0" destOrd="0" presId="urn:microsoft.com/office/officeart/2005/8/layout/hierarchy5"/>
    <dgm:cxn modelId="{321408F0-645A-824A-86B1-A97017659E44}" type="presParOf" srcId="{FFE61F10-2E9E-F747-96FA-18547165C978}" destId="{A183BC37-C33A-0B45-B57E-7D763330C59C}" srcOrd="0" destOrd="0" presId="urn:microsoft.com/office/officeart/2005/8/layout/hierarchy5"/>
    <dgm:cxn modelId="{B4FD2FEE-26A6-F146-9340-53A28BC2A541}" type="presParOf" srcId="{7E56E4D9-A020-2B4A-8DD9-6995189AF7D3}" destId="{8B152458-8A7E-B44C-95DB-3E93235784E6}" srcOrd="1" destOrd="0" presId="urn:microsoft.com/office/officeart/2005/8/layout/hierarchy5"/>
    <dgm:cxn modelId="{12E0C5CB-087B-6E4F-9CFB-5756282BC5FE}" type="presParOf" srcId="{8B152458-8A7E-B44C-95DB-3E93235784E6}" destId="{221C9CAF-3F59-0049-B336-F958E62B9617}" srcOrd="0" destOrd="0" presId="urn:microsoft.com/office/officeart/2005/8/layout/hierarchy5"/>
    <dgm:cxn modelId="{0D0A6F6C-3458-B047-B2F2-991576CB7EE9}" type="presParOf" srcId="{8B152458-8A7E-B44C-95DB-3E93235784E6}" destId="{A835BB99-2B44-2748-BA8B-1F42E4A8BA14}" srcOrd="1" destOrd="0" presId="urn:microsoft.com/office/officeart/2005/8/layout/hierarchy5"/>
    <dgm:cxn modelId="{2AE026F5-D498-B545-AAE7-33E5A08E3BE9}" type="presParOf" srcId="{7E56E4D9-A020-2B4A-8DD9-6995189AF7D3}" destId="{070CAA69-03B0-F24C-9492-720899E6B160}" srcOrd="2" destOrd="0" presId="urn:microsoft.com/office/officeart/2005/8/layout/hierarchy5"/>
    <dgm:cxn modelId="{A47F6B12-D739-FB41-A955-74DC067F8935}" type="presParOf" srcId="{070CAA69-03B0-F24C-9492-720899E6B160}" destId="{886080F6-674F-C743-ABF0-84542A425B0A}" srcOrd="0" destOrd="0" presId="urn:microsoft.com/office/officeart/2005/8/layout/hierarchy5"/>
    <dgm:cxn modelId="{32E67B88-CCB3-894C-9D57-7266B9575AB6}" type="presParOf" srcId="{7E56E4D9-A020-2B4A-8DD9-6995189AF7D3}" destId="{FD4EDB0E-719D-B941-B890-33E05B702EFC}" srcOrd="3" destOrd="0" presId="urn:microsoft.com/office/officeart/2005/8/layout/hierarchy5"/>
    <dgm:cxn modelId="{97EC8283-8F03-3746-BD3D-3CEC6933D822}" type="presParOf" srcId="{FD4EDB0E-719D-B941-B890-33E05B702EFC}" destId="{55D02F28-2378-0841-9435-5D2F4CCD968B}" srcOrd="0" destOrd="0" presId="urn:microsoft.com/office/officeart/2005/8/layout/hierarchy5"/>
    <dgm:cxn modelId="{A0E61EF4-1BDF-4A4B-9BDC-55E0F51263ED}" type="presParOf" srcId="{FD4EDB0E-719D-B941-B890-33E05B702EFC}" destId="{ED65D717-49D7-A841-929E-2D84E1C3F705}" srcOrd="1" destOrd="0" presId="urn:microsoft.com/office/officeart/2005/8/layout/hierarchy5"/>
    <dgm:cxn modelId="{E9BCF4AC-4F70-FC49-9E58-000982DF9E2B}" type="presParOf" srcId="{ED65D717-49D7-A841-929E-2D84E1C3F705}" destId="{031F961D-3F74-1240-A06C-0A2363EC79B5}" srcOrd="0" destOrd="0" presId="urn:microsoft.com/office/officeart/2005/8/layout/hierarchy5"/>
    <dgm:cxn modelId="{D24EFA8E-A20C-1B43-A5FA-7FA30F79C5DD}" type="presParOf" srcId="{031F961D-3F74-1240-A06C-0A2363EC79B5}" destId="{8B7E89A7-FE16-6948-914A-65700DA76519}" srcOrd="0" destOrd="0" presId="urn:microsoft.com/office/officeart/2005/8/layout/hierarchy5"/>
    <dgm:cxn modelId="{50CD1553-C862-AC41-9EFC-904D07A2FEB6}" type="presParOf" srcId="{ED65D717-49D7-A841-929E-2D84E1C3F705}" destId="{EDD360A7-3AB9-544E-BBF4-CEE1B01B4B7E}" srcOrd="1" destOrd="0" presId="urn:microsoft.com/office/officeart/2005/8/layout/hierarchy5"/>
    <dgm:cxn modelId="{73780B2F-2E63-1A47-BEE0-56A1311D32B5}" type="presParOf" srcId="{EDD360A7-3AB9-544E-BBF4-CEE1B01B4B7E}" destId="{3933FE3C-EE74-5644-ABB3-BD72AAA82A62}" srcOrd="0" destOrd="0" presId="urn:microsoft.com/office/officeart/2005/8/layout/hierarchy5"/>
    <dgm:cxn modelId="{69FB8949-0C42-534B-9362-C39D5DD49481}" type="presParOf" srcId="{EDD360A7-3AB9-544E-BBF4-CEE1B01B4B7E}" destId="{706AEDF1-690A-5041-9E7C-1D01343E8CCB}" srcOrd="1" destOrd="0" presId="urn:microsoft.com/office/officeart/2005/8/layout/hierarchy5"/>
    <dgm:cxn modelId="{77D959B8-1A71-9644-810F-8A028D31AE05}" type="presParOf" srcId="{706AEDF1-690A-5041-9E7C-1D01343E8CCB}" destId="{F1A99ACE-F69E-2D4D-99DA-0EE5E855DB68}" srcOrd="0" destOrd="0" presId="urn:microsoft.com/office/officeart/2005/8/layout/hierarchy5"/>
    <dgm:cxn modelId="{CA66AD5A-9B5C-A04B-AA88-9887194200ED}" type="presParOf" srcId="{F1A99ACE-F69E-2D4D-99DA-0EE5E855DB68}" destId="{D97C9E2D-C213-734F-B60E-BBA7EF37A19F}" srcOrd="0" destOrd="0" presId="urn:microsoft.com/office/officeart/2005/8/layout/hierarchy5"/>
    <dgm:cxn modelId="{B20DB553-7035-9848-B0DC-364654C94128}" type="presParOf" srcId="{706AEDF1-690A-5041-9E7C-1D01343E8CCB}" destId="{9DADD097-8A93-5342-99E8-8390F439340B}" srcOrd="1" destOrd="0" presId="urn:microsoft.com/office/officeart/2005/8/layout/hierarchy5"/>
    <dgm:cxn modelId="{C45E94AD-3FF9-8949-AE27-BD83A5A95995}" type="presParOf" srcId="{9DADD097-8A93-5342-99E8-8390F439340B}" destId="{5461BFF1-D96F-8947-A9B2-17D8F2ADD446}" srcOrd="0" destOrd="0" presId="urn:microsoft.com/office/officeart/2005/8/layout/hierarchy5"/>
    <dgm:cxn modelId="{AE40E56A-F9EC-0A4D-9E28-55D1871E7218}" type="presParOf" srcId="{9DADD097-8A93-5342-99E8-8390F439340B}" destId="{7E4192CE-2E72-CE4B-8768-D9DB805B3450}" srcOrd="1" destOrd="0" presId="urn:microsoft.com/office/officeart/2005/8/layout/hierarchy5"/>
    <dgm:cxn modelId="{94FAC3EA-57D6-D34F-88C8-1D0418B12226}" type="presParOf" srcId="{ED65D717-49D7-A841-929E-2D84E1C3F705}" destId="{66F13031-F75E-D844-A099-232EB22FB6E2}" srcOrd="2" destOrd="0" presId="urn:microsoft.com/office/officeart/2005/8/layout/hierarchy5"/>
    <dgm:cxn modelId="{4B30A439-81C9-5A42-97DD-8F9F1F074300}" type="presParOf" srcId="{66F13031-F75E-D844-A099-232EB22FB6E2}" destId="{B10FF412-A77A-5D4D-AC80-7CFFF767CC26}" srcOrd="0" destOrd="0" presId="urn:microsoft.com/office/officeart/2005/8/layout/hierarchy5"/>
    <dgm:cxn modelId="{73A28454-29F0-3940-984B-C9200A21F941}" type="presParOf" srcId="{ED65D717-49D7-A841-929E-2D84E1C3F705}" destId="{C854021C-7DD2-FD4C-B5A9-2485D3BA72CE}" srcOrd="3" destOrd="0" presId="urn:microsoft.com/office/officeart/2005/8/layout/hierarchy5"/>
    <dgm:cxn modelId="{9729D23C-769B-2D41-8A9C-171B7524F64C}" type="presParOf" srcId="{C854021C-7DD2-FD4C-B5A9-2485D3BA72CE}" destId="{92CE0197-96BE-C146-9392-71643BA1F606}" srcOrd="0" destOrd="0" presId="urn:microsoft.com/office/officeart/2005/8/layout/hierarchy5"/>
    <dgm:cxn modelId="{F98526A3-FADC-464B-A424-2242FABC1EA4}" type="presParOf" srcId="{C854021C-7DD2-FD4C-B5A9-2485D3BA72CE}" destId="{4F51183B-8D4A-0A42-A5AA-F95ACCACE3DC}" srcOrd="1" destOrd="0" presId="urn:microsoft.com/office/officeart/2005/8/layout/hierarchy5"/>
    <dgm:cxn modelId="{B6857D10-10F7-7144-95C5-9C81A5C972FC}" type="presParOf" srcId="{4F51183B-8D4A-0A42-A5AA-F95ACCACE3DC}" destId="{4953A121-5957-5A43-A424-1A2809E07536}" srcOrd="0" destOrd="0" presId="urn:microsoft.com/office/officeart/2005/8/layout/hierarchy5"/>
    <dgm:cxn modelId="{B0D4C63A-1D85-6E49-9D96-15BDF861FF87}" type="presParOf" srcId="{4953A121-5957-5A43-A424-1A2809E07536}" destId="{ECD3D4EF-C09E-8C41-97CA-6D17648E0F23}" srcOrd="0" destOrd="0" presId="urn:microsoft.com/office/officeart/2005/8/layout/hierarchy5"/>
    <dgm:cxn modelId="{35F989D4-ABD2-1846-801D-66120A8391E9}" type="presParOf" srcId="{4F51183B-8D4A-0A42-A5AA-F95ACCACE3DC}" destId="{95589B5A-23D4-9245-8A2C-F4BE2BD882A6}" srcOrd="1" destOrd="0" presId="urn:microsoft.com/office/officeart/2005/8/layout/hierarchy5"/>
    <dgm:cxn modelId="{CADD292E-4C72-DE4A-9678-919881A7D40F}" type="presParOf" srcId="{95589B5A-23D4-9245-8A2C-F4BE2BD882A6}" destId="{BA5D4AFC-513D-904C-929B-9E59DC469C1C}" srcOrd="0" destOrd="0" presId="urn:microsoft.com/office/officeart/2005/8/layout/hierarchy5"/>
    <dgm:cxn modelId="{02C5F8F8-963C-B749-A149-B3A5108DF93F}" type="presParOf" srcId="{95589B5A-23D4-9245-8A2C-F4BE2BD882A6}" destId="{17123F71-7DB5-5A4A-868D-486B2A0BF4DF}" srcOrd="1" destOrd="0" presId="urn:microsoft.com/office/officeart/2005/8/layout/hierarchy5"/>
    <dgm:cxn modelId="{55021240-B171-FC4D-BC6E-0E2218EB69F4}" type="presParOf" srcId="{17123F71-7DB5-5A4A-868D-486B2A0BF4DF}" destId="{AC37C01C-3DB0-E243-975F-107C623D30C4}" srcOrd="0" destOrd="0" presId="urn:microsoft.com/office/officeart/2005/8/layout/hierarchy5"/>
    <dgm:cxn modelId="{443E80C8-D4D6-6345-A75C-F3DB8D528769}" type="presParOf" srcId="{AC37C01C-3DB0-E243-975F-107C623D30C4}" destId="{9B3365CF-F5A9-B44D-8613-E6E28A16E1E7}" srcOrd="0" destOrd="0" presId="urn:microsoft.com/office/officeart/2005/8/layout/hierarchy5"/>
    <dgm:cxn modelId="{B403FDFF-BDCD-504D-A86E-1B0299EC3EFD}" type="presParOf" srcId="{17123F71-7DB5-5A4A-868D-486B2A0BF4DF}" destId="{C5848936-1CD1-484B-B263-A35F16823360}" srcOrd="1" destOrd="0" presId="urn:microsoft.com/office/officeart/2005/8/layout/hierarchy5"/>
    <dgm:cxn modelId="{B86A6468-AE20-F24D-9592-F4EE587D5C1F}" type="presParOf" srcId="{C5848936-1CD1-484B-B263-A35F16823360}" destId="{1E06612D-F92A-D449-84C6-49735490689A}" srcOrd="0" destOrd="0" presId="urn:microsoft.com/office/officeart/2005/8/layout/hierarchy5"/>
    <dgm:cxn modelId="{250AAEEE-FCB7-1F4B-84BB-448D0D6B016B}" type="presParOf" srcId="{C5848936-1CD1-484B-B263-A35F16823360}" destId="{677CD7DF-E483-4B49-9951-22C59CD1F917}" srcOrd="1" destOrd="0" presId="urn:microsoft.com/office/officeart/2005/8/layout/hierarchy5"/>
    <dgm:cxn modelId="{A6FDAB57-30B2-0142-94AA-C8036B56F136}" type="presParOf" srcId="{17123F71-7DB5-5A4A-868D-486B2A0BF4DF}" destId="{50C99DB9-9BB0-F04F-9BDE-6954EBC7B966}" srcOrd="2" destOrd="0" presId="urn:microsoft.com/office/officeart/2005/8/layout/hierarchy5"/>
    <dgm:cxn modelId="{CBACB13B-3282-3E40-BD15-356558D62296}" type="presParOf" srcId="{50C99DB9-9BB0-F04F-9BDE-6954EBC7B966}" destId="{2A472AA1-0CAB-A541-B487-A218DA1968C2}" srcOrd="0" destOrd="0" presId="urn:microsoft.com/office/officeart/2005/8/layout/hierarchy5"/>
    <dgm:cxn modelId="{BFE6280F-72FA-DF44-AE68-D195FA25D348}" type="presParOf" srcId="{17123F71-7DB5-5A4A-868D-486B2A0BF4DF}" destId="{94183DDD-BDAF-DB4D-9A08-A9AECD089A28}" srcOrd="3" destOrd="0" presId="urn:microsoft.com/office/officeart/2005/8/layout/hierarchy5"/>
    <dgm:cxn modelId="{47FE9E85-4B0F-DD4E-B6AF-D2E01B3EF4A3}" type="presParOf" srcId="{94183DDD-BDAF-DB4D-9A08-A9AECD089A28}" destId="{7B0221F3-5D0D-5D4E-8BCD-63CF8E0DEB5D}" srcOrd="0" destOrd="0" presId="urn:microsoft.com/office/officeart/2005/8/layout/hierarchy5"/>
    <dgm:cxn modelId="{648964F6-FCDE-FB46-ABDF-DE4127DCCA7A}" type="presParOf" srcId="{94183DDD-BDAF-DB4D-9A08-A9AECD089A28}" destId="{C0619D3B-3E71-A84A-989D-E6D782868BD7}" srcOrd="1" destOrd="0" presId="urn:microsoft.com/office/officeart/2005/8/layout/hierarchy5"/>
    <dgm:cxn modelId="{DB9BD666-18E0-C94D-906F-7AFA0DF6043D}" type="presParOf" srcId="{C0619D3B-3E71-A84A-989D-E6D782868BD7}" destId="{9D0A1A56-9B1F-BA4C-BE4E-A2CF6B432669}" srcOrd="0" destOrd="0" presId="urn:microsoft.com/office/officeart/2005/8/layout/hierarchy5"/>
    <dgm:cxn modelId="{9E64E3D3-5757-9A4A-A304-9FACCD1651B7}" type="presParOf" srcId="{9D0A1A56-9B1F-BA4C-BE4E-A2CF6B432669}" destId="{D6A97811-54BB-2D48-9786-C8ECD0E65D37}" srcOrd="0" destOrd="0" presId="urn:microsoft.com/office/officeart/2005/8/layout/hierarchy5"/>
    <dgm:cxn modelId="{F5F9B0AF-AFAD-7648-A70A-35DC08B7549A}" type="presParOf" srcId="{C0619D3B-3E71-A84A-989D-E6D782868BD7}" destId="{42C111A5-AEC5-A545-8341-E43FBEB7A8CD}" srcOrd="1" destOrd="0" presId="urn:microsoft.com/office/officeart/2005/8/layout/hierarchy5"/>
    <dgm:cxn modelId="{9C93A12D-0059-704E-B3CA-068993E5C70E}" type="presParOf" srcId="{42C111A5-AEC5-A545-8341-E43FBEB7A8CD}" destId="{3559B619-D837-754B-8102-207C84454180}" srcOrd="0" destOrd="0" presId="urn:microsoft.com/office/officeart/2005/8/layout/hierarchy5"/>
    <dgm:cxn modelId="{B53A635F-FF86-FB41-8F82-809C187DDBC8}" type="presParOf" srcId="{42C111A5-AEC5-A545-8341-E43FBEB7A8CD}" destId="{895302B9-FCDA-2B4B-A528-938F37E874EA}" srcOrd="1" destOrd="0" presId="urn:microsoft.com/office/officeart/2005/8/layout/hierarchy5"/>
    <dgm:cxn modelId="{BA922BF2-09E7-A340-A2C7-FE3084BFCB4D}" type="presParOf" srcId="{895302B9-FCDA-2B4B-A528-938F37E874EA}" destId="{A38CC815-9508-6641-B741-E8CDBD18E515}" srcOrd="0" destOrd="0" presId="urn:microsoft.com/office/officeart/2005/8/layout/hierarchy5"/>
    <dgm:cxn modelId="{52D7799C-34BE-EA46-BFEE-93AE5DD85935}" type="presParOf" srcId="{A38CC815-9508-6641-B741-E8CDBD18E515}" destId="{04B8F778-F898-274F-8926-69CC523E0CA1}" srcOrd="0" destOrd="0" presId="urn:microsoft.com/office/officeart/2005/8/layout/hierarchy5"/>
    <dgm:cxn modelId="{C7CF41B5-3820-B64B-86B2-158C4E00A727}" type="presParOf" srcId="{895302B9-FCDA-2B4B-A528-938F37E874EA}" destId="{4D6E8784-8752-F04F-8A92-2DD7FB304353}" srcOrd="1" destOrd="0" presId="urn:microsoft.com/office/officeart/2005/8/layout/hierarchy5"/>
    <dgm:cxn modelId="{808B01D4-20A5-2847-8D26-96F13D0BFA0C}" type="presParOf" srcId="{4D6E8784-8752-F04F-8A92-2DD7FB304353}" destId="{256FC380-A617-6B41-88D9-CC1DC21526CC}" srcOrd="0" destOrd="0" presId="urn:microsoft.com/office/officeart/2005/8/layout/hierarchy5"/>
    <dgm:cxn modelId="{B14E24CC-C6E0-0742-BE72-BA78FBB7A061}" type="presParOf" srcId="{4D6E8784-8752-F04F-8A92-2DD7FB304353}" destId="{00260CFC-C2A6-F540-87E3-4B20056E52FC}" srcOrd="1" destOrd="0" presId="urn:microsoft.com/office/officeart/2005/8/layout/hierarchy5"/>
    <dgm:cxn modelId="{76916B34-37B1-FA46-BC5D-1894DA377226}" type="presParOf" srcId="{C0619D3B-3E71-A84A-989D-E6D782868BD7}" destId="{E812A06F-B290-0F49-949F-B3F0BEDC6DD1}" srcOrd="2" destOrd="0" presId="urn:microsoft.com/office/officeart/2005/8/layout/hierarchy5"/>
    <dgm:cxn modelId="{3687CDC2-8415-F745-9DE2-C855C57BD71B}" type="presParOf" srcId="{E812A06F-B290-0F49-949F-B3F0BEDC6DD1}" destId="{90C33F72-A687-C24C-8E67-B03C2EA3B10B}" srcOrd="0" destOrd="0" presId="urn:microsoft.com/office/officeart/2005/8/layout/hierarchy5"/>
    <dgm:cxn modelId="{E18D52A2-40B4-EB4B-B74F-DD28A67AC2CF}" type="presParOf" srcId="{C0619D3B-3E71-A84A-989D-E6D782868BD7}" destId="{E5B4616F-6A6F-5444-926D-7544A04958A9}" srcOrd="3" destOrd="0" presId="urn:microsoft.com/office/officeart/2005/8/layout/hierarchy5"/>
    <dgm:cxn modelId="{87DDDDC4-ED90-CA4A-91DC-BBBBEA57D256}" type="presParOf" srcId="{E5B4616F-6A6F-5444-926D-7544A04958A9}" destId="{C9846AA6-296A-4441-A7A1-728CAB3DCCDA}" srcOrd="0" destOrd="0" presId="urn:microsoft.com/office/officeart/2005/8/layout/hierarchy5"/>
    <dgm:cxn modelId="{972BA651-2279-6647-8738-BBCB1BFE888B}" type="presParOf" srcId="{E5B4616F-6A6F-5444-926D-7544A04958A9}" destId="{DB273E12-5BE6-C640-ACB8-3E3857A66EFE}" srcOrd="1" destOrd="0" presId="urn:microsoft.com/office/officeart/2005/8/layout/hierarchy5"/>
    <dgm:cxn modelId="{4A6F0290-D59E-A144-9997-8EC04054F347}" type="presParOf" srcId="{DB273E12-5BE6-C640-ACB8-3E3857A66EFE}" destId="{F418EDBA-514D-5849-8750-564C8A862E31}" srcOrd="0" destOrd="0" presId="urn:microsoft.com/office/officeart/2005/8/layout/hierarchy5"/>
    <dgm:cxn modelId="{DB204705-087B-624C-BEB9-F04E7EE6D3A6}" type="presParOf" srcId="{F418EDBA-514D-5849-8750-564C8A862E31}" destId="{4B580FEB-6F77-5343-B986-AE10AC06D391}" srcOrd="0" destOrd="0" presId="urn:microsoft.com/office/officeart/2005/8/layout/hierarchy5"/>
    <dgm:cxn modelId="{366CA71F-427F-2746-A274-D6A2023B2ADD}" type="presParOf" srcId="{DB273E12-5BE6-C640-ACB8-3E3857A66EFE}" destId="{BB295847-1532-0548-94BA-F95D7E6D7091}" srcOrd="1" destOrd="0" presId="urn:microsoft.com/office/officeart/2005/8/layout/hierarchy5"/>
    <dgm:cxn modelId="{21620AE8-7509-3546-8B8C-2BC7A4BE9B5E}" type="presParOf" srcId="{BB295847-1532-0548-94BA-F95D7E6D7091}" destId="{D2929E26-1F90-6D49-AA14-FCEE36A6CB56}" srcOrd="0" destOrd="0" presId="urn:microsoft.com/office/officeart/2005/8/layout/hierarchy5"/>
    <dgm:cxn modelId="{4BA4D1CC-7C9E-A047-98EB-3C8FB727222B}" type="presParOf" srcId="{BB295847-1532-0548-94BA-F95D7E6D7091}" destId="{17CC88A1-3A4A-8649-8ABE-A20BB8CE70FC}" srcOrd="1" destOrd="0" presId="urn:microsoft.com/office/officeart/2005/8/layout/hierarchy5"/>
    <dgm:cxn modelId="{3CC3CCC8-B7A8-6B49-99A5-B42BA0EBB713}" type="presParOf" srcId="{7E56E4D9-A020-2B4A-8DD9-6995189AF7D3}" destId="{3E663769-2BE0-6B49-BC3B-D8615EAAA421}" srcOrd="4" destOrd="0" presId="urn:microsoft.com/office/officeart/2005/8/layout/hierarchy5"/>
    <dgm:cxn modelId="{35E11FDF-BA18-564F-A184-9EAE431184D5}" type="presParOf" srcId="{3E663769-2BE0-6B49-BC3B-D8615EAAA421}" destId="{6E9C2A4E-9125-5649-BA8E-5A6960930B11}" srcOrd="0" destOrd="0" presId="urn:microsoft.com/office/officeart/2005/8/layout/hierarchy5"/>
    <dgm:cxn modelId="{B15558AE-F37F-3B46-9A9A-38638E0433F2}" type="presParOf" srcId="{7E56E4D9-A020-2B4A-8DD9-6995189AF7D3}" destId="{4BCCDD43-2CCE-7D40-B67E-F22DF2783F0C}" srcOrd="5" destOrd="0" presId="urn:microsoft.com/office/officeart/2005/8/layout/hierarchy5"/>
    <dgm:cxn modelId="{92C6975C-BE5D-3440-A0B0-66ED133DE5B4}" type="presParOf" srcId="{4BCCDD43-2CCE-7D40-B67E-F22DF2783F0C}" destId="{05FE9CF1-B2D6-2043-8D0C-D2516ECD6FB0}" srcOrd="0" destOrd="0" presId="urn:microsoft.com/office/officeart/2005/8/layout/hierarchy5"/>
    <dgm:cxn modelId="{0B04CA6C-BF64-6840-ADE9-E676BEBED655}" type="presParOf" srcId="{4BCCDD43-2CCE-7D40-B67E-F22DF2783F0C}" destId="{E6111608-23BB-EA4C-A9AD-5891D3777124}" srcOrd="1" destOrd="0" presId="urn:microsoft.com/office/officeart/2005/8/layout/hierarchy5"/>
    <dgm:cxn modelId="{CE1EB321-1864-474C-BD30-E3F749046830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BE185EA3-397D-2141-B125-A3BB6E90C362}" type="presOf" srcId="{7BF84856-3B90-4145-B7D3-5BB2A33F37D0}" destId="{886080F6-674F-C743-ABF0-84542A425B0A}" srcOrd="1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A220863-FFCD-2D4F-BB65-EBEB3D99CDC9}" type="presOf" srcId="{BE3DAFC3-22BF-C341-8077-FCF437DC7C8D}" destId="{5461BFF1-D96F-8947-A9B2-17D8F2ADD446}" srcOrd="0" destOrd="0" presId="urn:microsoft.com/office/officeart/2005/8/layout/hierarchy5"/>
    <dgm:cxn modelId="{7C114FE3-478E-1448-B337-7373DD540421}" type="presOf" srcId="{6FFC7796-5763-0A47-9BC6-31AA9E481410}" destId="{04B8F778-F898-274F-8926-69CC523E0CA1}" srcOrd="1" destOrd="0" presId="urn:microsoft.com/office/officeart/2005/8/layout/hierarchy5"/>
    <dgm:cxn modelId="{624BCBFF-53A1-D943-85EE-DA822CCFBFCE}" type="presOf" srcId="{5F86ADFF-C4AE-0344-A239-0C856C5869D2}" destId="{2A472AA1-0CAB-A541-B487-A218DA1968C2}" srcOrd="1" destOrd="0" presId="urn:microsoft.com/office/officeart/2005/8/layout/hierarchy5"/>
    <dgm:cxn modelId="{6475B7C2-C3CC-DE4A-AFB8-FAEE8E045C5C}" type="presOf" srcId="{F339F5B8-F89A-754B-9BFA-65874C60DB7A}" destId="{3559B619-D837-754B-8102-207C84454180}" srcOrd="0" destOrd="0" presId="urn:microsoft.com/office/officeart/2005/8/layout/hierarchy5"/>
    <dgm:cxn modelId="{7224D7F8-EF1E-E04C-969A-24679D030D79}" type="presOf" srcId="{4EFED201-BA1F-AE4A-B3F6-3570859DEAD8}" destId="{4B580FEB-6F77-5343-B986-AE10AC06D391}" srcOrd="1" destOrd="0" presId="urn:microsoft.com/office/officeart/2005/8/layout/hierarchy5"/>
    <dgm:cxn modelId="{2C00F850-3072-D749-95EF-B521DBC74CC3}" type="presOf" srcId="{4E17C6A3-9B26-D947-AA15-E97E5BA220E5}" destId="{66F13031-F75E-D844-A099-232EB22FB6E2}" srcOrd="0" destOrd="0" presId="urn:microsoft.com/office/officeart/2005/8/layout/hierarchy5"/>
    <dgm:cxn modelId="{8E6F662C-C612-1145-927E-EAAD9A765A28}" type="presOf" srcId="{530EEE34-27A1-B446-AEFF-496FFF9994F7}" destId="{3933FE3C-EE74-5644-ABB3-BD72AAA82A62}" srcOrd="0" destOrd="0" presId="urn:microsoft.com/office/officeart/2005/8/layout/hierarchy5"/>
    <dgm:cxn modelId="{836C7F25-8CA7-EB4B-9F69-4B14A6D1D431}" type="presOf" srcId="{D3C99FA0-09AB-8444-9973-1CD2E4BF1D85}" destId="{8B7E89A7-FE16-6948-914A-65700DA76519}" srcOrd="1" destOrd="0" presId="urn:microsoft.com/office/officeart/2005/8/layout/hierarchy5"/>
    <dgm:cxn modelId="{24CF3A06-9114-1549-A1E1-97725A80D0FF}" type="presOf" srcId="{3C2C3A37-3C54-3D49-8FA9-D5E109B5DB22}" destId="{92CE0197-96BE-C146-9392-71643BA1F606}" srcOrd="0" destOrd="0" presId="urn:microsoft.com/office/officeart/2005/8/layout/hierarchy5"/>
    <dgm:cxn modelId="{334383C7-81EF-A841-BAEA-269D3A72149D}" type="presOf" srcId="{87693AF5-719A-194B-B1CA-C8804C931FC7}" destId="{D6A97811-54BB-2D48-9786-C8ECD0E65D37}" srcOrd="1" destOrd="0" presId="urn:microsoft.com/office/officeart/2005/8/layout/hierarchy5"/>
    <dgm:cxn modelId="{058B4E1F-CF3C-2345-BB74-841210B8525C}" type="presOf" srcId="{DD59BA61-EF50-8844-89AF-5D71C449109A}" destId="{90C33F72-A687-C24C-8E67-B03C2EA3B10B}" srcOrd="1" destOrd="0" presId="urn:microsoft.com/office/officeart/2005/8/layout/hierarchy5"/>
    <dgm:cxn modelId="{2B4A8AE5-DE53-2B4F-B4C2-59BB7EB0B90F}" type="presOf" srcId="{DD59BA61-EF50-8844-89AF-5D71C449109A}" destId="{E812A06F-B290-0F49-949F-B3F0BEDC6DD1}" srcOrd="0" destOrd="0" presId="urn:microsoft.com/office/officeart/2005/8/layout/hierarchy5"/>
    <dgm:cxn modelId="{1302C745-2451-7E40-A9CE-0E429B136174}" type="presOf" srcId="{0C310DF1-E58A-A348-8D62-BD8C1463842A}" destId="{C9846AA6-296A-4441-A7A1-728CAB3DCCDA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811B4EC6-AED1-EC4D-9148-E749DCE5CAD4}" type="presOf" srcId="{A3CB4B28-1750-E142-BCD2-7E2EB273B516}" destId="{D2929E26-1F90-6D49-AA14-FCEE36A6CB56}" srcOrd="0" destOrd="0" presId="urn:microsoft.com/office/officeart/2005/8/layout/hierarchy5"/>
    <dgm:cxn modelId="{BC56D68B-AE19-F142-9DE3-74776B20F7F6}" type="presOf" srcId="{7BF84856-3B90-4145-B7D3-5BB2A33F37D0}" destId="{070CAA69-03B0-F24C-9492-720899E6B160}" srcOrd="0" destOrd="0" presId="urn:microsoft.com/office/officeart/2005/8/layout/hierarchy5"/>
    <dgm:cxn modelId="{81C78DC9-CCA2-F047-BA6D-84DA864DE686}" type="presOf" srcId="{7F9ADF7A-99FC-9947-A328-5B51C67FEA1F}" destId="{AC37C01C-3DB0-E243-975F-107C623D30C4}" srcOrd="0" destOrd="0" presId="urn:microsoft.com/office/officeart/2005/8/layout/hierarchy5"/>
    <dgm:cxn modelId="{CDA75A50-DC75-3841-A4AA-F0C8C3DD407E}" type="presOf" srcId="{1B735653-0644-F449-B4C4-0ED1F6A4C7E0}" destId="{7B0221F3-5D0D-5D4E-8BCD-63CF8E0DEB5D}" srcOrd="0" destOrd="0" presId="urn:microsoft.com/office/officeart/2005/8/layout/hierarchy5"/>
    <dgm:cxn modelId="{ACD5D5C9-0F7D-9A4F-BC50-AF6E5B01CF93}" type="presOf" srcId="{3CFDA553-883D-C745-A3C7-8A4BA92F937B}" destId="{C10BF867-1A7A-4446-A053-A40303DB35CE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17BF1F40-7FBA-CA41-8B5F-828827305C96}" type="presOf" srcId="{5F86ADFF-C4AE-0344-A239-0C856C5869D2}" destId="{50C99DB9-9BB0-F04F-9BDE-6954EBC7B966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D48D5DB0-114E-9440-B9C9-F090F442F5B5}" type="presOf" srcId="{444A9F1E-5234-3643-B518-2F9037C23EAF}" destId="{D97C9E2D-C213-734F-B60E-BBA7EF37A19F}" srcOrd="1" destOrd="0" presId="urn:microsoft.com/office/officeart/2005/8/layout/hierarchy5"/>
    <dgm:cxn modelId="{4E86F9AD-24C1-E645-9989-7D5927304797}" type="presOf" srcId="{3EB185C6-E2F4-7541-9D05-21974232E934}" destId="{55D02F28-2378-0841-9435-5D2F4CCD968B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53406AF7-24BF-D942-A414-BF7909563596}" type="presOf" srcId="{37594504-D479-E141-9AB9-DFE920523AC7}" destId="{FFE61F10-2E9E-F747-96FA-18547165C978}" srcOrd="0" destOrd="0" presId="urn:microsoft.com/office/officeart/2005/8/layout/hierarchy5"/>
    <dgm:cxn modelId="{80C8EE46-BB39-1A4F-955C-9D268579A6A3}" type="presOf" srcId="{D3C99FA0-09AB-8444-9973-1CD2E4BF1D85}" destId="{031F961D-3F74-1240-A06C-0A2363EC79B5}" srcOrd="0" destOrd="0" presId="urn:microsoft.com/office/officeart/2005/8/layout/hierarchy5"/>
    <dgm:cxn modelId="{D8162B9C-3D1B-C74F-BB44-DC9FB4356EB4}" type="presOf" srcId="{20454766-565B-7B4E-AEEB-A6138568AF92}" destId="{ECD3D4EF-C09E-8C41-97CA-6D17648E0F23}" srcOrd="1" destOrd="0" presId="urn:microsoft.com/office/officeart/2005/8/layout/hierarchy5"/>
    <dgm:cxn modelId="{1F295455-F877-0C46-ABBA-A48877670783}" type="presOf" srcId="{87693AF5-719A-194B-B1CA-C8804C931FC7}" destId="{9D0A1A56-9B1F-BA4C-BE4E-A2CF6B432669}" srcOrd="0" destOrd="0" presId="urn:microsoft.com/office/officeart/2005/8/layout/hierarchy5"/>
    <dgm:cxn modelId="{DBA9F08D-7383-A741-8A49-27F1B6B5FA85}" type="presOf" srcId="{C3DA678B-B0A6-6B49-9543-92143C2891DA}" destId="{1E06612D-F92A-D449-84C6-49735490689A}" srcOrd="0" destOrd="0" presId="urn:microsoft.com/office/officeart/2005/8/layout/hierarchy5"/>
    <dgm:cxn modelId="{1FF49BE4-EC51-D141-B5A7-27AD6CBE8A60}" type="presOf" srcId="{A7910F0B-92AE-E04B-9035-7A6DEAC4BFEF}" destId="{6E9C2A4E-9125-5649-BA8E-5A6960930B11}" srcOrd="1" destOrd="0" presId="urn:microsoft.com/office/officeart/2005/8/layout/hierarchy5"/>
    <dgm:cxn modelId="{4D83D1E4-E2C0-4B47-A47B-0A0636760343}" type="presOf" srcId="{20454766-565B-7B4E-AEEB-A6138568AF92}" destId="{4953A121-5957-5A43-A424-1A2809E07536}" srcOrd="0" destOrd="0" presId="urn:microsoft.com/office/officeart/2005/8/layout/hierarchy5"/>
    <dgm:cxn modelId="{B9B5D292-736A-EE4E-9BD4-F0DBFD3D4B4B}" type="presOf" srcId="{7F9ADF7A-99FC-9947-A328-5B51C67FEA1F}" destId="{9B3365CF-F5A9-B44D-8613-E6E28A16E1E7}" srcOrd="1" destOrd="0" presId="urn:microsoft.com/office/officeart/2005/8/layout/hierarchy5"/>
    <dgm:cxn modelId="{5978EB8A-7B84-3440-8EF0-941A065670B9}" type="presOf" srcId="{6FFC7796-5763-0A47-9BC6-31AA9E481410}" destId="{A38CC815-9508-6641-B741-E8CDBD18E515}" srcOrd="0" destOrd="0" presId="urn:microsoft.com/office/officeart/2005/8/layout/hierarchy5"/>
    <dgm:cxn modelId="{7AA7D1E7-2B35-AA4C-971E-7FC0B8072AB7}" type="presOf" srcId="{A45C318E-9B0A-2E43-987C-C10EFC0359A9}" destId="{05FE9CF1-B2D6-2043-8D0C-D2516ECD6FB0}" srcOrd="0" destOrd="0" presId="urn:microsoft.com/office/officeart/2005/8/layout/hierarchy5"/>
    <dgm:cxn modelId="{EFD299B3-D313-704D-98F8-D256664E717A}" type="presOf" srcId="{4F9A35A4-B372-644D-BDB7-61660A4A26E6}" destId="{E810B35D-2F6A-C347-9837-B725ECEB6BA6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482CFF6C-FCA9-5A45-B370-13AD363374AF}" type="presOf" srcId="{37594504-D479-E141-9AB9-DFE920523AC7}" destId="{A183BC37-C33A-0B45-B57E-7D763330C59C}" srcOrd="1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4B988B7C-020F-704B-B441-F506F4CB4141}" type="presOf" srcId="{A7910F0B-92AE-E04B-9035-7A6DEAC4BFEF}" destId="{3E663769-2BE0-6B49-BC3B-D8615EAAA421}" srcOrd="0" destOrd="0" presId="urn:microsoft.com/office/officeart/2005/8/layout/hierarchy5"/>
    <dgm:cxn modelId="{970DDCF9-0C06-5344-BD8D-9F575B87F82F}" type="presOf" srcId="{444A9F1E-5234-3643-B518-2F9037C23EAF}" destId="{F1A99ACE-F69E-2D4D-99DA-0EE5E855DB68}" srcOrd="0" destOrd="0" presId="urn:microsoft.com/office/officeart/2005/8/layout/hierarchy5"/>
    <dgm:cxn modelId="{33D6D628-EE29-4C4D-BB4C-A9088E6DFEFC}" type="presOf" srcId="{3DCFC548-AC4F-9549-8C07-430D8CD6CF00}" destId="{221C9CAF-3F59-0049-B336-F958E62B9617}" srcOrd="0" destOrd="0" presId="urn:microsoft.com/office/officeart/2005/8/layout/hierarchy5"/>
    <dgm:cxn modelId="{A30AC6CB-FC99-2440-9EFE-80BC693029E8}" type="presOf" srcId="{4EFED201-BA1F-AE4A-B3F6-3570859DEAD8}" destId="{F418EDBA-514D-5849-8750-564C8A862E31}" srcOrd="0" destOrd="0" presId="urn:microsoft.com/office/officeart/2005/8/layout/hierarchy5"/>
    <dgm:cxn modelId="{DE71CAAF-3C57-4B45-B00A-1826E324D288}" type="presOf" srcId="{4E17C6A3-9B26-D947-AA15-E97E5BA220E5}" destId="{B10FF412-A77A-5D4D-AC80-7CFFF767CC26}" srcOrd="1" destOrd="0" presId="urn:microsoft.com/office/officeart/2005/8/layout/hierarchy5"/>
    <dgm:cxn modelId="{0F8B03A2-63E2-4F4B-8791-1786AF071314}" type="presOf" srcId="{F1618591-CE98-824D-9830-378B3B304A24}" destId="{BA5D4AFC-513D-904C-929B-9E59DC469C1C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9930B309-6D86-2E43-9C21-D72687596CBE}" type="presOf" srcId="{9A718BD6-94BB-1D4B-B73D-7155F75AE044}" destId="{256FC380-A617-6B41-88D9-CC1DC21526CC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638DD9B0-0FE2-3E41-A105-96BE2FFEBF64}" type="presParOf" srcId="{E810B35D-2F6A-C347-9837-B725ECEB6BA6}" destId="{3DD859A7-BADB-7548-B999-D5D1694DE6E9}" srcOrd="0" destOrd="0" presId="urn:microsoft.com/office/officeart/2005/8/layout/hierarchy5"/>
    <dgm:cxn modelId="{50D7C7D8-F5E4-DF4A-A96E-1BD449EF9AFE}" type="presParOf" srcId="{3DD859A7-BADB-7548-B999-D5D1694DE6E9}" destId="{DE4BCF83-B2F8-0745-B6E9-F0DB554E1593}" srcOrd="0" destOrd="0" presId="urn:microsoft.com/office/officeart/2005/8/layout/hierarchy5"/>
    <dgm:cxn modelId="{696E7FEF-05FE-5843-BFAF-CF43956CF140}" type="presParOf" srcId="{DE4BCF83-B2F8-0745-B6E9-F0DB554E1593}" destId="{AF30A732-6CFB-F248-9309-4B678704E064}" srcOrd="0" destOrd="0" presId="urn:microsoft.com/office/officeart/2005/8/layout/hierarchy5"/>
    <dgm:cxn modelId="{5D9DEADA-7BB6-334B-A2D5-F06F5C85080D}" type="presParOf" srcId="{AF30A732-6CFB-F248-9309-4B678704E064}" destId="{C10BF867-1A7A-4446-A053-A40303DB35CE}" srcOrd="0" destOrd="0" presId="urn:microsoft.com/office/officeart/2005/8/layout/hierarchy5"/>
    <dgm:cxn modelId="{60BFD247-0013-E044-9D1A-4327DD9FBD99}" type="presParOf" srcId="{AF30A732-6CFB-F248-9309-4B678704E064}" destId="{7E56E4D9-A020-2B4A-8DD9-6995189AF7D3}" srcOrd="1" destOrd="0" presId="urn:microsoft.com/office/officeart/2005/8/layout/hierarchy5"/>
    <dgm:cxn modelId="{C5C1C11B-80AB-7744-8E79-E328DC8B9B81}" type="presParOf" srcId="{7E56E4D9-A020-2B4A-8DD9-6995189AF7D3}" destId="{FFE61F10-2E9E-F747-96FA-18547165C978}" srcOrd="0" destOrd="0" presId="urn:microsoft.com/office/officeart/2005/8/layout/hierarchy5"/>
    <dgm:cxn modelId="{A572BB86-C178-5F45-810A-AEC81F8D2C65}" type="presParOf" srcId="{FFE61F10-2E9E-F747-96FA-18547165C978}" destId="{A183BC37-C33A-0B45-B57E-7D763330C59C}" srcOrd="0" destOrd="0" presId="urn:microsoft.com/office/officeart/2005/8/layout/hierarchy5"/>
    <dgm:cxn modelId="{A98F2C8A-B433-C64E-886A-0BC5478B824F}" type="presParOf" srcId="{7E56E4D9-A020-2B4A-8DD9-6995189AF7D3}" destId="{8B152458-8A7E-B44C-95DB-3E93235784E6}" srcOrd="1" destOrd="0" presId="urn:microsoft.com/office/officeart/2005/8/layout/hierarchy5"/>
    <dgm:cxn modelId="{077E8F55-2F47-7A4C-B33C-A5E43AD946CA}" type="presParOf" srcId="{8B152458-8A7E-B44C-95DB-3E93235784E6}" destId="{221C9CAF-3F59-0049-B336-F958E62B9617}" srcOrd="0" destOrd="0" presId="urn:microsoft.com/office/officeart/2005/8/layout/hierarchy5"/>
    <dgm:cxn modelId="{5C12C270-8AAB-FF47-A36B-A487B937AAAF}" type="presParOf" srcId="{8B152458-8A7E-B44C-95DB-3E93235784E6}" destId="{A835BB99-2B44-2748-BA8B-1F42E4A8BA14}" srcOrd="1" destOrd="0" presId="urn:microsoft.com/office/officeart/2005/8/layout/hierarchy5"/>
    <dgm:cxn modelId="{EF1EED2F-46E6-F440-BF91-5DDB41B2BF17}" type="presParOf" srcId="{7E56E4D9-A020-2B4A-8DD9-6995189AF7D3}" destId="{070CAA69-03B0-F24C-9492-720899E6B160}" srcOrd="2" destOrd="0" presId="urn:microsoft.com/office/officeart/2005/8/layout/hierarchy5"/>
    <dgm:cxn modelId="{186C09D4-CBA1-E64D-9D45-11B5AFA52189}" type="presParOf" srcId="{070CAA69-03B0-F24C-9492-720899E6B160}" destId="{886080F6-674F-C743-ABF0-84542A425B0A}" srcOrd="0" destOrd="0" presId="urn:microsoft.com/office/officeart/2005/8/layout/hierarchy5"/>
    <dgm:cxn modelId="{2559B668-4A9D-8446-A976-4F0B29B3DDFF}" type="presParOf" srcId="{7E56E4D9-A020-2B4A-8DD9-6995189AF7D3}" destId="{FD4EDB0E-719D-B941-B890-33E05B702EFC}" srcOrd="3" destOrd="0" presId="urn:microsoft.com/office/officeart/2005/8/layout/hierarchy5"/>
    <dgm:cxn modelId="{21893D63-68E0-464B-B7A5-FF4FC6DE3155}" type="presParOf" srcId="{FD4EDB0E-719D-B941-B890-33E05B702EFC}" destId="{55D02F28-2378-0841-9435-5D2F4CCD968B}" srcOrd="0" destOrd="0" presId="urn:microsoft.com/office/officeart/2005/8/layout/hierarchy5"/>
    <dgm:cxn modelId="{ACE86EC0-393A-4245-9428-F9DD2C1EF4A7}" type="presParOf" srcId="{FD4EDB0E-719D-B941-B890-33E05B702EFC}" destId="{ED65D717-49D7-A841-929E-2D84E1C3F705}" srcOrd="1" destOrd="0" presId="urn:microsoft.com/office/officeart/2005/8/layout/hierarchy5"/>
    <dgm:cxn modelId="{C453EFC7-BB62-C042-B459-E0E40A61A045}" type="presParOf" srcId="{ED65D717-49D7-A841-929E-2D84E1C3F705}" destId="{031F961D-3F74-1240-A06C-0A2363EC79B5}" srcOrd="0" destOrd="0" presId="urn:microsoft.com/office/officeart/2005/8/layout/hierarchy5"/>
    <dgm:cxn modelId="{F4CFB9EE-CCE9-CA4C-9036-4FFB0538AB9B}" type="presParOf" srcId="{031F961D-3F74-1240-A06C-0A2363EC79B5}" destId="{8B7E89A7-FE16-6948-914A-65700DA76519}" srcOrd="0" destOrd="0" presId="urn:microsoft.com/office/officeart/2005/8/layout/hierarchy5"/>
    <dgm:cxn modelId="{2A34C8D3-2F8B-FE44-90E0-88A058CFF62B}" type="presParOf" srcId="{ED65D717-49D7-A841-929E-2D84E1C3F705}" destId="{EDD360A7-3AB9-544E-BBF4-CEE1B01B4B7E}" srcOrd="1" destOrd="0" presId="urn:microsoft.com/office/officeart/2005/8/layout/hierarchy5"/>
    <dgm:cxn modelId="{8DD9C9A9-D17D-2D49-A600-BAB4FA506710}" type="presParOf" srcId="{EDD360A7-3AB9-544E-BBF4-CEE1B01B4B7E}" destId="{3933FE3C-EE74-5644-ABB3-BD72AAA82A62}" srcOrd="0" destOrd="0" presId="urn:microsoft.com/office/officeart/2005/8/layout/hierarchy5"/>
    <dgm:cxn modelId="{29E79CB4-1534-8D44-A9C0-B7DE3D5CAF26}" type="presParOf" srcId="{EDD360A7-3AB9-544E-BBF4-CEE1B01B4B7E}" destId="{706AEDF1-690A-5041-9E7C-1D01343E8CCB}" srcOrd="1" destOrd="0" presId="urn:microsoft.com/office/officeart/2005/8/layout/hierarchy5"/>
    <dgm:cxn modelId="{8909F060-6686-F741-9601-2B4578CBDFB3}" type="presParOf" srcId="{706AEDF1-690A-5041-9E7C-1D01343E8CCB}" destId="{F1A99ACE-F69E-2D4D-99DA-0EE5E855DB68}" srcOrd="0" destOrd="0" presId="urn:microsoft.com/office/officeart/2005/8/layout/hierarchy5"/>
    <dgm:cxn modelId="{9705DB6E-7D06-AA46-AB57-F87A0E887057}" type="presParOf" srcId="{F1A99ACE-F69E-2D4D-99DA-0EE5E855DB68}" destId="{D97C9E2D-C213-734F-B60E-BBA7EF37A19F}" srcOrd="0" destOrd="0" presId="urn:microsoft.com/office/officeart/2005/8/layout/hierarchy5"/>
    <dgm:cxn modelId="{D1CEF73F-9F07-D441-8A8F-21B1A18F9349}" type="presParOf" srcId="{706AEDF1-690A-5041-9E7C-1D01343E8CCB}" destId="{9DADD097-8A93-5342-99E8-8390F439340B}" srcOrd="1" destOrd="0" presId="urn:microsoft.com/office/officeart/2005/8/layout/hierarchy5"/>
    <dgm:cxn modelId="{1395F7BD-3B2B-4947-AC83-680FE08C1B5F}" type="presParOf" srcId="{9DADD097-8A93-5342-99E8-8390F439340B}" destId="{5461BFF1-D96F-8947-A9B2-17D8F2ADD446}" srcOrd="0" destOrd="0" presId="urn:microsoft.com/office/officeart/2005/8/layout/hierarchy5"/>
    <dgm:cxn modelId="{70CF929F-3010-D647-97BF-82E1AFE0FD92}" type="presParOf" srcId="{9DADD097-8A93-5342-99E8-8390F439340B}" destId="{7E4192CE-2E72-CE4B-8768-D9DB805B3450}" srcOrd="1" destOrd="0" presId="urn:microsoft.com/office/officeart/2005/8/layout/hierarchy5"/>
    <dgm:cxn modelId="{96071238-F7D3-F64B-8556-4E7728A0630E}" type="presParOf" srcId="{ED65D717-49D7-A841-929E-2D84E1C3F705}" destId="{66F13031-F75E-D844-A099-232EB22FB6E2}" srcOrd="2" destOrd="0" presId="urn:microsoft.com/office/officeart/2005/8/layout/hierarchy5"/>
    <dgm:cxn modelId="{B6A993D1-C995-CA4D-B654-2263E6E6C30C}" type="presParOf" srcId="{66F13031-F75E-D844-A099-232EB22FB6E2}" destId="{B10FF412-A77A-5D4D-AC80-7CFFF767CC26}" srcOrd="0" destOrd="0" presId="urn:microsoft.com/office/officeart/2005/8/layout/hierarchy5"/>
    <dgm:cxn modelId="{956717AB-720C-134F-8BAB-BA4703E749FF}" type="presParOf" srcId="{ED65D717-49D7-A841-929E-2D84E1C3F705}" destId="{C854021C-7DD2-FD4C-B5A9-2485D3BA72CE}" srcOrd="3" destOrd="0" presId="urn:microsoft.com/office/officeart/2005/8/layout/hierarchy5"/>
    <dgm:cxn modelId="{F0FB606C-B429-8E4D-9F36-56AB456732CA}" type="presParOf" srcId="{C854021C-7DD2-FD4C-B5A9-2485D3BA72CE}" destId="{92CE0197-96BE-C146-9392-71643BA1F606}" srcOrd="0" destOrd="0" presId="urn:microsoft.com/office/officeart/2005/8/layout/hierarchy5"/>
    <dgm:cxn modelId="{8B44D95E-C1FE-4245-821D-321832CFC1BF}" type="presParOf" srcId="{C854021C-7DD2-FD4C-B5A9-2485D3BA72CE}" destId="{4F51183B-8D4A-0A42-A5AA-F95ACCACE3DC}" srcOrd="1" destOrd="0" presId="urn:microsoft.com/office/officeart/2005/8/layout/hierarchy5"/>
    <dgm:cxn modelId="{3B23B1BF-51DB-B342-B71F-05636D56D605}" type="presParOf" srcId="{4F51183B-8D4A-0A42-A5AA-F95ACCACE3DC}" destId="{4953A121-5957-5A43-A424-1A2809E07536}" srcOrd="0" destOrd="0" presId="urn:microsoft.com/office/officeart/2005/8/layout/hierarchy5"/>
    <dgm:cxn modelId="{D11B8E71-13A5-BD42-B561-E501EE45CFF2}" type="presParOf" srcId="{4953A121-5957-5A43-A424-1A2809E07536}" destId="{ECD3D4EF-C09E-8C41-97CA-6D17648E0F23}" srcOrd="0" destOrd="0" presId="urn:microsoft.com/office/officeart/2005/8/layout/hierarchy5"/>
    <dgm:cxn modelId="{A30C2C0F-1E3C-F347-B4C7-45F4DFAE6A96}" type="presParOf" srcId="{4F51183B-8D4A-0A42-A5AA-F95ACCACE3DC}" destId="{95589B5A-23D4-9245-8A2C-F4BE2BD882A6}" srcOrd="1" destOrd="0" presId="urn:microsoft.com/office/officeart/2005/8/layout/hierarchy5"/>
    <dgm:cxn modelId="{39A1D75A-A32C-A640-B40F-C7B23A835263}" type="presParOf" srcId="{95589B5A-23D4-9245-8A2C-F4BE2BD882A6}" destId="{BA5D4AFC-513D-904C-929B-9E59DC469C1C}" srcOrd="0" destOrd="0" presId="urn:microsoft.com/office/officeart/2005/8/layout/hierarchy5"/>
    <dgm:cxn modelId="{C1B8836A-4440-934B-9E60-D7721BE3B0EC}" type="presParOf" srcId="{95589B5A-23D4-9245-8A2C-F4BE2BD882A6}" destId="{17123F71-7DB5-5A4A-868D-486B2A0BF4DF}" srcOrd="1" destOrd="0" presId="urn:microsoft.com/office/officeart/2005/8/layout/hierarchy5"/>
    <dgm:cxn modelId="{2EFB69C7-6EC5-984D-AF74-FE0AE04E7DB2}" type="presParOf" srcId="{17123F71-7DB5-5A4A-868D-486B2A0BF4DF}" destId="{AC37C01C-3DB0-E243-975F-107C623D30C4}" srcOrd="0" destOrd="0" presId="urn:microsoft.com/office/officeart/2005/8/layout/hierarchy5"/>
    <dgm:cxn modelId="{EED8FB4A-7407-E84E-8163-D4B657372108}" type="presParOf" srcId="{AC37C01C-3DB0-E243-975F-107C623D30C4}" destId="{9B3365CF-F5A9-B44D-8613-E6E28A16E1E7}" srcOrd="0" destOrd="0" presId="urn:microsoft.com/office/officeart/2005/8/layout/hierarchy5"/>
    <dgm:cxn modelId="{979A1556-E4E2-D141-88D8-CC74C3BBB875}" type="presParOf" srcId="{17123F71-7DB5-5A4A-868D-486B2A0BF4DF}" destId="{C5848936-1CD1-484B-B263-A35F16823360}" srcOrd="1" destOrd="0" presId="urn:microsoft.com/office/officeart/2005/8/layout/hierarchy5"/>
    <dgm:cxn modelId="{8FC2617C-E3BD-A848-80BE-B88106DF39F9}" type="presParOf" srcId="{C5848936-1CD1-484B-B263-A35F16823360}" destId="{1E06612D-F92A-D449-84C6-49735490689A}" srcOrd="0" destOrd="0" presId="urn:microsoft.com/office/officeart/2005/8/layout/hierarchy5"/>
    <dgm:cxn modelId="{6B7EE602-7F11-704C-813B-AB56364E6672}" type="presParOf" srcId="{C5848936-1CD1-484B-B263-A35F16823360}" destId="{677CD7DF-E483-4B49-9951-22C59CD1F917}" srcOrd="1" destOrd="0" presId="urn:microsoft.com/office/officeart/2005/8/layout/hierarchy5"/>
    <dgm:cxn modelId="{C3EA1440-19E7-204B-8648-120A3E216B3C}" type="presParOf" srcId="{17123F71-7DB5-5A4A-868D-486B2A0BF4DF}" destId="{50C99DB9-9BB0-F04F-9BDE-6954EBC7B966}" srcOrd="2" destOrd="0" presId="urn:microsoft.com/office/officeart/2005/8/layout/hierarchy5"/>
    <dgm:cxn modelId="{1954F895-F6E3-694C-8E34-5D40042FAF80}" type="presParOf" srcId="{50C99DB9-9BB0-F04F-9BDE-6954EBC7B966}" destId="{2A472AA1-0CAB-A541-B487-A218DA1968C2}" srcOrd="0" destOrd="0" presId="urn:microsoft.com/office/officeart/2005/8/layout/hierarchy5"/>
    <dgm:cxn modelId="{7D7E98E2-C46F-F44F-A694-E10E45E46C01}" type="presParOf" srcId="{17123F71-7DB5-5A4A-868D-486B2A0BF4DF}" destId="{94183DDD-BDAF-DB4D-9A08-A9AECD089A28}" srcOrd="3" destOrd="0" presId="urn:microsoft.com/office/officeart/2005/8/layout/hierarchy5"/>
    <dgm:cxn modelId="{756746AF-9EB9-E44E-8472-8876043D5798}" type="presParOf" srcId="{94183DDD-BDAF-DB4D-9A08-A9AECD089A28}" destId="{7B0221F3-5D0D-5D4E-8BCD-63CF8E0DEB5D}" srcOrd="0" destOrd="0" presId="urn:microsoft.com/office/officeart/2005/8/layout/hierarchy5"/>
    <dgm:cxn modelId="{2BC7DB79-5D0D-1F46-A365-832468C9BEB1}" type="presParOf" srcId="{94183DDD-BDAF-DB4D-9A08-A9AECD089A28}" destId="{C0619D3B-3E71-A84A-989D-E6D782868BD7}" srcOrd="1" destOrd="0" presId="urn:microsoft.com/office/officeart/2005/8/layout/hierarchy5"/>
    <dgm:cxn modelId="{7DE16C1D-5413-074A-8F92-95A299450414}" type="presParOf" srcId="{C0619D3B-3E71-A84A-989D-E6D782868BD7}" destId="{9D0A1A56-9B1F-BA4C-BE4E-A2CF6B432669}" srcOrd="0" destOrd="0" presId="urn:microsoft.com/office/officeart/2005/8/layout/hierarchy5"/>
    <dgm:cxn modelId="{36E4A81F-C00B-0749-9236-2757D7812C9B}" type="presParOf" srcId="{9D0A1A56-9B1F-BA4C-BE4E-A2CF6B432669}" destId="{D6A97811-54BB-2D48-9786-C8ECD0E65D37}" srcOrd="0" destOrd="0" presId="urn:microsoft.com/office/officeart/2005/8/layout/hierarchy5"/>
    <dgm:cxn modelId="{3A250027-C768-834E-98D7-E471EA68FDEB}" type="presParOf" srcId="{C0619D3B-3E71-A84A-989D-E6D782868BD7}" destId="{42C111A5-AEC5-A545-8341-E43FBEB7A8CD}" srcOrd="1" destOrd="0" presId="urn:microsoft.com/office/officeart/2005/8/layout/hierarchy5"/>
    <dgm:cxn modelId="{7EBAC31A-2DDA-6846-BAFE-05491E1FA4DA}" type="presParOf" srcId="{42C111A5-AEC5-A545-8341-E43FBEB7A8CD}" destId="{3559B619-D837-754B-8102-207C84454180}" srcOrd="0" destOrd="0" presId="urn:microsoft.com/office/officeart/2005/8/layout/hierarchy5"/>
    <dgm:cxn modelId="{391263BB-5B5F-0944-BBC9-08A8DA137D5C}" type="presParOf" srcId="{42C111A5-AEC5-A545-8341-E43FBEB7A8CD}" destId="{895302B9-FCDA-2B4B-A528-938F37E874EA}" srcOrd="1" destOrd="0" presId="urn:microsoft.com/office/officeart/2005/8/layout/hierarchy5"/>
    <dgm:cxn modelId="{08513CAD-A2BA-BB4A-95F4-15EB92306E58}" type="presParOf" srcId="{895302B9-FCDA-2B4B-A528-938F37E874EA}" destId="{A38CC815-9508-6641-B741-E8CDBD18E515}" srcOrd="0" destOrd="0" presId="urn:microsoft.com/office/officeart/2005/8/layout/hierarchy5"/>
    <dgm:cxn modelId="{73A89A61-5114-B345-B9A2-BBC37D2AEE2D}" type="presParOf" srcId="{A38CC815-9508-6641-B741-E8CDBD18E515}" destId="{04B8F778-F898-274F-8926-69CC523E0CA1}" srcOrd="0" destOrd="0" presId="urn:microsoft.com/office/officeart/2005/8/layout/hierarchy5"/>
    <dgm:cxn modelId="{60F88D49-7F42-E942-9320-0E405E79B732}" type="presParOf" srcId="{895302B9-FCDA-2B4B-A528-938F37E874EA}" destId="{4D6E8784-8752-F04F-8A92-2DD7FB304353}" srcOrd="1" destOrd="0" presId="urn:microsoft.com/office/officeart/2005/8/layout/hierarchy5"/>
    <dgm:cxn modelId="{06D117CF-44A5-514E-8F43-BBA854ACB3DD}" type="presParOf" srcId="{4D6E8784-8752-F04F-8A92-2DD7FB304353}" destId="{256FC380-A617-6B41-88D9-CC1DC21526CC}" srcOrd="0" destOrd="0" presId="urn:microsoft.com/office/officeart/2005/8/layout/hierarchy5"/>
    <dgm:cxn modelId="{8539E32B-F59A-E443-B469-8B109FC900F4}" type="presParOf" srcId="{4D6E8784-8752-F04F-8A92-2DD7FB304353}" destId="{00260CFC-C2A6-F540-87E3-4B20056E52FC}" srcOrd="1" destOrd="0" presId="urn:microsoft.com/office/officeart/2005/8/layout/hierarchy5"/>
    <dgm:cxn modelId="{BF87C938-0965-5D4F-A4DC-2D6EB88C07E7}" type="presParOf" srcId="{C0619D3B-3E71-A84A-989D-E6D782868BD7}" destId="{E812A06F-B290-0F49-949F-B3F0BEDC6DD1}" srcOrd="2" destOrd="0" presId="urn:microsoft.com/office/officeart/2005/8/layout/hierarchy5"/>
    <dgm:cxn modelId="{E7BB34D6-C2B3-1346-AB85-E584D64ECA4E}" type="presParOf" srcId="{E812A06F-B290-0F49-949F-B3F0BEDC6DD1}" destId="{90C33F72-A687-C24C-8E67-B03C2EA3B10B}" srcOrd="0" destOrd="0" presId="urn:microsoft.com/office/officeart/2005/8/layout/hierarchy5"/>
    <dgm:cxn modelId="{4B64AB4D-74CA-B140-9119-E3D04EDACFD2}" type="presParOf" srcId="{C0619D3B-3E71-A84A-989D-E6D782868BD7}" destId="{E5B4616F-6A6F-5444-926D-7544A04958A9}" srcOrd="3" destOrd="0" presId="urn:microsoft.com/office/officeart/2005/8/layout/hierarchy5"/>
    <dgm:cxn modelId="{86530E12-CA5A-7D41-B31B-B8E0896FEDE0}" type="presParOf" srcId="{E5B4616F-6A6F-5444-926D-7544A04958A9}" destId="{C9846AA6-296A-4441-A7A1-728CAB3DCCDA}" srcOrd="0" destOrd="0" presId="urn:microsoft.com/office/officeart/2005/8/layout/hierarchy5"/>
    <dgm:cxn modelId="{A844CA8A-D417-7644-A528-D9D0950110F4}" type="presParOf" srcId="{E5B4616F-6A6F-5444-926D-7544A04958A9}" destId="{DB273E12-5BE6-C640-ACB8-3E3857A66EFE}" srcOrd="1" destOrd="0" presId="urn:microsoft.com/office/officeart/2005/8/layout/hierarchy5"/>
    <dgm:cxn modelId="{54446BCF-DC8D-1A4C-AAD3-5C7E78BC55EA}" type="presParOf" srcId="{DB273E12-5BE6-C640-ACB8-3E3857A66EFE}" destId="{F418EDBA-514D-5849-8750-564C8A862E31}" srcOrd="0" destOrd="0" presId="urn:microsoft.com/office/officeart/2005/8/layout/hierarchy5"/>
    <dgm:cxn modelId="{61A8E543-9690-D949-A4C4-6CDAF9A79BF2}" type="presParOf" srcId="{F418EDBA-514D-5849-8750-564C8A862E31}" destId="{4B580FEB-6F77-5343-B986-AE10AC06D391}" srcOrd="0" destOrd="0" presId="urn:microsoft.com/office/officeart/2005/8/layout/hierarchy5"/>
    <dgm:cxn modelId="{9ABACB60-C8F3-EC4F-8587-A78CAC45E686}" type="presParOf" srcId="{DB273E12-5BE6-C640-ACB8-3E3857A66EFE}" destId="{BB295847-1532-0548-94BA-F95D7E6D7091}" srcOrd="1" destOrd="0" presId="urn:microsoft.com/office/officeart/2005/8/layout/hierarchy5"/>
    <dgm:cxn modelId="{8AF176D1-76A0-034C-A8DA-45F5403FE2CB}" type="presParOf" srcId="{BB295847-1532-0548-94BA-F95D7E6D7091}" destId="{D2929E26-1F90-6D49-AA14-FCEE36A6CB56}" srcOrd="0" destOrd="0" presId="urn:microsoft.com/office/officeart/2005/8/layout/hierarchy5"/>
    <dgm:cxn modelId="{D437774B-AB7C-804F-912E-7AED69B84CAA}" type="presParOf" srcId="{BB295847-1532-0548-94BA-F95D7E6D7091}" destId="{17CC88A1-3A4A-8649-8ABE-A20BB8CE70FC}" srcOrd="1" destOrd="0" presId="urn:microsoft.com/office/officeart/2005/8/layout/hierarchy5"/>
    <dgm:cxn modelId="{E70C9B6C-3BA1-3043-9DEA-80DC7E36591F}" type="presParOf" srcId="{7E56E4D9-A020-2B4A-8DD9-6995189AF7D3}" destId="{3E663769-2BE0-6B49-BC3B-D8615EAAA421}" srcOrd="4" destOrd="0" presId="urn:microsoft.com/office/officeart/2005/8/layout/hierarchy5"/>
    <dgm:cxn modelId="{FE43D81B-EA56-B14E-949B-B8A9A47BB4E8}" type="presParOf" srcId="{3E663769-2BE0-6B49-BC3B-D8615EAAA421}" destId="{6E9C2A4E-9125-5649-BA8E-5A6960930B11}" srcOrd="0" destOrd="0" presId="urn:microsoft.com/office/officeart/2005/8/layout/hierarchy5"/>
    <dgm:cxn modelId="{50C347C6-1DD4-0F49-A06F-16DF64180CA0}" type="presParOf" srcId="{7E56E4D9-A020-2B4A-8DD9-6995189AF7D3}" destId="{4BCCDD43-2CCE-7D40-B67E-F22DF2783F0C}" srcOrd="5" destOrd="0" presId="urn:microsoft.com/office/officeart/2005/8/layout/hierarchy5"/>
    <dgm:cxn modelId="{4F4D36C6-AE3C-F949-A0F5-4699C94C17D7}" type="presParOf" srcId="{4BCCDD43-2CCE-7D40-B67E-F22DF2783F0C}" destId="{05FE9CF1-B2D6-2043-8D0C-D2516ECD6FB0}" srcOrd="0" destOrd="0" presId="urn:microsoft.com/office/officeart/2005/8/layout/hierarchy5"/>
    <dgm:cxn modelId="{601898C2-6081-AC4D-9420-3F0EAAFF19F8}" type="presParOf" srcId="{4BCCDD43-2CCE-7D40-B67E-F22DF2783F0C}" destId="{E6111608-23BB-EA4C-A9AD-5891D3777124}" srcOrd="1" destOrd="0" presId="urn:microsoft.com/office/officeart/2005/8/layout/hierarchy5"/>
    <dgm:cxn modelId="{C17B0C6D-2970-5646-9C0C-AD4D8620A7E5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342ADB6-C16E-514A-B9BA-39C12D16623D}" type="presOf" srcId="{7F9ADF7A-99FC-9947-A328-5B51C67FEA1F}" destId="{9B3365CF-F5A9-B44D-8613-E6E28A16E1E7}" srcOrd="1" destOrd="0" presId="urn:microsoft.com/office/officeart/2005/8/layout/hierarchy5"/>
    <dgm:cxn modelId="{00D87E57-B6C3-6847-97BA-1FC5F02011D5}" type="presOf" srcId="{A3CB4B28-1750-E142-BCD2-7E2EB273B516}" destId="{D2929E26-1F90-6D49-AA14-FCEE36A6CB56}" srcOrd="0" destOrd="0" presId="urn:microsoft.com/office/officeart/2005/8/layout/hierarchy5"/>
    <dgm:cxn modelId="{E79630DA-66E4-284D-B5E3-5A4978BA3073}" type="presOf" srcId="{87693AF5-719A-194B-B1CA-C8804C931FC7}" destId="{9D0A1A56-9B1F-BA4C-BE4E-A2CF6B432669}" srcOrd="0" destOrd="0" presId="urn:microsoft.com/office/officeart/2005/8/layout/hierarchy5"/>
    <dgm:cxn modelId="{358F2D1D-89DF-A94A-8761-6BF923656965}" type="presOf" srcId="{5F86ADFF-C4AE-0344-A239-0C856C5869D2}" destId="{50C99DB9-9BB0-F04F-9BDE-6954EBC7B966}" srcOrd="0" destOrd="0" presId="urn:microsoft.com/office/officeart/2005/8/layout/hierarchy5"/>
    <dgm:cxn modelId="{A9436753-B9E3-B048-8BBB-1A054699E6FE}" type="presOf" srcId="{DD59BA61-EF50-8844-89AF-5D71C449109A}" destId="{90C33F72-A687-C24C-8E67-B03C2EA3B10B}" srcOrd="1" destOrd="0" presId="urn:microsoft.com/office/officeart/2005/8/layout/hierarchy5"/>
    <dgm:cxn modelId="{BC30E60B-0331-0B44-AFDE-170E8AE8FB4C}" type="presOf" srcId="{F1618591-CE98-824D-9830-378B3B304A24}" destId="{BA5D4AFC-513D-904C-929B-9E59DC469C1C}" srcOrd="0" destOrd="0" presId="urn:microsoft.com/office/officeart/2005/8/layout/hierarchy5"/>
    <dgm:cxn modelId="{186753F8-7B4B-C542-95CC-1F74347EBCD1}" type="presOf" srcId="{4EFED201-BA1F-AE4A-B3F6-3570859DEAD8}" destId="{F418EDBA-514D-5849-8750-564C8A862E31}" srcOrd="0" destOrd="0" presId="urn:microsoft.com/office/officeart/2005/8/layout/hierarchy5"/>
    <dgm:cxn modelId="{EAC3BD6D-11F2-AE44-B5D5-ED074B81F253}" type="presOf" srcId="{A7910F0B-92AE-E04B-9035-7A6DEAC4BFEF}" destId="{3E663769-2BE0-6B49-BC3B-D8615EAAA421}" srcOrd="0" destOrd="0" presId="urn:microsoft.com/office/officeart/2005/8/layout/hierarchy5"/>
    <dgm:cxn modelId="{EB145D3E-5845-E846-9F01-2E2BC79E3F25}" type="presOf" srcId="{37594504-D479-E141-9AB9-DFE920523AC7}" destId="{A183BC37-C33A-0B45-B57E-7D763330C59C}" srcOrd="1" destOrd="0" presId="urn:microsoft.com/office/officeart/2005/8/layout/hierarchy5"/>
    <dgm:cxn modelId="{D4E6C2D6-4155-B342-86F0-0AC09DFC8EDF}" type="presOf" srcId="{4E17C6A3-9B26-D947-AA15-E97E5BA220E5}" destId="{66F13031-F75E-D844-A099-232EB22FB6E2}" srcOrd="0" destOrd="0" presId="urn:microsoft.com/office/officeart/2005/8/layout/hierarchy5"/>
    <dgm:cxn modelId="{3F19E92E-6CC9-254B-AF36-FF2416CDDE2B}" type="presOf" srcId="{A45C318E-9B0A-2E43-987C-C10EFC0359A9}" destId="{05FE9CF1-B2D6-2043-8D0C-D2516ECD6FB0}" srcOrd="0" destOrd="0" presId="urn:microsoft.com/office/officeart/2005/8/layout/hierarchy5"/>
    <dgm:cxn modelId="{15BF8508-FA1F-894B-A424-7AD3E2C19CEA}" type="presOf" srcId="{444A9F1E-5234-3643-B518-2F9037C23EAF}" destId="{F1A99ACE-F69E-2D4D-99DA-0EE5E855DB68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4C432B7E-841B-A54A-B19D-DBC282591283}" type="presOf" srcId="{20454766-565B-7B4E-AEEB-A6138568AF92}" destId="{ECD3D4EF-C09E-8C41-97CA-6D17648E0F23}" srcOrd="1" destOrd="0" presId="urn:microsoft.com/office/officeart/2005/8/layout/hierarchy5"/>
    <dgm:cxn modelId="{FDEAD9E2-86D1-6540-9922-086E38791C86}" type="presOf" srcId="{6FFC7796-5763-0A47-9BC6-31AA9E481410}" destId="{04B8F778-F898-274F-8926-69CC523E0CA1}" srcOrd="1" destOrd="0" presId="urn:microsoft.com/office/officeart/2005/8/layout/hierarchy5"/>
    <dgm:cxn modelId="{3FDE20E8-042A-654F-9B4E-6D491F50B5B8}" type="presOf" srcId="{5F86ADFF-C4AE-0344-A239-0C856C5869D2}" destId="{2A472AA1-0CAB-A541-B487-A218DA1968C2}" srcOrd="1" destOrd="0" presId="urn:microsoft.com/office/officeart/2005/8/layout/hierarchy5"/>
    <dgm:cxn modelId="{11E29F25-AC42-FE4F-A6BB-F16110E40CAB}" type="presOf" srcId="{D3C99FA0-09AB-8444-9973-1CD2E4BF1D85}" destId="{8B7E89A7-FE16-6948-914A-65700DA76519}" srcOrd="1" destOrd="0" presId="urn:microsoft.com/office/officeart/2005/8/layout/hierarchy5"/>
    <dgm:cxn modelId="{D997BF82-8009-F04F-8CCA-E904CD4DA6C3}" type="presOf" srcId="{6FFC7796-5763-0A47-9BC6-31AA9E481410}" destId="{A38CC815-9508-6641-B741-E8CDBD18E515}" srcOrd="0" destOrd="0" presId="urn:microsoft.com/office/officeart/2005/8/layout/hierarchy5"/>
    <dgm:cxn modelId="{D1B46CC8-D9C8-E949-8F27-95F5B810F987}" type="presOf" srcId="{D3C99FA0-09AB-8444-9973-1CD2E4BF1D85}" destId="{031F961D-3F74-1240-A06C-0A2363EC79B5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832C44DB-D951-FE49-98D0-F9762E1615AF}" type="presOf" srcId="{4E17C6A3-9B26-D947-AA15-E97E5BA220E5}" destId="{B10FF412-A77A-5D4D-AC80-7CFFF767CC26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880E52B6-7A5F-0045-9D65-F9FB3C7AB480}" type="presOf" srcId="{3CFDA553-883D-C745-A3C7-8A4BA92F937B}" destId="{C10BF867-1A7A-4446-A053-A40303DB35CE}" srcOrd="0" destOrd="0" presId="urn:microsoft.com/office/officeart/2005/8/layout/hierarchy5"/>
    <dgm:cxn modelId="{FF57C154-1E4C-B047-87D9-6570C929F8C2}" type="presOf" srcId="{4F9A35A4-B372-644D-BDB7-61660A4A26E6}" destId="{E810B35D-2F6A-C347-9837-B725ECEB6BA6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E0A3C7E8-7B52-1D47-915A-05F94116BAD1}" type="presOf" srcId="{37594504-D479-E141-9AB9-DFE920523AC7}" destId="{FFE61F10-2E9E-F747-96FA-18547165C978}" srcOrd="0" destOrd="0" presId="urn:microsoft.com/office/officeart/2005/8/layout/hierarchy5"/>
    <dgm:cxn modelId="{E8BEF184-E27F-F948-A831-52C11CDDFFCF}" type="presOf" srcId="{4EFED201-BA1F-AE4A-B3F6-3570859DEAD8}" destId="{4B580FEB-6F77-5343-B986-AE10AC06D391}" srcOrd="1" destOrd="0" presId="urn:microsoft.com/office/officeart/2005/8/layout/hierarchy5"/>
    <dgm:cxn modelId="{562D58BA-8DEF-CF42-83A1-663ED8D8FB5E}" type="presOf" srcId="{7F9ADF7A-99FC-9947-A328-5B51C67FEA1F}" destId="{AC37C01C-3DB0-E243-975F-107C623D30C4}" srcOrd="0" destOrd="0" presId="urn:microsoft.com/office/officeart/2005/8/layout/hierarchy5"/>
    <dgm:cxn modelId="{B23A7D3D-78DF-304A-A286-3E6740DA8513}" type="presOf" srcId="{1B735653-0644-F449-B4C4-0ED1F6A4C7E0}" destId="{7B0221F3-5D0D-5D4E-8BCD-63CF8E0DEB5D}" srcOrd="0" destOrd="0" presId="urn:microsoft.com/office/officeart/2005/8/layout/hierarchy5"/>
    <dgm:cxn modelId="{0F078B08-B0BB-FE49-A606-0EAEEA4A4794}" type="presOf" srcId="{7BF84856-3B90-4145-B7D3-5BB2A33F37D0}" destId="{886080F6-674F-C743-ABF0-84542A425B0A}" srcOrd="1" destOrd="0" presId="urn:microsoft.com/office/officeart/2005/8/layout/hierarchy5"/>
    <dgm:cxn modelId="{96EEDB61-033D-B14A-95E0-9215522E1D15}" type="presOf" srcId="{87693AF5-719A-194B-B1CA-C8804C931FC7}" destId="{D6A97811-54BB-2D48-9786-C8ECD0E65D37}" srcOrd="1" destOrd="0" presId="urn:microsoft.com/office/officeart/2005/8/layout/hierarchy5"/>
    <dgm:cxn modelId="{0C89AE1E-1127-1947-A9A1-249A7A7A2F4D}" type="presOf" srcId="{DD59BA61-EF50-8844-89AF-5D71C449109A}" destId="{E812A06F-B290-0F49-949F-B3F0BEDC6DD1}" srcOrd="0" destOrd="0" presId="urn:microsoft.com/office/officeart/2005/8/layout/hierarchy5"/>
    <dgm:cxn modelId="{166D9050-A192-BB49-B9DB-421BA1F5A61A}" type="presOf" srcId="{444A9F1E-5234-3643-B518-2F9037C23EAF}" destId="{D97C9E2D-C213-734F-B60E-BBA7EF37A19F}" srcOrd="1" destOrd="0" presId="urn:microsoft.com/office/officeart/2005/8/layout/hierarchy5"/>
    <dgm:cxn modelId="{1027E85E-DA2C-D047-9619-FA43516F121E}" type="presOf" srcId="{BE3DAFC3-22BF-C341-8077-FCF437DC7C8D}" destId="{5461BFF1-D96F-8947-A9B2-17D8F2ADD446}" srcOrd="0" destOrd="0" presId="urn:microsoft.com/office/officeart/2005/8/layout/hierarchy5"/>
    <dgm:cxn modelId="{8D329C49-22C5-0440-B22B-AA6FE2872E24}" type="presOf" srcId="{A7910F0B-92AE-E04B-9035-7A6DEAC4BFEF}" destId="{6E9C2A4E-9125-5649-BA8E-5A6960930B11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D44BBFAB-7513-7445-BC75-DE7A42F5B5E4}" type="presOf" srcId="{3C2C3A37-3C54-3D49-8FA9-D5E109B5DB22}" destId="{92CE0197-96BE-C146-9392-71643BA1F606}" srcOrd="0" destOrd="0" presId="urn:microsoft.com/office/officeart/2005/8/layout/hierarchy5"/>
    <dgm:cxn modelId="{406909AB-DDB5-A34C-9206-8C6FB2499AD2}" type="presOf" srcId="{F339F5B8-F89A-754B-9BFA-65874C60DB7A}" destId="{3559B619-D837-754B-8102-207C84454180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FD2B3BCD-21AE-F143-AAD6-EB66AAE69B50}" type="presOf" srcId="{530EEE34-27A1-B446-AEFF-496FFF9994F7}" destId="{3933FE3C-EE74-5644-ABB3-BD72AAA82A62}" srcOrd="0" destOrd="0" presId="urn:microsoft.com/office/officeart/2005/8/layout/hierarchy5"/>
    <dgm:cxn modelId="{303E1FFE-CA99-384C-A788-47E4E2F1D4CB}" type="presOf" srcId="{3EB185C6-E2F4-7541-9D05-21974232E934}" destId="{55D02F28-2378-0841-9435-5D2F4CCD968B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5B7910F1-FEF8-1046-AB5C-8DF72451E13F}" type="presOf" srcId="{C3DA678B-B0A6-6B49-9543-92143C2891DA}" destId="{1E06612D-F92A-D449-84C6-49735490689A}" srcOrd="0" destOrd="0" presId="urn:microsoft.com/office/officeart/2005/8/layout/hierarchy5"/>
    <dgm:cxn modelId="{07C27F28-3487-F844-B564-0540C93AB031}" type="presOf" srcId="{9A718BD6-94BB-1D4B-B73D-7155F75AE044}" destId="{256FC380-A617-6B41-88D9-CC1DC21526CC}" srcOrd="0" destOrd="0" presId="urn:microsoft.com/office/officeart/2005/8/layout/hierarchy5"/>
    <dgm:cxn modelId="{BFCC1206-C26D-E944-9993-AAD4E541975E}" type="presOf" srcId="{7BF84856-3B90-4145-B7D3-5BB2A33F37D0}" destId="{070CAA69-03B0-F24C-9492-720899E6B160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6465BDA1-06C7-284A-A23D-0B9D653A05DB}" type="presOf" srcId="{0C310DF1-E58A-A348-8D62-BD8C1463842A}" destId="{C9846AA6-296A-4441-A7A1-728CAB3DCCDA}" srcOrd="0" destOrd="0" presId="urn:microsoft.com/office/officeart/2005/8/layout/hierarchy5"/>
    <dgm:cxn modelId="{6FB40439-7AAB-AD47-9CF4-63F558449AA6}" type="presOf" srcId="{3DCFC548-AC4F-9549-8C07-430D8CD6CF00}" destId="{221C9CAF-3F59-0049-B336-F958E62B9617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F761336D-9A41-AE4F-95D5-05A17D6B739B}" type="presOf" srcId="{20454766-565B-7B4E-AEEB-A6138568AF92}" destId="{4953A121-5957-5A43-A424-1A2809E07536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1D931E68-F8F8-F049-8E03-39AAB5FBC44C}" type="presParOf" srcId="{E810B35D-2F6A-C347-9837-B725ECEB6BA6}" destId="{3DD859A7-BADB-7548-B999-D5D1694DE6E9}" srcOrd="0" destOrd="0" presId="urn:microsoft.com/office/officeart/2005/8/layout/hierarchy5"/>
    <dgm:cxn modelId="{2664EB41-6CEB-354C-BFB6-94EEA20DD638}" type="presParOf" srcId="{3DD859A7-BADB-7548-B999-D5D1694DE6E9}" destId="{DE4BCF83-B2F8-0745-B6E9-F0DB554E1593}" srcOrd="0" destOrd="0" presId="urn:microsoft.com/office/officeart/2005/8/layout/hierarchy5"/>
    <dgm:cxn modelId="{C76D639E-1A0F-A349-B12E-0310504FB5FC}" type="presParOf" srcId="{DE4BCF83-B2F8-0745-B6E9-F0DB554E1593}" destId="{AF30A732-6CFB-F248-9309-4B678704E064}" srcOrd="0" destOrd="0" presId="urn:microsoft.com/office/officeart/2005/8/layout/hierarchy5"/>
    <dgm:cxn modelId="{4FD436FE-18D9-0A47-BAB9-D4F0A456D0F7}" type="presParOf" srcId="{AF30A732-6CFB-F248-9309-4B678704E064}" destId="{C10BF867-1A7A-4446-A053-A40303DB35CE}" srcOrd="0" destOrd="0" presId="urn:microsoft.com/office/officeart/2005/8/layout/hierarchy5"/>
    <dgm:cxn modelId="{70A72577-7EB8-4748-9CEE-42F8671272A5}" type="presParOf" srcId="{AF30A732-6CFB-F248-9309-4B678704E064}" destId="{7E56E4D9-A020-2B4A-8DD9-6995189AF7D3}" srcOrd="1" destOrd="0" presId="urn:microsoft.com/office/officeart/2005/8/layout/hierarchy5"/>
    <dgm:cxn modelId="{C0B48BAA-8FA2-7B49-905E-CE29970DFD34}" type="presParOf" srcId="{7E56E4D9-A020-2B4A-8DD9-6995189AF7D3}" destId="{FFE61F10-2E9E-F747-96FA-18547165C978}" srcOrd="0" destOrd="0" presId="urn:microsoft.com/office/officeart/2005/8/layout/hierarchy5"/>
    <dgm:cxn modelId="{A703E8EB-1861-D543-BEC9-A2EEBAD964DB}" type="presParOf" srcId="{FFE61F10-2E9E-F747-96FA-18547165C978}" destId="{A183BC37-C33A-0B45-B57E-7D763330C59C}" srcOrd="0" destOrd="0" presId="urn:microsoft.com/office/officeart/2005/8/layout/hierarchy5"/>
    <dgm:cxn modelId="{70C8EDD9-A0B5-2348-827A-E315823AE6A4}" type="presParOf" srcId="{7E56E4D9-A020-2B4A-8DD9-6995189AF7D3}" destId="{8B152458-8A7E-B44C-95DB-3E93235784E6}" srcOrd="1" destOrd="0" presId="urn:microsoft.com/office/officeart/2005/8/layout/hierarchy5"/>
    <dgm:cxn modelId="{A58F69A7-7869-2143-B2F6-BDE57FA94020}" type="presParOf" srcId="{8B152458-8A7E-B44C-95DB-3E93235784E6}" destId="{221C9CAF-3F59-0049-B336-F958E62B9617}" srcOrd="0" destOrd="0" presId="urn:microsoft.com/office/officeart/2005/8/layout/hierarchy5"/>
    <dgm:cxn modelId="{70D40B87-61E0-7B44-BF46-8FD43B2A472F}" type="presParOf" srcId="{8B152458-8A7E-B44C-95DB-3E93235784E6}" destId="{A835BB99-2B44-2748-BA8B-1F42E4A8BA14}" srcOrd="1" destOrd="0" presId="urn:microsoft.com/office/officeart/2005/8/layout/hierarchy5"/>
    <dgm:cxn modelId="{290CB6E5-DF40-654B-9AEC-79FB213C2EBB}" type="presParOf" srcId="{7E56E4D9-A020-2B4A-8DD9-6995189AF7D3}" destId="{070CAA69-03B0-F24C-9492-720899E6B160}" srcOrd="2" destOrd="0" presId="urn:microsoft.com/office/officeart/2005/8/layout/hierarchy5"/>
    <dgm:cxn modelId="{003BB106-7109-7A4E-ADD9-A67107ED32FF}" type="presParOf" srcId="{070CAA69-03B0-F24C-9492-720899E6B160}" destId="{886080F6-674F-C743-ABF0-84542A425B0A}" srcOrd="0" destOrd="0" presId="urn:microsoft.com/office/officeart/2005/8/layout/hierarchy5"/>
    <dgm:cxn modelId="{83C017AB-46D1-CE47-A35D-4CE2BBAB9E27}" type="presParOf" srcId="{7E56E4D9-A020-2B4A-8DD9-6995189AF7D3}" destId="{FD4EDB0E-719D-B941-B890-33E05B702EFC}" srcOrd="3" destOrd="0" presId="urn:microsoft.com/office/officeart/2005/8/layout/hierarchy5"/>
    <dgm:cxn modelId="{329F3110-7ED7-1C42-9AF7-66E64AB1E799}" type="presParOf" srcId="{FD4EDB0E-719D-B941-B890-33E05B702EFC}" destId="{55D02F28-2378-0841-9435-5D2F4CCD968B}" srcOrd="0" destOrd="0" presId="urn:microsoft.com/office/officeart/2005/8/layout/hierarchy5"/>
    <dgm:cxn modelId="{5C780D94-2595-584D-BA95-67646536AACD}" type="presParOf" srcId="{FD4EDB0E-719D-B941-B890-33E05B702EFC}" destId="{ED65D717-49D7-A841-929E-2D84E1C3F705}" srcOrd="1" destOrd="0" presId="urn:microsoft.com/office/officeart/2005/8/layout/hierarchy5"/>
    <dgm:cxn modelId="{86F8DF7A-1F2B-2447-B22C-6C77653DC726}" type="presParOf" srcId="{ED65D717-49D7-A841-929E-2D84E1C3F705}" destId="{031F961D-3F74-1240-A06C-0A2363EC79B5}" srcOrd="0" destOrd="0" presId="urn:microsoft.com/office/officeart/2005/8/layout/hierarchy5"/>
    <dgm:cxn modelId="{2FF2B364-0C8A-454A-9C7A-1A72BC4D5215}" type="presParOf" srcId="{031F961D-3F74-1240-A06C-0A2363EC79B5}" destId="{8B7E89A7-FE16-6948-914A-65700DA76519}" srcOrd="0" destOrd="0" presId="urn:microsoft.com/office/officeart/2005/8/layout/hierarchy5"/>
    <dgm:cxn modelId="{4E9ECC80-BB9B-2941-9D11-253F77AA6086}" type="presParOf" srcId="{ED65D717-49D7-A841-929E-2D84E1C3F705}" destId="{EDD360A7-3AB9-544E-BBF4-CEE1B01B4B7E}" srcOrd="1" destOrd="0" presId="urn:microsoft.com/office/officeart/2005/8/layout/hierarchy5"/>
    <dgm:cxn modelId="{AEC30FA9-68F2-F04A-B414-B70557CB94DB}" type="presParOf" srcId="{EDD360A7-3AB9-544E-BBF4-CEE1B01B4B7E}" destId="{3933FE3C-EE74-5644-ABB3-BD72AAA82A62}" srcOrd="0" destOrd="0" presId="urn:microsoft.com/office/officeart/2005/8/layout/hierarchy5"/>
    <dgm:cxn modelId="{2257525B-0271-1245-B88B-2E349D4F1366}" type="presParOf" srcId="{EDD360A7-3AB9-544E-BBF4-CEE1B01B4B7E}" destId="{706AEDF1-690A-5041-9E7C-1D01343E8CCB}" srcOrd="1" destOrd="0" presId="urn:microsoft.com/office/officeart/2005/8/layout/hierarchy5"/>
    <dgm:cxn modelId="{2FEC312D-41E6-7E4E-BA95-4FA4D04CD010}" type="presParOf" srcId="{706AEDF1-690A-5041-9E7C-1D01343E8CCB}" destId="{F1A99ACE-F69E-2D4D-99DA-0EE5E855DB68}" srcOrd="0" destOrd="0" presId="urn:microsoft.com/office/officeart/2005/8/layout/hierarchy5"/>
    <dgm:cxn modelId="{084EA32E-CB0E-4246-891D-9F36793CFF13}" type="presParOf" srcId="{F1A99ACE-F69E-2D4D-99DA-0EE5E855DB68}" destId="{D97C9E2D-C213-734F-B60E-BBA7EF37A19F}" srcOrd="0" destOrd="0" presId="urn:microsoft.com/office/officeart/2005/8/layout/hierarchy5"/>
    <dgm:cxn modelId="{47065F20-BB86-6D41-B549-F1DA2F307063}" type="presParOf" srcId="{706AEDF1-690A-5041-9E7C-1D01343E8CCB}" destId="{9DADD097-8A93-5342-99E8-8390F439340B}" srcOrd="1" destOrd="0" presId="urn:microsoft.com/office/officeart/2005/8/layout/hierarchy5"/>
    <dgm:cxn modelId="{0995AFC3-E633-BF41-BAB3-46C4CD36F3C3}" type="presParOf" srcId="{9DADD097-8A93-5342-99E8-8390F439340B}" destId="{5461BFF1-D96F-8947-A9B2-17D8F2ADD446}" srcOrd="0" destOrd="0" presId="urn:microsoft.com/office/officeart/2005/8/layout/hierarchy5"/>
    <dgm:cxn modelId="{CC19EF56-3ADB-DB42-9902-6BC23385318C}" type="presParOf" srcId="{9DADD097-8A93-5342-99E8-8390F439340B}" destId="{7E4192CE-2E72-CE4B-8768-D9DB805B3450}" srcOrd="1" destOrd="0" presId="urn:microsoft.com/office/officeart/2005/8/layout/hierarchy5"/>
    <dgm:cxn modelId="{FD7E975A-F5BE-2742-84F1-F654C2A9C817}" type="presParOf" srcId="{ED65D717-49D7-A841-929E-2D84E1C3F705}" destId="{66F13031-F75E-D844-A099-232EB22FB6E2}" srcOrd="2" destOrd="0" presId="urn:microsoft.com/office/officeart/2005/8/layout/hierarchy5"/>
    <dgm:cxn modelId="{42483CAF-036D-2D44-98B8-ED0E9B178B4C}" type="presParOf" srcId="{66F13031-F75E-D844-A099-232EB22FB6E2}" destId="{B10FF412-A77A-5D4D-AC80-7CFFF767CC26}" srcOrd="0" destOrd="0" presId="urn:microsoft.com/office/officeart/2005/8/layout/hierarchy5"/>
    <dgm:cxn modelId="{25DF6D6E-CE7A-EB45-9625-6F0B5AD6F4C6}" type="presParOf" srcId="{ED65D717-49D7-A841-929E-2D84E1C3F705}" destId="{C854021C-7DD2-FD4C-B5A9-2485D3BA72CE}" srcOrd="3" destOrd="0" presId="urn:microsoft.com/office/officeart/2005/8/layout/hierarchy5"/>
    <dgm:cxn modelId="{F9C351C8-4EE0-0040-9B0A-A07707CD4EAC}" type="presParOf" srcId="{C854021C-7DD2-FD4C-B5A9-2485D3BA72CE}" destId="{92CE0197-96BE-C146-9392-71643BA1F606}" srcOrd="0" destOrd="0" presId="urn:microsoft.com/office/officeart/2005/8/layout/hierarchy5"/>
    <dgm:cxn modelId="{07AFAEFC-BBEC-4E42-A8E7-BA5EA11F06BF}" type="presParOf" srcId="{C854021C-7DD2-FD4C-B5A9-2485D3BA72CE}" destId="{4F51183B-8D4A-0A42-A5AA-F95ACCACE3DC}" srcOrd="1" destOrd="0" presId="urn:microsoft.com/office/officeart/2005/8/layout/hierarchy5"/>
    <dgm:cxn modelId="{D6C2EBA4-F8D7-D44A-B86F-454D64F24AC1}" type="presParOf" srcId="{4F51183B-8D4A-0A42-A5AA-F95ACCACE3DC}" destId="{4953A121-5957-5A43-A424-1A2809E07536}" srcOrd="0" destOrd="0" presId="urn:microsoft.com/office/officeart/2005/8/layout/hierarchy5"/>
    <dgm:cxn modelId="{19F000FF-1BFE-2647-A3C5-024D7AA7B89E}" type="presParOf" srcId="{4953A121-5957-5A43-A424-1A2809E07536}" destId="{ECD3D4EF-C09E-8C41-97CA-6D17648E0F23}" srcOrd="0" destOrd="0" presId="urn:microsoft.com/office/officeart/2005/8/layout/hierarchy5"/>
    <dgm:cxn modelId="{8B4740FE-450A-0F45-969A-0AE0CE18EE96}" type="presParOf" srcId="{4F51183B-8D4A-0A42-A5AA-F95ACCACE3DC}" destId="{95589B5A-23D4-9245-8A2C-F4BE2BD882A6}" srcOrd="1" destOrd="0" presId="urn:microsoft.com/office/officeart/2005/8/layout/hierarchy5"/>
    <dgm:cxn modelId="{DC1764CC-0BA0-C047-B149-7B1841A8466A}" type="presParOf" srcId="{95589B5A-23D4-9245-8A2C-F4BE2BD882A6}" destId="{BA5D4AFC-513D-904C-929B-9E59DC469C1C}" srcOrd="0" destOrd="0" presId="urn:microsoft.com/office/officeart/2005/8/layout/hierarchy5"/>
    <dgm:cxn modelId="{FD8F3CC1-85D0-2140-9150-B30249A6306B}" type="presParOf" srcId="{95589B5A-23D4-9245-8A2C-F4BE2BD882A6}" destId="{17123F71-7DB5-5A4A-868D-486B2A0BF4DF}" srcOrd="1" destOrd="0" presId="urn:microsoft.com/office/officeart/2005/8/layout/hierarchy5"/>
    <dgm:cxn modelId="{4017D5FB-AF8E-1C45-B369-0BA5651F3C42}" type="presParOf" srcId="{17123F71-7DB5-5A4A-868D-486B2A0BF4DF}" destId="{AC37C01C-3DB0-E243-975F-107C623D30C4}" srcOrd="0" destOrd="0" presId="urn:microsoft.com/office/officeart/2005/8/layout/hierarchy5"/>
    <dgm:cxn modelId="{0FC98A79-E807-ED4A-A264-C2844F5C268D}" type="presParOf" srcId="{AC37C01C-3DB0-E243-975F-107C623D30C4}" destId="{9B3365CF-F5A9-B44D-8613-E6E28A16E1E7}" srcOrd="0" destOrd="0" presId="urn:microsoft.com/office/officeart/2005/8/layout/hierarchy5"/>
    <dgm:cxn modelId="{49CB3272-A728-E740-80B8-55C4E13540C8}" type="presParOf" srcId="{17123F71-7DB5-5A4A-868D-486B2A0BF4DF}" destId="{C5848936-1CD1-484B-B263-A35F16823360}" srcOrd="1" destOrd="0" presId="urn:microsoft.com/office/officeart/2005/8/layout/hierarchy5"/>
    <dgm:cxn modelId="{C2A8E913-BB4A-2C4D-950E-8298A8FA9582}" type="presParOf" srcId="{C5848936-1CD1-484B-B263-A35F16823360}" destId="{1E06612D-F92A-D449-84C6-49735490689A}" srcOrd="0" destOrd="0" presId="urn:microsoft.com/office/officeart/2005/8/layout/hierarchy5"/>
    <dgm:cxn modelId="{0339ED97-CB2C-9D46-972E-92B7649B00F9}" type="presParOf" srcId="{C5848936-1CD1-484B-B263-A35F16823360}" destId="{677CD7DF-E483-4B49-9951-22C59CD1F917}" srcOrd="1" destOrd="0" presId="urn:microsoft.com/office/officeart/2005/8/layout/hierarchy5"/>
    <dgm:cxn modelId="{286ECA3F-AC95-A443-BD47-9887A4E4ABEA}" type="presParOf" srcId="{17123F71-7DB5-5A4A-868D-486B2A0BF4DF}" destId="{50C99DB9-9BB0-F04F-9BDE-6954EBC7B966}" srcOrd="2" destOrd="0" presId="urn:microsoft.com/office/officeart/2005/8/layout/hierarchy5"/>
    <dgm:cxn modelId="{1F007C76-EEED-DF4E-95E8-F212A8619178}" type="presParOf" srcId="{50C99DB9-9BB0-F04F-9BDE-6954EBC7B966}" destId="{2A472AA1-0CAB-A541-B487-A218DA1968C2}" srcOrd="0" destOrd="0" presId="urn:microsoft.com/office/officeart/2005/8/layout/hierarchy5"/>
    <dgm:cxn modelId="{52483813-6086-714A-8BB7-495765871C67}" type="presParOf" srcId="{17123F71-7DB5-5A4A-868D-486B2A0BF4DF}" destId="{94183DDD-BDAF-DB4D-9A08-A9AECD089A28}" srcOrd="3" destOrd="0" presId="urn:microsoft.com/office/officeart/2005/8/layout/hierarchy5"/>
    <dgm:cxn modelId="{0CADA912-42CE-7046-8FE6-9754B3EF0A0E}" type="presParOf" srcId="{94183DDD-BDAF-DB4D-9A08-A9AECD089A28}" destId="{7B0221F3-5D0D-5D4E-8BCD-63CF8E0DEB5D}" srcOrd="0" destOrd="0" presId="urn:microsoft.com/office/officeart/2005/8/layout/hierarchy5"/>
    <dgm:cxn modelId="{53D0F895-62CF-AA45-BCE7-AC4899B14C0D}" type="presParOf" srcId="{94183DDD-BDAF-DB4D-9A08-A9AECD089A28}" destId="{C0619D3B-3E71-A84A-989D-E6D782868BD7}" srcOrd="1" destOrd="0" presId="urn:microsoft.com/office/officeart/2005/8/layout/hierarchy5"/>
    <dgm:cxn modelId="{9165FE6C-75C3-CF42-84B3-0C2C15F60069}" type="presParOf" srcId="{C0619D3B-3E71-A84A-989D-E6D782868BD7}" destId="{9D0A1A56-9B1F-BA4C-BE4E-A2CF6B432669}" srcOrd="0" destOrd="0" presId="urn:microsoft.com/office/officeart/2005/8/layout/hierarchy5"/>
    <dgm:cxn modelId="{5E1B9D36-8EB1-E24B-80DA-EFC92CBC62AF}" type="presParOf" srcId="{9D0A1A56-9B1F-BA4C-BE4E-A2CF6B432669}" destId="{D6A97811-54BB-2D48-9786-C8ECD0E65D37}" srcOrd="0" destOrd="0" presId="urn:microsoft.com/office/officeart/2005/8/layout/hierarchy5"/>
    <dgm:cxn modelId="{C04B9146-3E66-CC47-8369-F5857251A9D9}" type="presParOf" srcId="{C0619D3B-3E71-A84A-989D-E6D782868BD7}" destId="{42C111A5-AEC5-A545-8341-E43FBEB7A8CD}" srcOrd="1" destOrd="0" presId="urn:microsoft.com/office/officeart/2005/8/layout/hierarchy5"/>
    <dgm:cxn modelId="{695BF6FC-C3ED-1A4B-9FA9-5C6DA5C2F047}" type="presParOf" srcId="{42C111A5-AEC5-A545-8341-E43FBEB7A8CD}" destId="{3559B619-D837-754B-8102-207C84454180}" srcOrd="0" destOrd="0" presId="urn:microsoft.com/office/officeart/2005/8/layout/hierarchy5"/>
    <dgm:cxn modelId="{D1169956-7A2E-E44E-9E43-C8069C816970}" type="presParOf" srcId="{42C111A5-AEC5-A545-8341-E43FBEB7A8CD}" destId="{895302B9-FCDA-2B4B-A528-938F37E874EA}" srcOrd="1" destOrd="0" presId="urn:microsoft.com/office/officeart/2005/8/layout/hierarchy5"/>
    <dgm:cxn modelId="{B20A1C01-908E-A749-9179-20B182675D68}" type="presParOf" srcId="{895302B9-FCDA-2B4B-A528-938F37E874EA}" destId="{A38CC815-9508-6641-B741-E8CDBD18E515}" srcOrd="0" destOrd="0" presId="urn:microsoft.com/office/officeart/2005/8/layout/hierarchy5"/>
    <dgm:cxn modelId="{73B9D761-654B-A446-A9FF-5CFCD470C1E9}" type="presParOf" srcId="{A38CC815-9508-6641-B741-E8CDBD18E515}" destId="{04B8F778-F898-274F-8926-69CC523E0CA1}" srcOrd="0" destOrd="0" presId="urn:microsoft.com/office/officeart/2005/8/layout/hierarchy5"/>
    <dgm:cxn modelId="{62837F30-253B-4C41-A8E3-A1493A018718}" type="presParOf" srcId="{895302B9-FCDA-2B4B-A528-938F37E874EA}" destId="{4D6E8784-8752-F04F-8A92-2DD7FB304353}" srcOrd="1" destOrd="0" presId="urn:microsoft.com/office/officeart/2005/8/layout/hierarchy5"/>
    <dgm:cxn modelId="{D8BA296C-D9E0-C54B-BEB8-0D9F2EAFB72B}" type="presParOf" srcId="{4D6E8784-8752-F04F-8A92-2DD7FB304353}" destId="{256FC380-A617-6B41-88D9-CC1DC21526CC}" srcOrd="0" destOrd="0" presId="urn:microsoft.com/office/officeart/2005/8/layout/hierarchy5"/>
    <dgm:cxn modelId="{87D4F6FB-029D-4843-A31C-B24A15338B6C}" type="presParOf" srcId="{4D6E8784-8752-F04F-8A92-2DD7FB304353}" destId="{00260CFC-C2A6-F540-87E3-4B20056E52FC}" srcOrd="1" destOrd="0" presId="urn:microsoft.com/office/officeart/2005/8/layout/hierarchy5"/>
    <dgm:cxn modelId="{EEEE888E-1FA0-B043-B2E8-64C318752099}" type="presParOf" srcId="{C0619D3B-3E71-A84A-989D-E6D782868BD7}" destId="{E812A06F-B290-0F49-949F-B3F0BEDC6DD1}" srcOrd="2" destOrd="0" presId="urn:microsoft.com/office/officeart/2005/8/layout/hierarchy5"/>
    <dgm:cxn modelId="{8C1AC66C-0B43-804A-AB79-8AAC6F7E151D}" type="presParOf" srcId="{E812A06F-B290-0F49-949F-B3F0BEDC6DD1}" destId="{90C33F72-A687-C24C-8E67-B03C2EA3B10B}" srcOrd="0" destOrd="0" presId="urn:microsoft.com/office/officeart/2005/8/layout/hierarchy5"/>
    <dgm:cxn modelId="{2331BF80-C074-164D-B577-DFF331F6794D}" type="presParOf" srcId="{C0619D3B-3E71-A84A-989D-E6D782868BD7}" destId="{E5B4616F-6A6F-5444-926D-7544A04958A9}" srcOrd="3" destOrd="0" presId="urn:microsoft.com/office/officeart/2005/8/layout/hierarchy5"/>
    <dgm:cxn modelId="{D6F5C473-F8FD-6147-A12A-E6BD30C930AC}" type="presParOf" srcId="{E5B4616F-6A6F-5444-926D-7544A04958A9}" destId="{C9846AA6-296A-4441-A7A1-728CAB3DCCDA}" srcOrd="0" destOrd="0" presId="urn:microsoft.com/office/officeart/2005/8/layout/hierarchy5"/>
    <dgm:cxn modelId="{AC254188-91B6-FF49-A673-48DA03ACB6CD}" type="presParOf" srcId="{E5B4616F-6A6F-5444-926D-7544A04958A9}" destId="{DB273E12-5BE6-C640-ACB8-3E3857A66EFE}" srcOrd="1" destOrd="0" presId="urn:microsoft.com/office/officeart/2005/8/layout/hierarchy5"/>
    <dgm:cxn modelId="{89990C97-51B9-2D49-BE16-C163318BA5F3}" type="presParOf" srcId="{DB273E12-5BE6-C640-ACB8-3E3857A66EFE}" destId="{F418EDBA-514D-5849-8750-564C8A862E31}" srcOrd="0" destOrd="0" presId="urn:microsoft.com/office/officeart/2005/8/layout/hierarchy5"/>
    <dgm:cxn modelId="{B1FF5154-B389-D343-A3EB-F7F7D6D8A6A4}" type="presParOf" srcId="{F418EDBA-514D-5849-8750-564C8A862E31}" destId="{4B580FEB-6F77-5343-B986-AE10AC06D391}" srcOrd="0" destOrd="0" presId="urn:microsoft.com/office/officeart/2005/8/layout/hierarchy5"/>
    <dgm:cxn modelId="{FFD5306B-809E-534F-A842-BD0EB312CE8A}" type="presParOf" srcId="{DB273E12-5BE6-C640-ACB8-3E3857A66EFE}" destId="{BB295847-1532-0548-94BA-F95D7E6D7091}" srcOrd="1" destOrd="0" presId="urn:microsoft.com/office/officeart/2005/8/layout/hierarchy5"/>
    <dgm:cxn modelId="{D24FF6D8-223C-5C46-8818-51285E6C26B6}" type="presParOf" srcId="{BB295847-1532-0548-94BA-F95D7E6D7091}" destId="{D2929E26-1F90-6D49-AA14-FCEE36A6CB56}" srcOrd="0" destOrd="0" presId="urn:microsoft.com/office/officeart/2005/8/layout/hierarchy5"/>
    <dgm:cxn modelId="{4FFBC426-81A1-2140-B89E-35B0FDDEA1E2}" type="presParOf" srcId="{BB295847-1532-0548-94BA-F95D7E6D7091}" destId="{17CC88A1-3A4A-8649-8ABE-A20BB8CE70FC}" srcOrd="1" destOrd="0" presId="urn:microsoft.com/office/officeart/2005/8/layout/hierarchy5"/>
    <dgm:cxn modelId="{0A5C02B2-9CE0-4E43-9F15-6C9A34E25B02}" type="presParOf" srcId="{7E56E4D9-A020-2B4A-8DD9-6995189AF7D3}" destId="{3E663769-2BE0-6B49-BC3B-D8615EAAA421}" srcOrd="4" destOrd="0" presId="urn:microsoft.com/office/officeart/2005/8/layout/hierarchy5"/>
    <dgm:cxn modelId="{DCD7B579-BFE7-DC4E-84B4-4DB8C92E8467}" type="presParOf" srcId="{3E663769-2BE0-6B49-BC3B-D8615EAAA421}" destId="{6E9C2A4E-9125-5649-BA8E-5A6960930B11}" srcOrd="0" destOrd="0" presId="urn:microsoft.com/office/officeart/2005/8/layout/hierarchy5"/>
    <dgm:cxn modelId="{DDCE93FE-4F2C-E14B-8EA5-D09B78AC499C}" type="presParOf" srcId="{7E56E4D9-A020-2B4A-8DD9-6995189AF7D3}" destId="{4BCCDD43-2CCE-7D40-B67E-F22DF2783F0C}" srcOrd="5" destOrd="0" presId="urn:microsoft.com/office/officeart/2005/8/layout/hierarchy5"/>
    <dgm:cxn modelId="{5F7AE400-CBCD-4340-BC17-B1EF01B49AE1}" type="presParOf" srcId="{4BCCDD43-2CCE-7D40-B67E-F22DF2783F0C}" destId="{05FE9CF1-B2D6-2043-8D0C-D2516ECD6FB0}" srcOrd="0" destOrd="0" presId="urn:microsoft.com/office/officeart/2005/8/layout/hierarchy5"/>
    <dgm:cxn modelId="{C80BEA85-08C3-8140-8CED-9AC8C05E5CC0}" type="presParOf" srcId="{4BCCDD43-2CCE-7D40-B67E-F22DF2783F0C}" destId="{E6111608-23BB-EA4C-A9AD-5891D3777124}" srcOrd="1" destOrd="0" presId="urn:microsoft.com/office/officeart/2005/8/layout/hierarchy5"/>
    <dgm:cxn modelId="{C5CD1326-89AB-F64A-905E-A963DD8C0CCE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C8A0881B-B91F-074E-840F-F5B2AF04244C}" type="pres">
      <dgm:prSet presAssocID="{4F9A35A4-B372-644D-BDB7-61660A4A26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524F1C-9EE1-1745-9E4D-4545CE01EF8E}" type="pres">
      <dgm:prSet presAssocID="{3CFDA553-883D-C745-A3C7-8A4BA92F937B}" presName="root1" presStyleCnt="0"/>
      <dgm:spPr/>
    </dgm:pt>
    <dgm:pt modelId="{F01A04E6-6ECB-174A-B47B-4AF061089939}" type="pres">
      <dgm:prSet presAssocID="{3CFDA553-883D-C745-A3C7-8A4BA92F937B}" presName="LevelOneTextNode" presStyleLbl="node0" presStyleIdx="0" presStyleCnt="1">
        <dgm:presLayoutVars>
          <dgm:chPref val="3"/>
        </dgm:presLayoutVars>
      </dgm:prSet>
      <dgm:spPr/>
    </dgm:pt>
    <dgm:pt modelId="{8573D217-F344-0047-9282-EE5C3E1978F7}" type="pres">
      <dgm:prSet presAssocID="{3CFDA553-883D-C745-A3C7-8A4BA92F937B}" presName="level2hierChild" presStyleCnt="0"/>
      <dgm:spPr/>
    </dgm:pt>
    <dgm:pt modelId="{7A156F40-84C6-D04B-A9E8-0B7B318B6314}" type="pres">
      <dgm:prSet presAssocID="{37594504-D479-E141-9AB9-DFE920523AC7}" presName="conn2-1" presStyleLbl="parChTrans1D2" presStyleIdx="0" presStyleCnt="3"/>
      <dgm:spPr/>
    </dgm:pt>
    <dgm:pt modelId="{6C8ABC20-5055-9D40-BC8D-AFDE9919EB5D}" type="pres">
      <dgm:prSet presAssocID="{37594504-D479-E141-9AB9-DFE920523AC7}" presName="connTx" presStyleLbl="parChTrans1D2" presStyleIdx="0" presStyleCnt="3"/>
      <dgm:spPr/>
    </dgm:pt>
    <dgm:pt modelId="{E966FD72-AD40-274F-9535-E72AAE6C2D59}" type="pres">
      <dgm:prSet presAssocID="{3DCFC548-AC4F-9549-8C07-430D8CD6CF00}" presName="root2" presStyleCnt="0"/>
      <dgm:spPr/>
    </dgm:pt>
    <dgm:pt modelId="{6157A8DE-3157-6B49-A977-44808B213260}" type="pres">
      <dgm:prSet presAssocID="{3DCFC548-AC4F-9549-8C07-430D8CD6CF00}" presName="LevelTwoTextNode" presStyleLbl="node2" presStyleIdx="0" presStyleCnt="3">
        <dgm:presLayoutVars>
          <dgm:chPref val="3"/>
        </dgm:presLayoutVars>
      </dgm:prSet>
      <dgm:spPr/>
    </dgm:pt>
    <dgm:pt modelId="{3F5A6A2F-16D4-AF40-BD2A-CDFBFCECFAE9}" type="pres">
      <dgm:prSet presAssocID="{3DCFC548-AC4F-9549-8C07-430D8CD6CF00}" presName="level3hierChild" presStyleCnt="0"/>
      <dgm:spPr/>
    </dgm:pt>
    <dgm:pt modelId="{6E2161E9-025B-7443-9DE0-1B8010F25B0F}" type="pres">
      <dgm:prSet presAssocID="{7BF84856-3B90-4145-B7D3-5BB2A33F37D0}" presName="conn2-1" presStyleLbl="parChTrans1D2" presStyleIdx="1" presStyleCnt="3"/>
      <dgm:spPr/>
    </dgm:pt>
    <dgm:pt modelId="{C259A00C-1B71-6C42-BB36-3243CB36D850}" type="pres">
      <dgm:prSet presAssocID="{7BF84856-3B90-4145-B7D3-5BB2A33F37D0}" presName="connTx" presStyleLbl="parChTrans1D2" presStyleIdx="1" presStyleCnt="3"/>
      <dgm:spPr/>
    </dgm:pt>
    <dgm:pt modelId="{FBA276F9-26D9-B24C-A13C-99915019E90F}" type="pres">
      <dgm:prSet presAssocID="{3EB185C6-E2F4-7541-9D05-21974232E934}" presName="root2" presStyleCnt="0"/>
      <dgm:spPr/>
    </dgm:pt>
    <dgm:pt modelId="{638928BC-A0D7-2B4D-921E-A244E72C865C}" type="pres">
      <dgm:prSet presAssocID="{3EB185C6-E2F4-7541-9D05-21974232E934}" presName="LevelTwoTextNode" presStyleLbl="node2" presStyleIdx="1" presStyleCnt="3">
        <dgm:presLayoutVars>
          <dgm:chPref val="3"/>
        </dgm:presLayoutVars>
      </dgm:prSet>
      <dgm:spPr/>
    </dgm:pt>
    <dgm:pt modelId="{1FDDA133-EA79-A54A-A986-3163C5984002}" type="pres">
      <dgm:prSet presAssocID="{3EB185C6-E2F4-7541-9D05-21974232E934}" presName="level3hierChild" presStyleCnt="0"/>
      <dgm:spPr/>
    </dgm:pt>
    <dgm:pt modelId="{85AE1680-5067-4346-860E-617684391B59}" type="pres">
      <dgm:prSet presAssocID="{D3C99FA0-09AB-8444-9973-1CD2E4BF1D85}" presName="conn2-1" presStyleLbl="parChTrans1D3" presStyleIdx="0" presStyleCnt="2"/>
      <dgm:spPr/>
    </dgm:pt>
    <dgm:pt modelId="{1900144B-04FE-8942-9EDA-1DAB69005484}" type="pres">
      <dgm:prSet presAssocID="{D3C99FA0-09AB-8444-9973-1CD2E4BF1D85}" presName="connTx" presStyleLbl="parChTrans1D3" presStyleIdx="0" presStyleCnt="2"/>
      <dgm:spPr/>
    </dgm:pt>
    <dgm:pt modelId="{258EF71C-5963-B545-8BA4-C9674954A5A1}" type="pres">
      <dgm:prSet presAssocID="{530EEE34-27A1-B446-AEFF-496FFF9994F7}" presName="root2" presStyleCnt="0"/>
      <dgm:spPr/>
    </dgm:pt>
    <dgm:pt modelId="{0039DAF4-8078-FD48-A97F-5B4FA0E13C5A}" type="pres">
      <dgm:prSet presAssocID="{530EEE34-27A1-B446-AEFF-496FFF9994F7}" presName="LevelTwoTextNode" presStyleLbl="node3" presStyleIdx="0" presStyleCnt="2">
        <dgm:presLayoutVars>
          <dgm:chPref val="3"/>
        </dgm:presLayoutVars>
      </dgm:prSet>
      <dgm:spPr/>
    </dgm:pt>
    <dgm:pt modelId="{55753EBF-FD86-2B41-8DB6-8935216B3175}" type="pres">
      <dgm:prSet presAssocID="{530EEE34-27A1-B446-AEFF-496FFF9994F7}" presName="level3hierChild" presStyleCnt="0"/>
      <dgm:spPr/>
    </dgm:pt>
    <dgm:pt modelId="{2CEFFF56-4024-1344-B1B0-7DFC8B534CF9}" type="pres">
      <dgm:prSet presAssocID="{444A9F1E-5234-3643-B518-2F9037C23EAF}" presName="conn2-1" presStyleLbl="parChTrans1D4" presStyleIdx="0" presStyleCnt="8"/>
      <dgm:spPr/>
    </dgm:pt>
    <dgm:pt modelId="{EE9A6E47-C8B0-B245-A664-42D85135DCA2}" type="pres">
      <dgm:prSet presAssocID="{444A9F1E-5234-3643-B518-2F9037C23EAF}" presName="connTx" presStyleLbl="parChTrans1D4" presStyleIdx="0" presStyleCnt="8"/>
      <dgm:spPr/>
    </dgm:pt>
    <dgm:pt modelId="{CB8405B5-86CE-BC4A-AF2F-AF1E9708E5FA}" type="pres">
      <dgm:prSet presAssocID="{BE3DAFC3-22BF-C341-8077-FCF437DC7C8D}" presName="root2" presStyleCnt="0"/>
      <dgm:spPr/>
    </dgm:pt>
    <dgm:pt modelId="{648E149B-6A38-B347-85BC-51D5020242FC}" type="pres">
      <dgm:prSet presAssocID="{BE3DAFC3-22BF-C341-8077-FCF437DC7C8D}" presName="LevelTwoTextNode" presStyleLbl="node4" presStyleIdx="0" presStyleCnt="8">
        <dgm:presLayoutVars>
          <dgm:chPref val="3"/>
        </dgm:presLayoutVars>
      </dgm:prSet>
      <dgm:spPr/>
    </dgm:pt>
    <dgm:pt modelId="{B85B9334-5988-4E4B-8C95-2410A60F5398}" type="pres">
      <dgm:prSet presAssocID="{BE3DAFC3-22BF-C341-8077-FCF437DC7C8D}" presName="level3hierChild" presStyleCnt="0"/>
      <dgm:spPr/>
    </dgm:pt>
    <dgm:pt modelId="{86CDDA53-7398-9042-8529-51861FB8599A}" type="pres">
      <dgm:prSet presAssocID="{4E17C6A3-9B26-D947-AA15-E97E5BA220E5}" presName="conn2-1" presStyleLbl="parChTrans1D3" presStyleIdx="1" presStyleCnt="2"/>
      <dgm:spPr/>
    </dgm:pt>
    <dgm:pt modelId="{F2D06D21-0E1C-2247-BA6B-F89CC00AD500}" type="pres">
      <dgm:prSet presAssocID="{4E17C6A3-9B26-D947-AA15-E97E5BA220E5}" presName="connTx" presStyleLbl="parChTrans1D3" presStyleIdx="1" presStyleCnt="2"/>
      <dgm:spPr/>
    </dgm:pt>
    <dgm:pt modelId="{102F3493-F052-314E-A130-603311F7BA41}" type="pres">
      <dgm:prSet presAssocID="{3C2C3A37-3C54-3D49-8FA9-D5E109B5DB22}" presName="root2" presStyleCnt="0"/>
      <dgm:spPr/>
    </dgm:pt>
    <dgm:pt modelId="{1803D665-855D-A946-8BE6-72B35354D4C2}" type="pres">
      <dgm:prSet presAssocID="{3C2C3A37-3C54-3D49-8FA9-D5E109B5DB22}" presName="LevelTwoTextNode" presStyleLbl="node3" presStyleIdx="1" presStyleCnt="2">
        <dgm:presLayoutVars>
          <dgm:chPref val="3"/>
        </dgm:presLayoutVars>
      </dgm:prSet>
      <dgm:spPr/>
    </dgm:pt>
    <dgm:pt modelId="{D89A18E3-942F-524F-8D9A-60A02807974B}" type="pres">
      <dgm:prSet presAssocID="{3C2C3A37-3C54-3D49-8FA9-D5E109B5DB22}" presName="level3hierChild" presStyleCnt="0"/>
      <dgm:spPr/>
    </dgm:pt>
    <dgm:pt modelId="{791983BA-4123-064A-B405-579133C65091}" type="pres">
      <dgm:prSet presAssocID="{20454766-565B-7B4E-AEEB-A6138568AF92}" presName="conn2-1" presStyleLbl="parChTrans1D4" presStyleIdx="1" presStyleCnt="8"/>
      <dgm:spPr/>
    </dgm:pt>
    <dgm:pt modelId="{DBEDED70-A3D9-A14E-A1CB-A280FCFA5E4E}" type="pres">
      <dgm:prSet presAssocID="{20454766-565B-7B4E-AEEB-A6138568AF92}" presName="connTx" presStyleLbl="parChTrans1D4" presStyleIdx="1" presStyleCnt="8"/>
      <dgm:spPr/>
    </dgm:pt>
    <dgm:pt modelId="{608F596F-FFD0-6048-8185-D5F1E613792C}" type="pres">
      <dgm:prSet presAssocID="{F1618591-CE98-824D-9830-378B3B304A24}" presName="root2" presStyleCnt="0"/>
      <dgm:spPr/>
    </dgm:pt>
    <dgm:pt modelId="{C4309248-2CAE-B741-8D1D-F38B65725061}" type="pres">
      <dgm:prSet presAssocID="{F1618591-CE98-824D-9830-378B3B304A24}" presName="LevelTwoTextNode" presStyleLbl="node4" presStyleIdx="1" presStyleCnt="8">
        <dgm:presLayoutVars>
          <dgm:chPref val="3"/>
        </dgm:presLayoutVars>
      </dgm:prSet>
      <dgm:spPr/>
    </dgm:pt>
    <dgm:pt modelId="{55BE3A20-8F7C-9645-A4E8-FF582D598492}" type="pres">
      <dgm:prSet presAssocID="{F1618591-CE98-824D-9830-378B3B304A24}" presName="level3hierChild" presStyleCnt="0"/>
      <dgm:spPr/>
    </dgm:pt>
    <dgm:pt modelId="{4EDFD27A-C49E-0849-8C5D-73564B4D7BC2}" type="pres">
      <dgm:prSet presAssocID="{7F9ADF7A-99FC-9947-A328-5B51C67FEA1F}" presName="conn2-1" presStyleLbl="parChTrans1D4" presStyleIdx="2" presStyleCnt="8"/>
      <dgm:spPr/>
    </dgm:pt>
    <dgm:pt modelId="{76F75B5B-9D33-6544-9D9D-81BFEBD8483D}" type="pres">
      <dgm:prSet presAssocID="{7F9ADF7A-99FC-9947-A328-5B51C67FEA1F}" presName="connTx" presStyleLbl="parChTrans1D4" presStyleIdx="2" presStyleCnt="8"/>
      <dgm:spPr/>
    </dgm:pt>
    <dgm:pt modelId="{1512AEB4-4638-0A40-9E32-B32038E2FCBA}" type="pres">
      <dgm:prSet presAssocID="{C3DA678B-B0A6-6B49-9543-92143C2891DA}" presName="root2" presStyleCnt="0"/>
      <dgm:spPr/>
    </dgm:pt>
    <dgm:pt modelId="{02F46EB7-14D6-6247-A20A-E9EDFFDD42A7}" type="pres">
      <dgm:prSet presAssocID="{C3DA678B-B0A6-6B49-9543-92143C2891DA}" presName="LevelTwoTextNode" presStyleLbl="node4" presStyleIdx="2" presStyleCnt="8">
        <dgm:presLayoutVars>
          <dgm:chPref val="3"/>
        </dgm:presLayoutVars>
      </dgm:prSet>
      <dgm:spPr/>
    </dgm:pt>
    <dgm:pt modelId="{2559F01D-1E05-8D4D-B090-2CFF3CBD577A}" type="pres">
      <dgm:prSet presAssocID="{C3DA678B-B0A6-6B49-9543-92143C2891DA}" presName="level3hierChild" presStyleCnt="0"/>
      <dgm:spPr/>
    </dgm:pt>
    <dgm:pt modelId="{2BB6AD10-EA8E-364B-A710-86FC374F9D7D}" type="pres">
      <dgm:prSet presAssocID="{5F86ADFF-C4AE-0344-A239-0C856C5869D2}" presName="conn2-1" presStyleLbl="parChTrans1D4" presStyleIdx="3" presStyleCnt="8"/>
      <dgm:spPr/>
    </dgm:pt>
    <dgm:pt modelId="{67F4B658-5486-8348-80C8-AE1F077A1F5F}" type="pres">
      <dgm:prSet presAssocID="{5F86ADFF-C4AE-0344-A239-0C856C5869D2}" presName="connTx" presStyleLbl="parChTrans1D4" presStyleIdx="3" presStyleCnt="8"/>
      <dgm:spPr/>
    </dgm:pt>
    <dgm:pt modelId="{A1BBA64A-4495-5247-B6A5-445A6791143F}" type="pres">
      <dgm:prSet presAssocID="{1B735653-0644-F449-B4C4-0ED1F6A4C7E0}" presName="root2" presStyleCnt="0"/>
      <dgm:spPr/>
    </dgm:pt>
    <dgm:pt modelId="{E6C330B8-17BB-D346-82F9-46A5D0903E29}" type="pres">
      <dgm:prSet presAssocID="{1B735653-0644-F449-B4C4-0ED1F6A4C7E0}" presName="LevelTwoTextNode" presStyleLbl="node4" presStyleIdx="3" presStyleCnt="8">
        <dgm:presLayoutVars>
          <dgm:chPref val="3"/>
        </dgm:presLayoutVars>
      </dgm:prSet>
      <dgm:spPr/>
    </dgm:pt>
    <dgm:pt modelId="{D628B830-F2F7-6A49-A4EB-B62FD3927FCB}" type="pres">
      <dgm:prSet presAssocID="{1B735653-0644-F449-B4C4-0ED1F6A4C7E0}" presName="level3hierChild" presStyleCnt="0"/>
      <dgm:spPr/>
    </dgm:pt>
    <dgm:pt modelId="{61336A75-023A-CF43-B108-D55B358908CD}" type="pres">
      <dgm:prSet presAssocID="{87693AF5-719A-194B-B1CA-C8804C931FC7}" presName="conn2-1" presStyleLbl="parChTrans1D4" presStyleIdx="4" presStyleCnt="8"/>
      <dgm:spPr/>
    </dgm:pt>
    <dgm:pt modelId="{981624B3-3443-2F45-9557-5CF652EC9B98}" type="pres">
      <dgm:prSet presAssocID="{87693AF5-719A-194B-B1CA-C8804C931FC7}" presName="connTx" presStyleLbl="parChTrans1D4" presStyleIdx="4" presStyleCnt="8"/>
      <dgm:spPr/>
    </dgm:pt>
    <dgm:pt modelId="{0A04DEA2-4AA9-4C45-923E-643D8F3C5F98}" type="pres">
      <dgm:prSet presAssocID="{F339F5B8-F89A-754B-9BFA-65874C60DB7A}" presName="root2" presStyleCnt="0"/>
      <dgm:spPr/>
    </dgm:pt>
    <dgm:pt modelId="{454C1C7A-0FC3-DC41-9EAE-98B13D0DC015}" type="pres">
      <dgm:prSet presAssocID="{F339F5B8-F89A-754B-9BFA-65874C60DB7A}" presName="LevelTwoTextNode" presStyleLbl="node4" presStyleIdx="4" presStyleCnt="8">
        <dgm:presLayoutVars>
          <dgm:chPref val="3"/>
        </dgm:presLayoutVars>
      </dgm:prSet>
      <dgm:spPr/>
    </dgm:pt>
    <dgm:pt modelId="{0F6673F8-37A9-554D-B7F2-B296DE848D60}" type="pres">
      <dgm:prSet presAssocID="{F339F5B8-F89A-754B-9BFA-65874C60DB7A}" presName="level3hierChild" presStyleCnt="0"/>
      <dgm:spPr/>
    </dgm:pt>
    <dgm:pt modelId="{CCA9419D-5725-A449-ABD9-B18D94079C59}" type="pres">
      <dgm:prSet presAssocID="{6FFC7796-5763-0A47-9BC6-31AA9E481410}" presName="conn2-1" presStyleLbl="parChTrans1D4" presStyleIdx="5" presStyleCnt="8"/>
      <dgm:spPr/>
    </dgm:pt>
    <dgm:pt modelId="{D27D06BE-D396-7243-B33F-71C7A976046E}" type="pres">
      <dgm:prSet presAssocID="{6FFC7796-5763-0A47-9BC6-31AA9E481410}" presName="connTx" presStyleLbl="parChTrans1D4" presStyleIdx="5" presStyleCnt="8"/>
      <dgm:spPr/>
    </dgm:pt>
    <dgm:pt modelId="{66F4A3DA-8CD5-5545-98EF-F9051B7EFEA2}" type="pres">
      <dgm:prSet presAssocID="{9A718BD6-94BB-1D4B-B73D-7155F75AE044}" presName="root2" presStyleCnt="0"/>
      <dgm:spPr/>
    </dgm:pt>
    <dgm:pt modelId="{45E5189E-6CD8-9B45-ADB5-607ED9FFE9CF}" type="pres">
      <dgm:prSet presAssocID="{9A718BD6-94BB-1D4B-B73D-7155F75AE044}" presName="LevelTwoTextNode" presStyleLbl="node4" presStyleIdx="5" presStyleCnt="8">
        <dgm:presLayoutVars>
          <dgm:chPref val="3"/>
        </dgm:presLayoutVars>
      </dgm:prSet>
      <dgm:spPr/>
    </dgm:pt>
    <dgm:pt modelId="{EA25377F-C8C1-1A4D-A3CC-E51D3B4B30F6}" type="pres">
      <dgm:prSet presAssocID="{9A718BD6-94BB-1D4B-B73D-7155F75AE044}" presName="level3hierChild" presStyleCnt="0"/>
      <dgm:spPr/>
    </dgm:pt>
    <dgm:pt modelId="{A61326D9-424B-7343-B214-76D5945E96F4}" type="pres">
      <dgm:prSet presAssocID="{DD59BA61-EF50-8844-89AF-5D71C449109A}" presName="conn2-1" presStyleLbl="parChTrans1D4" presStyleIdx="6" presStyleCnt="8"/>
      <dgm:spPr/>
    </dgm:pt>
    <dgm:pt modelId="{539B0339-EA6D-B34A-8D07-6A1FAB447392}" type="pres">
      <dgm:prSet presAssocID="{DD59BA61-EF50-8844-89AF-5D71C449109A}" presName="connTx" presStyleLbl="parChTrans1D4" presStyleIdx="6" presStyleCnt="8"/>
      <dgm:spPr/>
    </dgm:pt>
    <dgm:pt modelId="{4A5C4731-D4BB-E447-A36F-B53A016B22C0}" type="pres">
      <dgm:prSet presAssocID="{0C310DF1-E58A-A348-8D62-BD8C1463842A}" presName="root2" presStyleCnt="0"/>
      <dgm:spPr/>
    </dgm:pt>
    <dgm:pt modelId="{A9947B1A-A312-4C49-B32F-643195E1C32D}" type="pres">
      <dgm:prSet presAssocID="{0C310DF1-E58A-A348-8D62-BD8C1463842A}" presName="LevelTwoTextNode" presStyleLbl="node4" presStyleIdx="6" presStyleCnt="8">
        <dgm:presLayoutVars>
          <dgm:chPref val="3"/>
        </dgm:presLayoutVars>
      </dgm:prSet>
      <dgm:spPr/>
    </dgm:pt>
    <dgm:pt modelId="{55F6E3C6-982C-BF4D-9960-EB00E68FE944}" type="pres">
      <dgm:prSet presAssocID="{0C310DF1-E58A-A348-8D62-BD8C1463842A}" presName="level3hierChild" presStyleCnt="0"/>
      <dgm:spPr/>
    </dgm:pt>
    <dgm:pt modelId="{9CF96DB3-4D3D-CA4E-91E9-4EF16B68CCEB}" type="pres">
      <dgm:prSet presAssocID="{4EFED201-BA1F-AE4A-B3F6-3570859DEAD8}" presName="conn2-1" presStyleLbl="parChTrans1D4" presStyleIdx="7" presStyleCnt="8"/>
      <dgm:spPr/>
    </dgm:pt>
    <dgm:pt modelId="{886CB511-3718-8747-AA89-C99A6BE73F1A}" type="pres">
      <dgm:prSet presAssocID="{4EFED201-BA1F-AE4A-B3F6-3570859DEAD8}" presName="connTx" presStyleLbl="parChTrans1D4" presStyleIdx="7" presStyleCnt="8"/>
      <dgm:spPr/>
    </dgm:pt>
    <dgm:pt modelId="{ACF5265A-882C-DD42-B42C-242D97F75740}" type="pres">
      <dgm:prSet presAssocID="{A3CB4B28-1750-E142-BCD2-7E2EB273B516}" presName="root2" presStyleCnt="0"/>
      <dgm:spPr/>
    </dgm:pt>
    <dgm:pt modelId="{8BBCF023-E26F-A94C-9EE1-680C6B583360}" type="pres">
      <dgm:prSet presAssocID="{A3CB4B28-1750-E142-BCD2-7E2EB273B516}" presName="LevelTwoTextNode" presStyleLbl="node4" presStyleIdx="7" presStyleCnt="8">
        <dgm:presLayoutVars>
          <dgm:chPref val="3"/>
        </dgm:presLayoutVars>
      </dgm:prSet>
      <dgm:spPr/>
    </dgm:pt>
    <dgm:pt modelId="{0737D3D5-109A-7647-95AB-FD961C269A9C}" type="pres">
      <dgm:prSet presAssocID="{A3CB4B28-1750-E142-BCD2-7E2EB273B516}" presName="level3hierChild" presStyleCnt="0"/>
      <dgm:spPr/>
    </dgm:pt>
    <dgm:pt modelId="{D4D053EC-BC3E-F04E-84F7-764715734C82}" type="pres">
      <dgm:prSet presAssocID="{A7910F0B-92AE-E04B-9035-7A6DEAC4BFEF}" presName="conn2-1" presStyleLbl="parChTrans1D2" presStyleIdx="2" presStyleCnt="3"/>
      <dgm:spPr/>
    </dgm:pt>
    <dgm:pt modelId="{4EF27356-0314-B64E-B0D4-B03C6248F85A}" type="pres">
      <dgm:prSet presAssocID="{A7910F0B-92AE-E04B-9035-7A6DEAC4BFEF}" presName="connTx" presStyleLbl="parChTrans1D2" presStyleIdx="2" presStyleCnt="3"/>
      <dgm:spPr/>
    </dgm:pt>
    <dgm:pt modelId="{D110FAB2-380F-2745-A035-34ED854DB485}" type="pres">
      <dgm:prSet presAssocID="{A45C318E-9B0A-2E43-987C-C10EFC0359A9}" presName="root2" presStyleCnt="0"/>
      <dgm:spPr/>
    </dgm:pt>
    <dgm:pt modelId="{B5E8F1F6-8C42-6641-BB29-EE86BACD2D7D}" type="pres">
      <dgm:prSet presAssocID="{A45C318E-9B0A-2E43-987C-C10EFC0359A9}" presName="LevelTwoTextNode" presStyleLbl="node2" presStyleIdx="2" presStyleCnt="3">
        <dgm:presLayoutVars>
          <dgm:chPref val="3"/>
        </dgm:presLayoutVars>
      </dgm:prSet>
      <dgm:spPr/>
    </dgm:pt>
    <dgm:pt modelId="{6114A33C-600E-C144-9DCB-28AF012CFE74}" type="pres">
      <dgm:prSet presAssocID="{A45C318E-9B0A-2E43-987C-C10EFC0359A9}" presName="level3hierChild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F82E1C9B-BD87-CF47-83ED-996508F34497}" type="presOf" srcId="{3EB185C6-E2F4-7541-9D05-21974232E934}" destId="{638928BC-A0D7-2B4D-921E-A244E72C865C}" srcOrd="0" destOrd="0" presId="urn:microsoft.com/office/officeart/2005/8/layout/hierarchy2"/>
    <dgm:cxn modelId="{B2CF8FC7-1E5B-954E-A9AB-E24D18CEA9DA}" type="presOf" srcId="{3CFDA553-883D-C745-A3C7-8A4BA92F937B}" destId="{F01A04E6-6ECB-174A-B47B-4AF061089939}" srcOrd="0" destOrd="0" presId="urn:microsoft.com/office/officeart/2005/8/layout/hierarchy2"/>
    <dgm:cxn modelId="{6B0E699E-75DB-2840-81B4-9F9E5C42B611}" type="presOf" srcId="{A3CB4B28-1750-E142-BCD2-7E2EB273B516}" destId="{8BBCF023-E26F-A94C-9EE1-680C6B583360}" srcOrd="0" destOrd="0" presId="urn:microsoft.com/office/officeart/2005/8/layout/hierarchy2"/>
    <dgm:cxn modelId="{04AFAC58-85F2-3440-931C-9FEC692C4BA3}" type="presOf" srcId="{A45C318E-9B0A-2E43-987C-C10EFC0359A9}" destId="{B5E8F1F6-8C42-6641-BB29-EE86BACD2D7D}" srcOrd="0" destOrd="0" presId="urn:microsoft.com/office/officeart/2005/8/layout/hierarchy2"/>
    <dgm:cxn modelId="{35594104-6B80-3B4E-BF9B-366E5DFF14D6}" type="presOf" srcId="{7F9ADF7A-99FC-9947-A328-5B51C67FEA1F}" destId="{4EDFD27A-C49E-0849-8C5D-73564B4D7BC2}" srcOrd="0" destOrd="0" presId="urn:microsoft.com/office/officeart/2005/8/layout/hierarchy2"/>
    <dgm:cxn modelId="{76292B56-FFE7-504D-9AD1-FA8C9BF03089}" type="presOf" srcId="{5F86ADFF-C4AE-0344-A239-0C856C5869D2}" destId="{2BB6AD10-EA8E-364B-A710-86FC374F9D7D}" srcOrd="0" destOrd="0" presId="urn:microsoft.com/office/officeart/2005/8/layout/hierarchy2"/>
    <dgm:cxn modelId="{62BA1A2C-45DF-B64E-BC4C-AB4B81F2EF55}" type="presOf" srcId="{3C2C3A37-3C54-3D49-8FA9-D5E109B5DB22}" destId="{1803D665-855D-A946-8BE6-72B35354D4C2}" srcOrd="0" destOrd="0" presId="urn:microsoft.com/office/officeart/2005/8/layout/hierarchy2"/>
    <dgm:cxn modelId="{E0872AF3-6FB2-9A4F-9D4A-8215801425A8}" type="presOf" srcId="{7BF84856-3B90-4145-B7D3-5BB2A33F37D0}" destId="{6E2161E9-025B-7443-9DE0-1B8010F25B0F}" srcOrd="0" destOrd="0" presId="urn:microsoft.com/office/officeart/2005/8/layout/hierarchy2"/>
    <dgm:cxn modelId="{39D5EEFA-335A-4A43-BC34-5BF3B8FEC4D2}" type="presOf" srcId="{37594504-D479-E141-9AB9-DFE920523AC7}" destId="{7A156F40-84C6-D04B-A9E8-0B7B318B6314}" srcOrd="0" destOrd="0" presId="urn:microsoft.com/office/officeart/2005/8/layout/hierarchy2"/>
    <dgm:cxn modelId="{882AEE9F-3335-7B4E-B4E9-FD39B997A582}" type="presOf" srcId="{4EFED201-BA1F-AE4A-B3F6-3570859DEAD8}" destId="{9CF96DB3-4D3D-CA4E-91E9-4EF16B68CCEB}" srcOrd="0" destOrd="0" presId="urn:microsoft.com/office/officeart/2005/8/layout/hierarchy2"/>
    <dgm:cxn modelId="{EAC5481C-A128-F447-A9D8-98E814033844}" type="presOf" srcId="{87693AF5-719A-194B-B1CA-C8804C931FC7}" destId="{61336A75-023A-CF43-B108-D55B358908CD}" srcOrd="0" destOrd="0" presId="urn:microsoft.com/office/officeart/2005/8/layout/hierarchy2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DF786829-6B1E-854C-AF24-31CA26A30215}" type="presOf" srcId="{7F9ADF7A-99FC-9947-A328-5B51C67FEA1F}" destId="{76F75B5B-9D33-6544-9D9D-81BFEBD8483D}" srcOrd="1" destOrd="0" presId="urn:microsoft.com/office/officeart/2005/8/layout/hierarchy2"/>
    <dgm:cxn modelId="{6C24A9AA-CE66-CE42-A564-7A4448352890}" type="presOf" srcId="{4EFED201-BA1F-AE4A-B3F6-3570859DEAD8}" destId="{886CB511-3718-8747-AA89-C99A6BE73F1A}" srcOrd="1" destOrd="0" presId="urn:microsoft.com/office/officeart/2005/8/layout/hierarchy2"/>
    <dgm:cxn modelId="{F1806F30-FE13-DE4B-8648-5E91DC16C06B}" type="presOf" srcId="{20454766-565B-7B4E-AEEB-A6138568AF92}" destId="{DBEDED70-A3D9-A14E-A1CB-A280FCFA5E4E}" srcOrd="1" destOrd="0" presId="urn:microsoft.com/office/officeart/2005/8/layout/hierarchy2"/>
    <dgm:cxn modelId="{FB24B0DB-12D2-0D4A-A8C7-CC3337345815}" type="presOf" srcId="{DD59BA61-EF50-8844-89AF-5D71C449109A}" destId="{539B0339-EA6D-B34A-8D07-6A1FAB447392}" srcOrd="1" destOrd="0" presId="urn:microsoft.com/office/officeart/2005/8/layout/hierarchy2"/>
    <dgm:cxn modelId="{50905CBF-6FAF-3E48-B7B3-DEE745AEFC1D}" type="presOf" srcId="{A7910F0B-92AE-E04B-9035-7A6DEAC4BFEF}" destId="{4EF27356-0314-B64E-B0D4-B03C6248F85A}" srcOrd="1" destOrd="0" presId="urn:microsoft.com/office/officeart/2005/8/layout/hierarchy2"/>
    <dgm:cxn modelId="{826256E4-E119-7943-8E0A-7B5677F813F5}" type="presOf" srcId="{37594504-D479-E141-9AB9-DFE920523AC7}" destId="{6C8ABC20-5055-9D40-BC8D-AFDE9919EB5D}" srcOrd="1" destOrd="0" presId="urn:microsoft.com/office/officeart/2005/8/layout/hierarchy2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EDEDCEE3-A547-3541-B4FD-9FE8BECB19D6}" type="presOf" srcId="{20454766-565B-7B4E-AEEB-A6138568AF92}" destId="{791983BA-4123-064A-B405-579133C65091}" srcOrd="0" destOrd="0" presId="urn:microsoft.com/office/officeart/2005/8/layout/hierarchy2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55073FDB-F497-D04D-B9E9-ACAAB7CE2F9E}" type="presOf" srcId="{9A718BD6-94BB-1D4B-B73D-7155F75AE044}" destId="{45E5189E-6CD8-9B45-ADB5-607ED9FFE9CF}" srcOrd="0" destOrd="0" presId="urn:microsoft.com/office/officeart/2005/8/layout/hierarchy2"/>
    <dgm:cxn modelId="{4B9DD895-D515-364E-9037-768359EA2290}" type="presOf" srcId="{3DCFC548-AC4F-9549-8C07-430D8CD6CF00}" destId="{6157A8DE-3157-6B49-A977-44808B213260}" srcOrd="0" destOrd="0" presId="urn:microsoft.com/office/officeart/2005/8/layout/hierarchy2"/>
    <dgm:cxn modelId="{8DAAB117-A05B-024D-A49E-AF39EEFF252D}" type="presOf" srcId="{1B735653-0644-F449-B4C4-0ED1F6A4C7E0}" destId="{E6C330B8-17BB-D346-82F9-46A5D0903E29}" srcOrd="0" destOrd="0" presId="urn:microsoft.com/office/officeart/2005/8/layout/hierarchy2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7B02C1C3-5747-B041-A144-52E88B4AD3F8}" type="presOf" srcId="{DD59BA61-EF50-8844-89AF-5D71C449109A}" destId="{A61326D9-424B-7343-B214-76D5945E96F4}" srcOrd="0" destOrd="0" presId="urn:microsoft.com/office/officeart/2005/8/layout/hierarchy2"/>
    <dgm:cxn modelId="{B2948AA8-99E8-4A45-8D0E-65FDFAD844BA}" type="presOf" srcId="{444A9F1E-5234-3643-B518-2F9037C23EAF}" destId="{EE9A6E47-C8B0-B245-A664-42D85135DCA2}" srcOrd="1" destOrd="0" presId="urn:microsoft.com/office/officeart/2005/8/layout/hierarchy2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B51E09B8-E53B-3D45-B23E-672E0EB186F6}" type="presOf" srcId="{6FFC7796-5763-0A47-9BC6-31AA9E481410}" destId="{CCA9419D-5725-A449-ABD9-B18D94079C59}" srcOrd="0" destOrd="0" presId="urn:microsoft.com/office/officeart/2005/8/layout/hierarchy2"/>
    <dgm:cxn modelId="{0C5F13DA-DC55-3848-B897-094ED92296C4}" type="presOf" srcId="{530EEE34-27A1-B446-AEFF-496FFF9994F7}" destId="{0039DAF4-8078-FD48-A97F-5B4FA0E13C5A}" srcOrd="0" destOrd="0" presId="urn:microsoft.com/office/officeart/2005/8/layout/hierarchy2"/>
    <dgm:cxn modelId="{727BCB29-3DBC-374C-8843-C4CD9EF182A4}" type="presOf" srcId="{C3DA678B-B0A6-6B49-9543-92143C2891DA}" destId="{02F46EB7-14D6-6247-A20A-E9EDFFDD42A7}" srcOrd="0" destOrd="0" presId="urn:microsoft.com/office/officeart/2005/8/layout/hierarchy2"/>
    <dgm:cxn modelId="{937C68BC-9237-8345-90F7-77F72C48D52B}" type="presOf" srcId="{F1618591-CE98-824D-9830-378B3B304A24}" destId="{C4309248-2CAE-B741-8D1D-F38B65725061}" srcOrd="0" destOrd="0" presId="urn:microsoft.com/office/officeart/2005/8/layout/hierarchy2"/>
    <dgm:cxn modelId="{2D052E9D-6312-1D4D-997A-10214E8A4257}" type="presOf" srcId="{0C310DF1-E58A-A348-8D62-BD8C1463842A}" destId="{A9947B1A-A312-4C49-B32F-643195E1C32D}" srcOrd="0" destOrd="0" presId="urn:microsoft.com/office/officeart/2005/8/layout/hierarchy2"/>
    <dgm:cxn modelId="{316663CA-D7DE-4F42-879A-3ED844E851F1}" type="presOf" srcId="{6FFC7796-5763-0A47-9BC6-31AA9E481410}" destId="{D27D06BE-D396-7243-B33F-71C7A976046E}" srcOrd="1" destOrd="0" presId="urn:microsoft.com/office/officeart/2005/8/layout/hierarchy2"/>
    <dgm:cxn modelId="{F86393BF-8AF1-554D-89EF-4D6DE2873E81}" type="presOf" srcId="{4E17C6A3-9B26-D947-AA15-E97E5BA220E5}" destId="{F2D06D21-0E1C-2247-BA6B-F89CC00AD500}" srcOrd="1" destOrd="0" presId="urn:microsoft.com/office/officeart/2005/8/layout/hierarchy2"/>
    <dgm:cxn modelId="{1F2A0553-63AC-5643-9E8C-1CA9CBB53699}" type="presOf" srcId="{5F86ADFF-C4AE-0344-A239-0C856C5869D2}" destId="{67F4B658-5486-8348-80C8-AE1F077A1F5F}" srcOrd="1" destOrd="0" presId="urn:microsoft.com/office/officeart/2005/8/layout/hierarchy2"/>
    <dgm:cxn modelId="{B16F12F2-44A0-3A46-B3E2-B4C890426195}" type="presOf" srcId="{4E17C6A3-9B26-D947-AA15-E97E5BA220E5}" destId="{86CDDA53-7398-9042-8529-51861FB8599A}" srcOrd="0" destOrd="0" presId="urn:microsoft.com/office/officeart/2005/8/layout/hierarchy2"/>
    <dgm:cxn modelId="{AB5F7FCE-326A-C64D-8198-336C1C959BE0}" type="presOf" srcId="{A7910F0B-92AE-E04B-9035-7A6DEAC4BFEF}" destId="{D4D053EC-BC3E-F04E-84F7-764715734C82}" srcOrd="0" destOrd="0" presId="urn:microsoft.com/office/officeart/2005/8/layout/hierarchy2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38222EE1-FCD7-C343-9823-C6580BCD08BB}" type="presOf" srcId="{D3C99FA0-09AB-8444-9973-1CD2E4BF1D85}" destId="{1900144B-04FE-8942-9EDA-1DAB69005484}" srcOrd="1" destOrd="0" presId="urn:microsoft.com/office/officeart/2005/8/layout/hierarchy2"/>
    <dgm:cxn modelId="{4FB9E948-0D58-EE46-B9AC-CDE14CDE08A9}" type="presOf" srcId="{D3C99FA0-09AB-8444-9973-1CD2E4BF1D85}" destId="{85AE1680-5067-4346-860E-617684391B59}" srcOrd="0" destOrd="0" presId="urn:microsoft.com/office/officeart/2005/8/layout/hierarchy2"/>
    <dgm:cxn modelId="{8EB5F2FE-57A9-284F-9A3E-A46FDB895FEF}" type="presOf" srcId="{4F9A35A4-B372-644D-BDB7-61660A4A26E6}" destId="{C8A0881B-B91F-074E-840F-F5B2AF04244C}" srcOrd="0" destOrd="0" presId="urn:microsoft.com/office/officeart/2005/8/layout/hierarchy2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98B2A084-8D84-7948-B92D-1428BA06BE68}" type="presOf" srcId="{F339F5B8-F89A-754B-9BFA-65874C60DB7A}" destId="{454C1C7A-0FC3-DC41-9EAE-98B13D0DC015}" srcOrd="0" destOrd="0" presId="urn:microsoft.com/office/officeart/2005/8/layout/hierarchy2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8CAA0C5E-3B1D-0F49-BCF0-077E3C7924A3}" type="presOf" srcId="{7BF84856-3B90-4145-B7D3-5BB2A33F37D0}" destId="{C259A00C-1B71-6C42-BB36-3243CB36D850}" srcOrd="1" destOrd="0" presId="urn:microsoft.com/office/officeart/2005/8/layout/hierarchy2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9ABCC5C2-21CA-8E41-9812-363F76297B54}" type="presOf" srcId="{BE3DAFC3-22BF-C341-8077-FCF437DC7C8D}" destId="{648E149B-6A38-B347-85BC-51D5020242FC}" srcOrd="0" destOrd="0" presId="urn:microsoft.com/office/officeart/2005/8/layout/hierarchy2"/>
    <dgm:cxn modelId="{1E256C62-BE47-AC4D-8EDD-9AD496D5DD69}" type="presOf" srcId="{87693AF5-719A-194B-B1CA-C8804C931FC7}" destId="{981624B3-3443-2F45-9557-5CF652EC9B98}" srcOrd="1" destOrd="0" presId="urn:microsoft.com/office/officeart/2005/8/layout/hierarchy2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66EF5F8A-3C6C-694C-8CFB-C54C76F8AF32}" type="presOf" srcId="{444A9F1E-5234-3643-B518-2F9037C23EAF}" destId="{2CEFFF56-4024-1344-B1B0-7DFC8B534CF9}" srcOrd="0" destOrd="0" presId="urn:microsoft.com/office/officeart/2005/8/layout/hierarchy2"/>
    <dgm:cxn modelId="{4E992D47-A53F-6847-BD1F-6AF57920C1E0}" type="presParOf" srcId="{C8A0881B-B91F-074E-840F-F5B2AF04244C}" destId="{81524F1C-9EE1-1745-9E4D-4545CE01EF8E}" srcOrd="0" destOrd="0" presId="urn:microsoft.com/office/officeart/2005/8/layout/hierarchy2"/>
    <dgm:cxn modelId="{907A7B8A-8030-0B43-878E-5ABADF64C466}" type="presParOf" srcId="{81524F1C-9EE1-1745-9E4D-4545CE01EF8E}" destId="{F01A04E6-6ECB-174A-B47B-4AF061089939}" srcOrd="0" destOrd="0" presId="urn:microsoft.com/office/officeart/2005/8/layout/hierarchy2"/>
    <dgm:cxn modelId="{BE45286B-396D-B24F-8F9E-4243CEB276B1}" type="presParOf" srcId="{81524F1C-9EE1-1745-9E4D-4545CE01EF8E}" destId="{8573D217-F344-0047-9282-EE5C3E1978F7}" srcOrd="1" destOrd="0" presId="urn:microsoft.com/office/officeart/2005/8/layout/hierarchy2"/>
    <dgm:cxn modelId="{6E072E29-4B29-CC45-8C24-7FD86DB6FD31}" type="presParOf" srcId="{8573D217-F344-0047-9282-EE5C3E1978F7}" destId="{7A156F40-84C6-D04B-A9E8-0B7B318B6314}" srcOrd="0" destOrd="0" presId="urn:microsoft.com/office/officeart/2005/8/layout/hierarchy2"/>
    <dgm:cxn modelId="{9915CC3A-7970-714B-A13E-20FCFCF428D3}" type="presParOf" srcId="{7A156F40-84C6-D04B-A9E8-0B7B318B6314}" destId="{6C8ABC20-5055-9D40-BC8D-AFDE9919EB5D}" srcOrd="0" destOrd="0" presId="urn:microsoft.com/office/officeart/2005/8/layout/hierarchy2"/>
    <dgm:cxn modelId="{3BCA7D17-D8C9-F34B-B285-AD545BCA4339}" type="presParOf" srcId="{8573D217-F344-0047-9282-EE5C3E1978F7}" destId="{E966FD72-AD40-274F-9535-E72AAE6C2D59}" srcOrd="1" destOrd="0" presId="urn:microsoft.com/office/officeart/2005/8/layout/hierarchy2"/>
    <dgm:cxn modelId="{1B916594-FDEF-9649-A1D7-5645D053B8E6}" type="presParOf" srcId="{E966FD72-AD40-274F-9535-E72AAE6C2D59}" destId="{6157A8DE-3157-6B49-A977-44808B213260}" srcOrd="0" destOrd="0" presId="urn:microsoft.com/office/officeart/2005/8/layout/hierarchy2"/>
    <dgm:cxn modelId="{928D75CE-4D15-674B-8B54-92981755898F}" type="presParOf" srcId="{E966FD72-AD40-274F-9535-E72AAE6C2D59}" destId="{3F5A6A2F-16D4-AF40-BD2A-CDFBFCECFAE9}" srcOrd="1" destOrd="0" presId="urn:microsoft.com/office/officeart/2005/8/layout/hierarchy2"/>
    <dgm:cxn modelId="{023A265B-57CE-A948-BC02-2BF1D44F8416}" type="presParOf" srcId="{8573D217-F344-0047-9282-EE5C3E1978F7}" destId="{6E2161E9-025B-7443-9DE0-1B8010F25B0F}" srcOrd="2" destOrd="0" presId="urn:microsoft.com/office/officeart/2005/8/layout/hierarchy2"/>
    <dgm:cxn modelId="{BA76117E-5F15-3048-B5E5-224F561E1A77}" type="presParOf" srcId="{6E2161E9-025B-7443-9DE0-1B8010F25B0F}" destId="{C259A00C-1B71-6C42-BB36-3243CB36D850}" srcOrd="0" destOrd="0" presId="urn:microsoft.com/office/officeart/2005/8/layout/hierarchy2"/>
    <dgm:cxn modelId="{90C4B0CE-5624-224D-AE86-1D242E802AFA}" type="presParOf" srcId="{8573D217-F344-0047-9282-EE5C3E1978F7}" destId="{FBA276F9-26D9-B24C-A13C-99915019E90F}" srcOrd="3" destOrd="0" presId="urn:microsoft.com/office/officeart/2005/8/layout/hierarchy2"/>
    <dgm:cxn modelId="{B8474035-FBFA-BD4E-B697-B82F4BC18C49}" type="presParOf" srcId="{FBA276F9-26D9-B24C-A13C-99915019E90F}" destId="{638928BC-A0D7-2B4D-921E-A244E72C865C}" srcOrd="0" destOrd="0" presId="urn:microsoft.com/office/officeart/2005/8/layout/hierarchy2"/>
    <dgm:cxn modelId="{0716C7EE-5846-AD41-AE7A-8BAA8FAF56ED}" type="presParOf" srcId="{FBA276F9-26D9-B24C-A13C-99915019E90F}" destId="{1FDDA133-EA79-A54A-A986-3163C5984002}" srcOrd="1" destOrd="0" presId="urn:microsoft.com/office/officeart/2005/8/layout/hierarchy2"/>
    <dgm:cxn modelId="{DAF4D053-E287-3247-ACB0-024E4A75D48B}" type="presParOf" srcId="{1FDDA133-EA79-A54A-A986-3163C5984002}" destId="{85AE1680-5067-4346-860E-617684391B59}" srcOrd="0" destOrd="0" presId="urn:microsoft.com/office/officeart/2005/8/layout/hierarchy2"/>
    <dgm:cxn modelId="{6B3B70C8-E9FB-514C-A108-1752749F33CA}" type="presParOf" srcId="{85AE1680-5067-4346-860E-617684391B59}" destId="{1900144B-04FE-8942-9EDA-1DAB69005484}" srcOrd="0" destOrd="0" presId="urn:microsoft.com/office/officeart/2005/8/layout/hierarchy2"/>
    <dgm:cxn modelId="{5E589FC2-AAF4-E748-A704-62396CD22B42}" type="presParOf" srcId="{1FDDA133-EA79-A54A-A986-3163C5984002}" destId="{258EF71C-5963-B545-8BA4-C9674954A5A1}" srcOrd="1" destOrd="0" presId="urn:microsoft.com/office/officeart/2005/8/layout/hierarchy2"/>
    <dgm:cxn modelId="{B4CEF345-1A79-F343-ADF4-0A591486FACB}" type="presParOf" srcId="{258EF71C-5963-B545-8BA4-C9674954A5A1}" destId="{0039DAF4-8078-FD48-A97F-5B4FA0E13C5A}" srcOrd="0" destOrd="0" presId="urn:microsoft.com/office/officeart/2005/8/layout/hierarchy2"/>
    <dgm:cxn modelId="{0ED49D16-71C0-8949-BAD6-38FD0AEF0059}" type="presParOf" srcId="{258EF71C-5963-B545-8BA4-C9674954A5A1}" destId="{55753EBF-FD86-2B41-8DB6-8935216B3175}" srcOrd="1" destOrd="0" presId="urn:microsoft.com/office/officeart/2005/8/layout/hierarchy2"/>
    <dgm:cxn modelId="{34DDE7AE-98CF-7548-9DAA-C68ACD6DDA99}" type="presParOf" srcId="{55753EBF-FD86-2B41-8DB6-8935216B3175}" destId="{2CEFFF56-4024-1344-B1B0-7DFC8B534CF9}" srcOrd="0" destOrd="0" presId="urn:microsoft.com/office/officeart/2005/8/layout/hierarchy2"/>
    <dgm:cxn modelId="{017E6C54-8D06-804A-B28C-1B7A2403AC14}" type="presParOf" srcId="{2CEFFF56-4024-1344-B1B0-7DFC8B534CF9}" destId="{EE9A6E47-C8B0-B245-A664-42D85135DCA2}" srcOrd="0" destOrd="0" presId="urn:microsoft.com/office/officeart/2005/8/layout/hierarchy2"/>
    <dgm:cxn modelId="{9DEE92D5-F7AE-8D42-B770-89B761A54FC4}" type="presParOf" srcId="{55753EBF-FD86-2B41-8DB6-8935216B3175}" destId="{CB8405B5-86CE-BC4A-AF2F-AF1E9708E5FA}" srcOrd="1" destOrd="0" presId="urn:microsoft.com/office/officeart/2005/8/layout/hierarchy2"/>
    <dgm:cxn modelId="{D27E779E-D168-DB42-95F7-96E7F43E1B6B}" type="presParOf" srcId="{CB8405B5-86CE-BC4A-AF2F-AF1E9708E5FA}" destId="{648E149B-6A38-B347-85BC-51D5020242FC}" srcOrd="0" destOrd="0" presId="urn:microsoft.com/office/officeart/2005/8/layout/hierarchy2"/>
    <dgm:cxn modelId="{3A5BBB21-6B1B-774A-AA22-BD85C084BC7C}" type="presParOf" srcId="{CB8405B5-86CE-BC4A-AF2F-AF1E9708E5FA}" destId="{B85B9334-5988-4E4B-8C95-2410A60F5398}" srcOrd="1" destOrd="0" presId="urn:microsoft.com/office/officeart/2005/8/layout/hierarchy2"/>
    <dgm:cxn modelId="{467DBE45-AEFA-B349-B691-29E79CC9BAEB}" type="presParOf" srcId="{1FDDA133-EA79-A54A-A986-3163C5984002}" destId="{86CDDA53-7398-9042-8529-51861FB8599A}" srcOrd="2" destOrd="0" presId="urn:microsoft.com/office/officeart/2005/8/layout/hierarchy2"/>
    <dgm:cxn modelId="{26ABE303-A524-6F4E-8D84-8237F9597D3C}" type="presParOf" srcId="{86CDDA53-7398-9042-8529-51861FB8599A}" destId="{F2D06D21-0E1C-2247-BA6B-F89CC00AD500}" srcOrd="0" destOrd="0" presId="urn:microsoft.com/office/officeart/2005/8/layout/hierarchy2"/>
    <dgm:cxn modelId="{A71AFD0C-F82E-F04D-99EF-4D1669CEBCF9}" type="presParOf" srcId="{1FDDA133-EA79-A54A-A986-3163C5984002}" destId="{102F3493-F052-314E-A130-603311F7BA41}" srcOrd="3" destOrd="0" presId="urn:microsoft.com/office/officeart/2005/8/layout/hierarchy2"/>
    <dgm:cxn modelId="{D0EA904D-A3E4-0D49-A06A-5556FB7F7550}" type="presParOf" srcId="{102F3493-F052-314E-A130-603311F7BA41}" destId="{1803D665-855D-A946-8BE6-72B35354D4C2}" srcOrd="0" destOrd="0" presId="urn:microsoft.com/office/officeart/2005/8/layout/hierarchy2"/>
    <dgm:cxn modelId="{0D96A410-05D1-1048-91AA-50D8371F0770}" type="presParOf" srcId="{102F3493-F052-314E-A130-603311F7BA41}" destId="{D89A18E3-942F-524F-8D9A-60A02807974B}" srcOrd="1" destOrd="0" presId="urn:microsoft.com/office/officeart/2005/8/layout/hierarchy2"/>
    <dgm:cxn modelId="{942FA631-E1AA-9E4D-92E2-E49E354D48B1}" type="presParOf" srcId="{D89A18E3-942F-524F-8D9A-60A02807974B}" destId="{791983BA-4123-064A-B405-579133C65091}" srcOrd="0" destOrd="0" presId="urn:microsoft.com/office/officeart/2005/8/layout/hierarchy2"/>
    <dgm:cxn modelId="{6DB5C834-7F97-E840-977D-D7C5B0693E50}" type="presParOf" srcId="{791983BA-4123-064A-B405-579133C65091}" destId="{DBEDED70-A3D9-A14E-A1CB-A280FCFA5E4E}" srcOrd="0" destOrd="0" presId="urn:microsoft.com/office/officeart/2005/8/layout/hierarchy2"/>
    <dgm:cxn modelId="{8E1C156C-F348-AC41-A196-CCB3F58BA33B}" type="presParOf" srcId="{D89A18E3-942F-524F-8D9A-60A02807974B}" destId="{608F596F-FFD0-6048-8185-D5F1E613792C}" srcOrd="1" destOrd="0" presId="urn:microsoft.com/office/officeart/2005/8/layout/hierarchy2"/>
    <dgm:cxn modelId="{91679518-B93F-254D-9B8F-8FA1F596BB04}" type="presParOf" srcId="{608F596F-FFD0-6048-8185-D5F1E613792C}" destId="{C4309248-2CAE-B741-8D1D-F38B65725061}" srcOrd="0" destOrd="0" presId="urn:microsoft.com/office/officeart/2005/8/layout/hierarchy2"/>
    <dgm:cxn modelId="{74E00502-A4D9-EA42-BFF0-74BE139437D7}" type="presParOf" srcId="{608F596F-FFD0-6048-8185-D5F1E613792C}" destId="{55BE3A20-8F7C-9645-A4E8-FF582D598492}" srcOrd="1" destOrd="0" presId="urn:microsoft.com/office/officeart/2005/8/layout/hierarchy2"/>
    <dgm:cxn modelId="{1D81F608-5FE9-AC40-ABD4-D5DB730CB5D0}" type="presParOf" srcId="{55BE3A20-8F7C-9645-A4E8-FF582D598492}" destId="{4EDFD27A-C49E-0849-8C5D-73564B4D7BC2}" srcOrd="0" destOrd="0" presId="urn:microsoft.com/office/officeart/2005/8/layout/hierarchy2"/>
    <dgm:cxn modelId="{E1D506C3-075F-BB45-AD80-BD8FB1F9B28F}" type="presParOf" srcId="{4EDFD27A-C49E-0849-8C5D-73564B4D7BC2}" destId="{76F75B5B-9D33-6544-9D9D-81BFEBD8483D}" srcOrd="0" destOrd="0" presId="urn:microsoft.com/office/officeart/2005/8/layout/hierarchy2"/>
    <dgm:cxn modelId="{E1A9BF61-13BC-C843-A256-8C12BB3C897B}" type="presParOf" srcId="{55BE3A20-8F7C-9645-A4E8-FF582D598492}" destId="{1512AEB4-4638-0A40-9E32-B32038E2FCBA}" srcOrd="1" destOrd="0" presId="urn:microsoft.com/office/officeart/2005/8/layout/hierarchy2"/>
    <dgm:cxn modelId="{36CCE8F3-F9AC-FB45-9745-7F01BA9FB9D9}" type="presParOf" srcId="{1512AEB4-4638-0A40-9E32-B32038E2FCBA}" destId="{02F46EB7-14D6-6247-A20A-E9EDFFDD42A7}" srcOrd="0" destOrd="0" presId="urn:microsoft.com/office/officeart/2005/8/layout/hierarchy2"/>
    <dgm:cxn modelId="{8871EC6B-6308-6842-B573-8A2C15939AF3}" type="presParOf" srcId="{1512AEB4-4638-0A40-9E32-B32038E2FCBA}" destId="{2559F01D-1E05-8D4D-B090-2CFF3CBD577A}" srcOrd="1" destOrd="0" presId="urn:microsoft.com/office/officeart/2005/8/layout/hierarchy2"/>
    <dgm:cxn modelId="{3FB92338-6572-5740-A0D3-C170D8A2AD36}" type="presParOf" srcId="{55BE3A20-8F7C-9645-A4E8-FF582D598492}" destId="{2BB6AD10-EA8E-364B-A710-86FC374F9D7D}" srcOrd="2" destOrd="0" presId="urn:microsoft.com/office/officeart/2005/8/layout/hierarchy2"/>
    <dgm:cxn modelId="{3E91BBBB-7ADD-FA4B-A4BA-329EDA291BF1}" type="presParOf" srcId="{2BB6AD10-EA8E-364B-A710-86FC374F9D7D}" destId="{67F4B658-5486-8348-80C8-AE1F077A1F5F}" srcOrd="0" destOrd="0" presId="urn:microsoft.com/office/officeart/2005/8/layout/hierarchy2"/>
    <dgm:cxn modelId="{B39FD083-71AD-E746-8FB4-D4D0D15D7A18}" type="presParOf" srcId="{55BE3A20-8F7C-9645-A4E8-FF582D598492}" destId="{A1BBA64A-4495-5247-B6A5-445A6791143F}" srcOrd="3" destOrd="0" presId="urn:microsoft.com/office/officeart/2005/8/layout/hierarchy2"/>
    <dgm:cxn modelId="{F63F359A-9BA0-3841-B441-22F8C7411C1F}" type="presParOf" srcId="{A1BBA64A-4495-5247-B6A5-445A6791143F}" destId="{E6C330B8-17BB-D346-82F9-46A5D0903E29}" srcOrd="0" destOrd="0" presId="urn:microsoft.com/office/officeart/2005/8/layout/hierarchy2"/>
    <dgm:cxn modelId="{338DE470-6E89-D340-871D-E32D3C14539D}" type="presParOf" srcId="{A1BBA64A-4495-5247-B6A5-445A6791143F}" destId="{D628B830-F2F7-6A49-A4EB-B62FD3927FCB}" srcOrd="1" destOrd="0" presId="urn:microsoft.com/office/officeart/2005/8/layout/hierarchy2"/>
    <dgm:cxn modelId="{4447E697-B0C1-7742-AF05-231B8F30FB33}" type="presParOf" srcId="{D628B830-F2F7-6A49-A4EB-B62FD3927FCB}" destId="{61336A75-023A-CF43-B108-D55B358908CD}" srcOrd="0" destOrd="0" presId="urn:microsoft.com/office/officeart/2005/8/layout/hierarchy2"/>
    <dgm:cxn modelId="{BECB1550-33CB-374C-8BBC-8EB2C28F6D37}" type="presParOf" srcId="{61336A75-023A-CF43-B108-D55B358908CD}" destId="{981624B3-3443-2F45-9557-5CF652EC9B98}" srcOrd="0" destOrd="0" presId="urn:microsoft.com/office/officeart/2005/8/layout/hierarchy2"/>
    <dgm:cxn modelId="{7E85C773-3847-8E4E-9B77-C296D94F8270}" type="presParOf" srcId="{D628B830-F2F7-6A49-A4EB-B62FD3927FCB}" destId="{0A04DEA2-4AA9-4C45-923E-643D8F3C5F98}" srcOrd="1" destOrd="0" presId="urn:microsoft.com/office/officeart/2005/8/layout/hierarchy2"/>
    <dgm:cxn modelId="{C4BB9A7B-354C-FA47-B8CA-591E1D025AC4}" type="presParOf" srcId="{0A04DEA2-4AA9-4C45-923E-643D8F3C5F98}" destId="{454C1C7A-0FC3-DC41-9EAE-98B13D0DC015}" srcOrd="0" destOrd="0" presId="urn:microsoft.com/office/officeart/2005/8/layout/hierarchy2"/>
    <dgm:cxn modelId="{5B93EB8A-6832-214C-9C58-CEF89015598B}" type="presParOf" srcId="{0A04DEA2-4AA9-4C45-923E-643D8F3C5F98}" destId="{0F6673F8-37A9-554D-B7F2-B296DE848D60}" srcOrd="1" destOrd="0" presId="urn:microsoft.com/office/officeart/2005/8/layout/hierarchy2"/>
    <dgm:cxn modelId="{3D37D80E-19EC-B84C-BFB5-2C848051DAA4}" type="presParOf" srcId="{0F6673F8-37A9-554D-B7F2-B296DE848D60}" destId="{CCA9419D-5725-A449-ABD9-B18D94079C59}" srcOrd="0" destOrd="0" presId="urn:microsoft.com/office/officeart/2005/8/layout/hierarchy2"/>
    <dgm:cxn modelId="{41FDC04C-D278-194A-8455-9D93FC4E5C18}" type="presParOf" srcId="{CCA9419D-5725-A449-ABD9-B18D94079C59}" destId="{D27D06BE-D396-7243-B33F-71C7A976046E}" srcOrd="0" destOrd="0" presId="urn:microsoft.com/office/officeart/2005/8/layout/hierarchy2"/>
    <dgm:cxn modelId="{F00DD38B-7E1D-6245-AA3E-FB63A255260E}" type="presParOf" srcId="{0F6673F8-37A9-554D-B7F2-B296DE848D60}" destId="{66F4A3DA-8CD5-5545-98EF-F9051B7EFEA2}" srcOrd="1" destOrd="0" presId="urn:microsoft.com/office/officeart/2005/8/layout/hierarchy2"/>
    <dgm:cxn modelId="{36F020E1-6F3C-0044-8D80-4B3681999621}" type="presParOf" srcId="{66F4A3DA-8CD5-5545-98EF-F9051B7EFEA2}" destId="{45E5189E-6CD8-9B45-ADB5-607ED9FFE9CF}" srcOrd="0" destOrd="0" presId="urn:microsoft.com/office/officeart/2005/8/layout/hierarchy2"/>
    <dgm:cxn modelId="{C882336C-79E3-E147-A042-56BF820050C9}" type="presParOf" srcId="{66F4A3DA-8CD5-5545-98EF-F9051B7EFEA2}" destId="{EA25377F-C8C1-1A4D-A3CC-E51D3B4B30F6}" srcOrd="1" destOrd="0" presId="urn:microsoft.com/office/officeart/2005/8/layout/hierarchy2"/>
    <dgm:cxn modelId="{A1025F51-2159-1246-B31D-E27539095045}" type="presParOf" srcId="{D628B830-F2F7-6A49-A4EB-B62FD3927FCB}" destId="{A61326D9-424B-7343-B214-76D5945E96F4}" srcOrd="2" destOrd="0" presId="urn:microsoft.com/office/officeart/2005/8/layout/hierarchy2"/>
    <dgm:cxn modelId="{D102D1D8-A160-EA47-9F55-9CC26C659CA7}" type="presParOf" srcId="{A61326D9-424B-7343-B214-76D5945E96F4}" destId="{539B0339-EA6D-B34A-8D07-6A1FAB447392}" srcOrd="0" destOrd="0" presId="urn:microsoft.com/office/officeart/2005/8/layout/hierarchy2"/>
    <dgm:cxn modelId="{45ABE4BA-40BE-0C48-96DB-0037D3108E84}" type="presParOf" srcId="{D628B830-F2F7-6A49-A4EB-B62FD3927FCB}" destId="{4A5C4731-D4BB-E447-A36F-B53A016B22C0}" srcOrd="3" destOrd="0" presId="urn:microsoft.com/office/officeart/2005/8/layout/hierarchy2"/>
    <dgm:cxn modelId="{2190E51E-5B40-A041-8A4D-4D9CDAF1829D}" type="presParOf" srcId="{4A5C4731-D4BB-E447-A36F-B53A016B22C0}" destId="{A9947B1A-A312-4C49-B32F-643195E1C32D}" srcOrd="0" destOrd="0" presId="urn:microsoft.com/office/officeart/2005/8/layout/hierarchy2"/>
    <dgm:cxn modelId="{81808346-1942-0B41-B5E8-A0F9E9A4973F}" type="presParOf" srcId="{4A5C4731-D4BB-E447-A36F-B53A016B22C0}" destId="{55F6E3C6-982C-BF4D-9960-EB00E68FE944}" srcOrd="1" destOrd="0" presId="urn:microsoft.com/office/officeart/2005/8/layout/hierarchy2"/>
    <dgm:cxn modelId="{4084B32A-AEAD-AC46-A7F0-2C8F40DC8203}" type="presParOf" srcId="{55F6E3C6-982C-BF4D-9960-EB00E68FE944}" destId="{9CF96DB3-4D3D-CA4E-91E9-4EF16B68CCEB}" srcOrd="0" destOrd="0" presId="urn:microsoft.com/office/officeart/2005/8/layout/hierarchy2"/>
    <dgm:cxn modelId="{A1C7C067-6725-804D-A26A-2D05B2E2769F}" type="presParOf" srcId="{9CF96DB3-4D3D-CA4E-91E9-4EF16B68CCEB}" destId="{886CB511-3718-8747-AA89-C99A6BE73F1A}" srcOrd="0" destOrd="0" presId="urn:microsoft.com/office/officeart/2005/8/layout/hierarchy2"/>
    <dgm:cxn modelId="{A909C8E9-4529-934F-A2C5-198A9A13E02B}" type="presParOf" srcId="{55F6E3C6-982C-BF4D-9960-EB00E68FE944}" destId="{ACF5265A-882C-DD42-B42C-242D97F75740}" srcOrd="1" destOrd="0" presId="urn:microsoft.com/office/officeart/2005/8/layout/hierarchy2"/>
    <dgm:cxn modelId="{25870397-AA86-ED4C-868E-E3011861C888}" type="presParOf" srcId="{ACF5265A-882C-DD42-B42C-242D97F75740}" destId="{8BBCF023-E26F-A94C-9EE1-680C6B583360}" srcOrd="0" destOrd="0" presId="urn:microsoft.com/office/officeart/2005/8/layout/hierarchy2"/>
    <dgm:cxn modelId="{B4776BB2-ADC3-4A4C-939E-3EAFF8BDF5AC}" type="presParOf" srcId="{ACF5265A-882C-DD42-B42C-242D97F75740}" destId="{0737D3D5-109A-7647-95AB-FD961C269A9C}" srcOrd="1" destOrd="0" presId="urn:microsoft.com/office/officeart/2005/8/layout/hierarchy2"/>
    <dgm:cxn modelId="{4D1D4BBC-D4DC-4841-BFB8-C7E1FB234201}" type="presParOf" srcId="{8573D217-F344-0047-9282-EE5C3E1978F7}" destId="{D4D053EC-BC3E-F04E-84F7-764715734C82}" srcOrd="4" destOrd="0" presId="urn:microsoft.com/office/officeart/2005/8/layout/hierarchy2"/>
    <dgm:cxn modelId="{4BD7E169-C99B-4D40-A0B7-DA4F68A6D5A8}" type="presParOf" srcId="{D4D053EC-BC3E-F04E-84F7-764715734C82}" destId="{4EF27356-0314-B64E-B0D4-B03C6248F85A}" srcOrd="0" destOrd="0" presId="urn:microsoft.com/office/officeart/2005/8/layout/hierarchy2"/>
    <dgm:cxn modelId="{697DA314-8A06-2F49-B483-48863F25FAC9}" type="presParOf" srcId="{8573D217-F344-0047-9282-EE5C3E1978F7}" destId="{D110FAB2-380F-2745-A035-34ED854DB485}" srcOrd="5" destOrd="0" presId="urn:microsoft.com/office/officeart/2005/8/layout/hierarchy2"/>
    <dgm:cxn modelId="{C3F7FD90-E7E3-0240-BCBB-843C41ED7D7B}" type="presParOf" srcId="{D110FAB2-380F-2745-A035-34ED854DB485}" destId="{B5E8F1F6-8C42-6641-BB29-EE86BACD2D7D}" srcOrd="0" destOrd="0" presId="urn:microsoft.com/office/officeart/2005/8/layout/hierarchy2"/>
    <dgm:cxn modelId="{62B3C6A8-5584-5B4C-9A3B-499BFC9B7A7B}" type="presParOf" srcId="{D110FAB2-380F-2745-A035-34ED854DB485}" destId="{6114A33C-600E-C144-9DCB-28AF012CFE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BAA51003-514B-8C49-9754-D3506977C670}" type="presOf" srcId="{7BF84856-3B90-4145-B7D3-5BB2A33F37D0}" destId="{886080F6-674F-C743-ABF0-84542A425B0A}" srcOrd="1" destOrd="0" presId="urn:microsoft.com/office/officeart/2005/8/layout/hierarchy5"/>
    <dgm:cxn modelId="{0A87F0DB-D255-BB48-9FB4-E74A6BDC4F83}" type="presOf" srcId="{0C310DF1-E58A-A348-8D62-BD8C1463842A}" destId="{C9846AA6-296A-4441-A7A1-728CAB3DCCDA}" srcOrd="0" destOrd="0" presId="urn:microsoft.com/office/officeart/2005/8/layout/hierarchy5"/>
    <dgm:cxn modelId="{3FCC683D-5C19-764C-8976-3E4471D099BD}" type="presOf" srcId="{3C2C3A37-3C54-3D49-8FA9-D5E109B5DB22}" destId="{92CE0197-96BE-C146-9392-71643BA1F606}" srcOrd="0" destOrd="0" presId="urn:microsoft.com/office/officeart/2005/8/layout/hierarchy5"/>
    <dgm:cxn modelId="{51FC223E-4E3D-BE47-8FBD-D0726A484564}" type="presOf" srcId="{A45C318E-9B0A-2E43-987C-C10EFC0359A9}" destId="{05FE9CF1-B2D6-2043-8D0C-D2516ECD6FB0}" srcOrd="0" destOrd="0" presId="urn:microsoft.com/office/officeart/2005/8/layout/hierarchy5"/>
    <dgm:cxn modelId="{74DE88B7-5C4C-A141-A3FD-F26FEA8AEF22}" type="presOf" srcId="{4E17C6A3-9B26-D947-AA15-E97E5BA220E5}" destId="{B10FF412-A77A-5D4D-AC80-7CFFF767CC26}" srcOrd="1" destOrd="0" presId="urn:microsoft.com/office/officeart/2005/8/layout/hierarchy5"/>
    <dgm:cxn modelId="{60E3372D-3B1C-D747-BD69-C397A03FC289}" type="presOf" srcId="{D3C99FA0-09AB-8444-9973-1CD2E4BF1D85}" destId="{8B7E89A7-FE16-6948-914A-65700DA76519}" srcOrd="1" destOrd="0" presId="urn:microsoft.com/office/officeart/2005/8/layout/hierarchy5"/>
    <dgm:cxn modelId="{9E30ED95-56EF-A14C-B5FE-41412A21C990}" type="presOf" srcId="{444A9F1E-5234-3643-B518-2F9037C23EAF}" destId="{D97C9E2D-C213-734F-B60E-BBA7EF37A19F}" srcOrd="1" destOrd="0" presId="urn:microsoft.com/office/officeart/2005/8/layout/hierarchy5"/>
    <dgm:cxn modelId="{3FCDA772-6696-2843-A0D5-8CC7212D60B5}" type="presOf" srcId="{1B735653-0644-F449-B4C4-0ED1F6A4C7E0}" destId="{7B0221F3-5D0D-5D4E-8BCD-63CF8E0DEB5D}" srcOrd="0" destOrd="0" presId="urn:microsoft.com/office/officeart/2005/8/layout/hierarchy5"/>
    <dgm:cxn modelId="{4B9E96E4-DD98-B74D-B85C-368BA40B40FB}" type="presOf" srcId="{37594504-D479-E141-9AB9-DFE920523AC7}" destId="{FFE61F10-2E9E-F747-96FA-18547165C978}" srcOrd="0" destOrd="0" presId="urn:microsoft.com/office/officeart/2005/8/layout/hierarchy5"/>
    <dgm:cxn modelId="{D8AE438C-E1BF-7040-9218-0EC902D99ADE}" type="presOf" srcId="{A3CB4B28-1750-E142-BCD2-7E2EB273B516}" destId="{D2929E26-1F90-6D49-AA14-FCEE36A6CB56}" srcOrd="0" destOrd="0" presId="urn:microsoft.com/office/officeart/2005/8/layout/hierarchy5"/>
    <dgm:cxn modelId="{C5FE9E06-4A87-734E-9D67-2243A63F965F}" type="presOf" srcId="{6FFC7796-5763-0A47-9BC6-31AA9E481410}" destId="{04B8F778-F898-274F-8926-69CC523E0CA1}" srcOrd="1" destOrd="0" presId="urn:microsoft.com/office/officeart/2005/8/layout/hierarchy5"/>
    <dgm:cxn modelId="{8162CFF4-5645-5243-B9FB-415B448BFD52}" type="presOf" srcId="{C3DA678B-B0A6-6B49-9543-92143C2891DA}" destId="{1E06612D-F92A-D449-84C6-49735490689A}" srcOrd="0" destOrd="0" presId="urn:microsoft.com/office/officeart/2005/8/layout/hierarchy5"/>
    <dgm:cxn modelId="{5F67457A-05C2-8A4C-92DB-3C2F86E1D652}" type="presOf" srcId="{7F9ADF7A-99FC-9947-A328-5B51C67FEA1F}" destId="{AC37C01C-3DB0-E243-975F-107C623D30C4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0E148DE7-9A8F-AB43-9BE2-394DCB5DCAE2}" type="presOf" srcId="{87693AF5-719A-194B-B1CA-C8804C931FC7}" destId="{9D0A1A56-9B1F-BA4C-BE4E-A2CF6B432669}" srcOrd="0" destOrd="0" presId="urn:microsoft.com/office/officeart/2005/8/layout/hierarchy5"/>
    <dgm:cxn modelId="{E78A53E7-86C3-F149-BCA9-FD6EBA9B67B1}" type="presOf" srcId="{D3C99FA0-09AB-8444-9973-1CD2E4BF1D85}" destId="{031F961D-3F74-1240-A06C-0A2363EC79B5}" srcOrd="0" destOrd="0" presId="urn:microsoft.com/office/officeart/2005/8/layout/hierarchy5"/>
    <dgm:cxn modelId="{7ED3B5DB-C106-364A-A852-B040C0C94293}" type="presOf" srcId="{444A9F1E-5234-3643-B518-2F9037C23EAF}" destId="{F1A99ACE-F69E-2D4D-99DA-0EE5E855DB68}" srcOrd="0" destOrd="0" presId="urn:microsoft.com/office/officeart/2005/8/layout/hierarchy5"/>
    <dgm:cxn modelId="{2616BFD2-E212-B64B-ACB2-32FC1B0F3D78}" type="presOf" srcId="{6FFC7796-5763-0A47-9BC6-31AA9E481410}" destId="{A38CC815-9508-6641-B741-E8CDBD18E515}" srcOrd="0" destOrd="0" presId="urn:microsoft.com/office/officeart/2005/8/layout/hierarchy5"/>
    <dgm:cxn modelId="{4BCB20AE-210A-584C-95E2-F5A5BD8C6724}" type="presOf" srcId="{3DCFC548-AC4F-9549-8C07-430D8CD6CF00}" destId="{221C9CAF-3F59-0049-B336-F958E62B9617}" srcOrd="0" destOrd="0" presId="urn:microsoft.com/office/officeart/2005/8/layout/hierarchy5"/>
    <dgm:cxn modelId="{0E89839F-9752-8A47-84AF-37D5885914B1}" type="presOf" srcId="{3CFDA553-883D-C745-A3C7-8A4BA92F937B}" destId="{C10BF867-1A7A-4446-A053-A40303DB35CE}" srcOrd="0" destOrd="0" presId="urn:microsoft.com/office/officeart/2005/8/layout/hierarchy5"/>
    <dgm:cxn modelId="{7A5D1917-0604-7549-82CE-662CFF5C501D}" type="presOf" srcId="{530EEE34-27A1-B446-AEFF-496FFF9994F7}" destId="{3933FE3C-EE74-5644-ABB3-BD72AAA82A62}" srcOrd="0" destOrd="0" presId="urn:microsoft.com/office/officeart/2005/8/layout/hierarchy5"/>
    <dgm:cxn modelId="{0F59D5C2-64CC-8543-9777-B67B96AB460C}" type="presOf" srcId="{4EFED201-BA1F-AE4A-B3F6-3570859DEAD8}" destId="{4B580FEB-6F77-5343-B986-AE10AC06D391}" srcOrd="1" destOrd="0" presId="urn:microsoft.com/office/officeart/2005/8/layout/hierarchy5"/>
    <dgm:cxn modelId="{398609AE-4866-5146-A712-11F2DB4D2F4F}" type="presOf" srcId="{A7910F0B-92AE-E04B-9035-7A6DEAC4BFEF}" destId="{6E9C2A4E-9125-5649-BA8E-5A6960930B11}" srcOrd="1" destOrd="0" presId="urn:microsoft.com/office/officeart/2005/8/layout/hierarchy5"/>
    <dgm:cxn modelId="{5835F04B-E13E-C04B-A21C-5986FE227B3B}" type="presOf" srcId="{9A718BD6-94BB-1D4B-B73D-7155F75AE044}" destId="{256FC380-A617-6B41-88D9-CC1DC21526CC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0FA66C7-24A7-1A41-91BF-CE57265AD480}" type="presOf" srcId="{BE3DAFC3-22BF-C341-8077-FCF437DC7C8D}" destId="{5461BFF1-D96F-8947-A9B2-17D8F2ADD446}" srcOrd="0" destOrd="0" presId="urn:microsoft.com/office/officeart/2005/8/layout/hierarchy5"/>
    <dgm:cxn modelId="{44444A60-EC4F-8241-B708-1B7E2505BDDA}" type="presOf" srcId="{4E17C6A3-9B26-D947-AA15-E97E5BA220E5}" destId="{66F13031-F75E-D844-A099-232EB22FB6E2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384316EA-4138-3440-8531-1AA48C2C5C17}" type="presOf" srcId="{F339F5B8-F89A-754B-9BFA-65874C60DB7A}" destId="{3559B619-D837-754B-8102-207C84454180}" srcOrd="0" destOrd="0" presId="urn:microsoft.com/office/officeart/2005/8/layout/hierarchy5"/>
    <dgm:cxn modelId="{97C2A36D-E3EB-334F-BF1B-85C09D67FADC}" type="presOf" srcId="{F1618591-CE98-824D-9830-378B3B304A24}" destId="{BA5D4AFC-513D-904C-929B-9E59DC469C1C}" srcOrd="0" destOrd="0" presId="urn:microsoft.com/office/officeart/2005/8/layout/hierarchy5"/>
    <dgm:cxn modelId="{9D953381-C5E6-3F49-8155-0F25C845FA9F}" type="presOf" srcId="{4EFED201-BA1F-AE4A-B3F6-3570859DEAD8}" destId="{F418EDBA-514D-5849-8750-564C8A862E31}" srcOrd="0" destOrd="0" presId="urn:microsoft.com/office/officeart/2005/8/layout/hierarchy5"/>
    <dgm:cxn modelId="{133BBA10-F388-C049-A788-EC5BC707A86D}" type="presOf" srcId="{7F9ADF7A-99FC-9947-A328-5B51C67FEA1F}" destId="{9B3365CF-F5A9-B44D-8613-E6E28A16E1E7}" srcOrd="1" destOrd="0" presId="urn:microsoft.com/office/officeart/2005/8/layout/hierarchy5"/>
    <dgm:cxn modelId="{E49FBFFA-EA52-7047-A257-43F8D7746C90}" type="presOf" srcId="{5F86ADFF-C4AE-0344-A239-0C856C5869D2}" destId="{2A472AA1-0CAB-A541-B487-A218DA1968C2}" srcOrd="1" destOrd="0" presId="urn:microsoft.com/office/officeart/2005/8/layout/hierarchy5"/>
    <dgm:cxn modelId="{5C6EE760-8A5B-2042-BE88-28A17912C8B1}" type="presOf" srcId="{7BF84856-3B90-4145-B7D3-5BB2A33F37D0}" destId="{070CAA69-03B0-F24C-9492-720899E6B160}" srcOrd="0" destOrd="0" presId="urn:microsoft.com/office/officeart/2005/8/layout/hierarchy5"/>
    <dgm:cxn modelId="{70F2A501-354A-6D4B-9B1F-22884EA828DC}" type="presOf" srcId="{20454766-565B-7B4E-AEEB-A6138568AF92}" destId="{4953A121-5957-5A43-A424-1A2809E07536}" srcOrd="0" destOrd="0" presId="urn:microsoft.com/office/officeart/2005/8/layout/hierarchy5"/>
    <dgm:cxn modelId="{E7E03431-24FE-AC4F-8A18-6AAD69AA9B87}" type="presOf" srcId="{3EB185C6-E2F4-7541-9D05-21974232E934}" destId="{55D02F28-2378-0841-9435-5D2F4CCD968B}" srcOrd="0" destOrd="0" presId="urn:microsoft.com/office/officeart/2005/8/layout/hierarchy5"/>
    <dgm:cxn modelId="{6ED474BF-3931-3448-9CF4-334214F41BC0}" type="presOf" srcId="{87693AF5-719A-194B-B1CA-C8804C931FC7}" destId="{D6A97811-54BB-2D48-9786-C8ECD0E65D37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DE2BB2FD-9216-8845-A6B9-2621DA4C91CB}" type="presOf" srcId="{DD59BA61-EF50-8844-89AF-5D71C449109A}" destId="{E812A06F-B290-0F49-949F-B3F0BEDC6DD1}" srcOrd="0" destOrd="0" presId="urn:microsoft.com/office/officeart/2005/8/layout/hierarchy5"/>
    <dgm:cxn modelId="{857BD051-8004-E742-89BC-CAACCE753A20}" type="presOf" srcId="{37594504-D479-E141-9AB9-DFE920523AC7}" destId="{A183BC37-C33A-0B45-B57E-7D763330C59C}" srcOrd="1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A5817FCA-8BAE-124D-8642-A772FDC64F0E}" type="presOf" srcId="{4F9A35A4-B372-644D-BDB7-61660A4A26E6}" destId="{E810B35D-2F6A-C347-9837-B725ECEB6BA6}" srcOrd="0" destOrd="0" presId="urn:microsoft.com/office/officeart/2005/8/layout/hierarchy5"/>
    <dgm:cxn modelId="{CF7E2262-1FDA-4545-A82E-7E5DA3ECD1B4}" type="presOf" srcId="{5F86ADFF-C4AE-0344-A239-0C856C5869D2}" destId="{50C99DB9-9BB0-F04F-9BDE-6954EBC7B966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9FD5C332-CEBD-3241-8409-8068A18996F2}" type="presOf" srcId="{20454766-565B-7B4E-AEEB-A6138568AF92}" destId="{ECD3D4EF-C09E-8C41-97CA-6D17648E0F23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AB18CD27-2766-D444-A2F1-58158D609E39}" type="presOf" srcId="{DD59BA61-EF50-8844-89AF-5D71C449109A}" destId="{90C33F72-A687-C24C-8E67-B03C2EA3B10B}" srcOrd="1" destOrd="0" presId="urn:microsoft.com/office/officeart/2005/8/layout/hierarchy5"/>
    <dgm:cxn modelId="{A5AA633D-C4F3-AB47-97ED-56C872F6B9F3}" type="presOf" srcId="{A7910F0B-92AE-E04B-9035-7A6DEAC4BFEF}" destId="{3E663769-2BE0-6B49-BC3B-D8615EAAA421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DFA53F27-8B39-7D49-AF0E-C44871052655}" type="presParOf" srcId="{E810B35D-2F6A-C347-9837-B725ECEB6BA6}" destId="{3DD859A7-BADB-7548-B999-D5D1694DE6E9}" srcOrd="0" destOrd="0" presId="urn:microsoft.com/office/officeart/2005/8/layout/hierarchy5"/>
    <dgm:cxn modelId="{88392E5A-4483-474B-8B27-58B8193BFD83}" type="presParOf" srcId="{3DD859A7-BADB-7548-B999-D5D1694DE6E9}" destId="{DE4BCF83-B2F8-0745-B6E9-F0DB554E1593}" srcOrd="0" destOrd="0" presId="urn:microsoft.com/office/officeart/2005/8/layout/hierarchy5"/>
    <dgm:cxn modelId="{98344F96-C9D7-834F-87FB-DBF09AF0A3DC}" type="presParOf" srcId="{DE4BCF83-B2F8-0745-B6E9-F0DB554E1593}" destId="{AF30A732-6CFB-F248-9309-4B678704E064}" srcOrd="0" destOrd="0" presId="urn:microsoft.com/office/officeart/2005/8/layout/hierarchy5"/>
    <dgm:cxn modelId="{87A9588D-B5FE-074F-BB49-5CB6152CC54E}" type="presParOf" srcId="{AF30A732-6CFB-F248-9309-4B678704E064}" destId="{C10BF867-1A7A-4446-A053-A40303DB35CE}" srcOrd="0" destOrd="0" presId="urn:microsoft.com/office/officeart/2005/8/layout/hierarchy5"/>
    <dgm:cxn modelId="{745D5925-A674-414E-8908-AF5F030F8E0F}" type="presParOf" srcId="{AF30A732-6CFB-F248-9309-4B678704E064}" destId="{7E56E4D9-A020-2B4A-8DD9-6995189AF7D3}" srcOrd="1" destOrd="0" presId="urn:microsoft.com/office/officeart/2005/8/layout/hierarchy5"/>
    <dgm:cxn modelId="{AB8D6823-D6E8-0042-BB6D-07DC6AE49AE8}" type="presParOf" srcId="{7E56E4D9-A020-2B4A-8DD9-6995189AF7D3}" destId="{FFE61F10-2E9E-F747-96FA-18547165C978}" srcOrd="0" destOrd="0" presId="urn:microsoft.com/office/officeart/2005/8/layout/hierarchy5"/>
    <dgm:cxn modelId="{CC78B694-2C97-A84D-8385-CCD1230E156C}" type="presParOf" srcId="{FFE61F10-2E9E-F747-96FA-18547165C978}" destId="{A183BC37-C33A-0B45-B57E-7D763330C59C}" srcOrd="0" destOrd="0" presId="urn:microsoft.com/office/officeart/2005/8/layout/hierarchy5"/>
    <dgm:cxn modelId="{36D4DE66-5718-8E41-9A9A-C99C029BA7FA}" type="presParOf" srcId="{7E56E4D9-A020-2B4A-8DD9-6995189AF7D3}" destId="{8B152458-8A7E-B44C-95DB-3E93235784E6}" srcOrd="1" destOrd="0" presId="urn:microsoft.com/office/officeart/2005/8/layout/hierarchy5"/>
    <dgm:cxn modelId="{D9B4DFFF-AB23-D843-93E8-E53DB5446F55}" type="presParOf" srcId="{8B152458-8A7E-B44C-95DB-3E93235784E6}" destId="{221C9CAF-3F59-0049-B336-F958E62B9617}" srcOrd="0" destOrd="0" presId="urn:microsoft.com/office/officeart/2005/8/layout/hierarchy5"/>
    <dgm:cxn modelId="{A3E0FF0E-206C-A346-8355-C8B3BE347942}" type="presParOf" srcId="{8B152458-8A7E-B44C-95DB-3E93235784E6}" destId="{A835BB99-2B44-2748-BA8B-1F42E4A8BA14}" srcOrd="1" destOrd="0" presId="urn:microsoft.com/office/officeart/2005/8/layout/hierarchy5"/>
    <dgm:cxn modelId="{ACE95D2D-E1AC-2640-A878-5CE56B2482FA}" type="presParOf" srcId="{7E56E4D9-A020-2B4A-8DD9-6995189AF7D3}" destId="{070CAA69-03B0-F24C-9492-720899E6B160}" srcOrd="2" destOrd="0" presId="urn:microsoft.com/office/officeart/2005/8/layout/hierarchy5"/>
    <dgm:cxn modelId="{C379220B-E857-464A-A812-6F3FFA09E0B8}" type="presParOf" srcId="{070CAA69-03B0-F24C-9492-720899E6B160}" destId="{886080F6-674F-C743-ABF0-84542A425B0A}" srcOrd="0" destOrd="0" presId="urn:microsoft.com/office/officeart/2005/8/layout/hierarchy5"/>
    <dgm:cxn modelId="{75EAF51B-A7BF-A54D-8884-26FA7D064FAA}" type="presParOf" srcId="{7E56E4D9-A020-2B4A-8DD9-6995189AF7D3}" destId="{FD4EDB0E-719D-B941-B890-33E05B702EFC}" srcOrd="3" destOrd="0" presId="urn:microsoft.com/office/officeart/2005/8/layout/hierarchy5"/>
    <dgm:cxn modelId="{48D48A20-01E9-D54A-8885-57CCD2265081}" type="presParOf" srcId="{FD4EDB0E-719D-B941-B890-33E05B702EFC}" destId="{55D02F28-2378-0841-9435-5D2F4CCD968B}" srcOrd="0" destOrd="0" presId="urn:microsoft.com/office/officeart/2005/8/layout/hierarchy5"/>
    <dgm:cxn modelId="{3C6CA290-9E13-E640-9C8E-DFB3C0533161}" type="presParOf" srcId="{FD4EDB0E-719D-B941-B890-33E05B702EFC}" destId="{ED65D717-49D7-A841-929E-2D84E1C3F705}" srcOrd="1" destOrd="0" presId="urn:microsoft.com/office/officeart/2005/8/layout/hierarchy5"/>
    <dgm:cxn modelId="{13E6DA5A-0CDF-824B-9617-EA6396629D0D}" type="presParOf" srcId="{ED65D717-49D7-A841-929E-2D84E1C3F705}" destId="{031F961D-3F74-1240-A06C-0A2363EC79B5}" srcOrd="0" destOrd="0" presId="urn:microsoft.com/office/officeart/2005/8/layout/hierarchy5"/>
    <dgm:cxn modelId="{7B10CB00-2CB2-B347-8909-EB6D7AD0E24D}" type="presParOf" srcId="{031F961D-3F74-1240-A06C-0A2363EC79B5}" destId="{8B7E89A7-FE16-6948-914A-65700DA76519}" srcOrd="0" destOrd="0" presId="urn:microsoft.com/office/officeart/2005/8/layout/hierarchy5"/>
    <dgm:cxn modelId="{0EB7BB38-EEE1-9B45-A702-ABC6E6FCBEFF}" type="presParOf" srcId="{ED65D717-49D7-A841-929E-2D84E1C3F705}" destId="{EDD360A7-3AB9-544E-BBF4-CEE1B01B4B7E}" srcOrd="1" destOrd="0" presId="urn:microsoft.com/office/officeart/2005/8/layout/hierarchy5"/>
    <dgm:cxn modelId="{E2CF8A7D-A2D8-D545-8DF1-BE36D9D2A1B1}" type="presParOf" srcId="{EDD360A7-3AB9-544E-BBF4-CEE1B01B4B7E}" destId="{3933FE3C-EE74-5644-ABB3-BD72AAA82A62}" srcOrd="0" destOrd="0" presId="urn:microsoft.com/office/officeart/2005/8/layout/hierarchy5"/>
    <dgm:cxn modelId="{4FDFF16F-0AA6-A446-904C-BA9A824BCFFD}" type="presParOf" srcId="{EDD360A7-3AB9-544E-BBF4-CEE1B01B4B7E}" destId="{706AEDF1-690A-5041-9E7C-1D01343E8CCB}" srcOrd="1" destOrd="0" presId="urn:microsoft.com/office/officeart/2005/8/layout/hierarchy5"/>
    <dgm:cxn modelId="{3607B20A-4785-334A-9E74-535862B708F3}" type="presParOf" srcId="{706AEDF1-690A-5041-9E7C-1D01343E8CCB}" destId="{F1A99ACE-F69E-2D4D-99DA-0EE5E855DB68}" srcOrd="0" destOrd="0" presId="urn:microsoft.com/office/officeart/2005/8/layout/hierarchy5"/>
    <dgm:cxn modelId="{1E29521B-36CB-DF48-83DE-C05693DDA559}" type="presParOf" srcId="{F1A99ACE-F69E-2D4D-99DA-0EE5E855DB68}" destId="{D97C9E2D-C213-734F-B60E-BBA7EF37A19F}" srcOrd="0" destOrd="0" presId="urn:microsoft.com/office/officeart/2005/8/layout/hierarchy5"/>
    <dgm:cxn modelId="{7C298022-93B2-BF43-8817-8105DF017C07}" type="presParOf" srcId="{706AEDF1-690A-5041-9E7C-1D01343E8CCB}" destId="{9DADD097-8A93-5342-99E8-8390F439340B}" srcOrd="1" destOrd="0" presId="urn:microsoft.com/office/officeart/2005/8/layout/hierarchy5"/>
    <dgm:cxn modelId="{E2581F3B-D233-3C44-B61A-1FDC16CB3999}" type="presParOf" srcId="{9DADD097-8A93-5342-99E8-8390F439340B}" destId="{5461BFF1-D96F-8947-A9B2-17D8F2ADD446}" srcOrd="0" destOrd="0" presId="urn:microsoft.com/office/officeart/2005/8/layout/hierarchy5"/>
    <dgm:cxn modelId="{66C687BE-5322-DC48-BA0A-065201EE1BC1}" type="presParOf" srcId="{9DADD097-8A93-5342-99E8-8390F439340B}" destId="{7E4192CE-2E72-CE4B-8768-D9DB805B3450}" srcOrd="1" destOrd="0" presId="urn:microsoft.com/office/officeart/2005/8/layout/hierarchy5"/>
    <dgm:cxn modelId="{427CA150-CF82-8D47-A5F9-C99EF653E909}" type="presParOf" srcId="{ED65D717-49D7-A841-929E-2D84E1C3F705}" destId="{66F13031-F75E-D844-A099-232EB22FB6E2}" srcOrd="2" destOrd="0" presId="urn:microsoft.com/office/officeart/2005/8/layout/hierarchy5"/>
    <dgm:cxn modelId="{3C385233-5C81-734E-BB32-C345A36C6E9D}" type="presParOf" srcId="{66F13031-F75E-D844-A099-232EB22FB6E2}" destId="{B10FF412-A77A-5D4D-AC80-7CFFF767CC26}" srcOrd="0" destOrd="0" presId="urn:microsoft.com/office/officeart/2005/8/layout/hierarchy5"/>
    <dgm:cxn modelId="{6D78A6B2-E486-474D-8F45-6274097DC56F}" type="presParOf" srcId="{ED65D717-49D7-A841-929E-2D84E1C3F705}" destId="{C854021C-7DD2-FD4C-B5A9-2485D3BA72CE}" srcOrd="3" destOrd="0" presId="urn:microsoft.com/office/officeart/2005/8/layout/hierarchy5"/>
    <dgm:cxn modelId="{4E434DBE-841A-EC4A-A1F7-A34A0817AE8D}" type="presParOf" srcId="{C854021C-7DD2-FD4C-B5A9-2485D3BA72CE}" destId="{92CE0197-96BE-C146-9392-71643BA1F606}" srcOrd="0" destOrd="0" presId="urn:microsoft.com/office/officeart/2005/8/layout/hierarchy5"/>
    <dgm:cxn modelId="{D7267756-A24B-CC4F-A403-25860A1A3ABE}" type="presParOf" srcId="{C854021C-7DD2-FD4C-B5A9-2485D3BA72CE}" destId="{4F51183B-8D4A-0A42-A5AA-F95ACCACE3DC}" srcOrd="1" destOrd="0" presId="urn:microsoft.com/office/officeart/2005/8/layout/hierarchy5"/>
    <dgm:cxn modelId="{2B24157C-E729-2145-BB56-438985196C39}" type="presParOf" srcId="{4F51183B-8D4A-0A42-A5AA-F95ACCACE3DC}" destId="{4953A121-5957-5A43-A424-1A2809E07536}" srcOrd="0" destOrd="0" presId="urn:microsoft.com/office/officeart/2005/8/layout/hierarchy5"/>
    <dgm:cxn modelId="{523AC5BD-B39E-1A43-BCC5-21C3D41974BF}" type="presParOf" srcId="{4953A121-5957-5A43-A424-1A2809E07536}" destId="{ECD3D4EF-C09E-8C41-97CA-6D17648E0F23}" srcOrd="0" destOrd="0" presId="urn:microsoft.com/office/officeart/2005/8/layout/hierarchy5"/>
    <dgm:cxn modelId="{1410F250-68BE-E542-9D7B-517ECDC5D415}" type="presParOf" srcId="{4F51183B-8D4A-0A42-A5AA-F95ACCACE3DC}" destId="{95589B5A-23D4-9245-8A2C-F4BE2BD882A6}" srcOrd="1" destOrd="0" presId="urn:microsoft.com/office/officeart/2005/8/layout/hierarchy5"/>
    <dgm:cxn modelId="{9EDA3632-FD0C-F549-BC52-0C54943BF740}" type="presParOf" srcId="{95589B5A-23D4-9245-8A2C-F4BE2BD882A6}" destId="{BA5D4AFC-513D-904C-929B-9E59DC469C1C}" srcOrd="0" destOrd="0" presId="urn:microsoft.com/office/officeart/2005/8/layout/hierarchy5"/>
    <dgm:cxn modelId="{29A73D28-C5F3-3642-BEF0-2B1CF33BB4DA}" type="presParOf" srcId="{95589B5A-23D4-9245-8A2C-F4BE2BD882A6}" destId="{17123F71-7DB5-5A4A-868D-486B2A0BF4DF}" srcOrd="1" destOrd="0" presId="urn:microsoft.com/office/officeart/2005/8/layout/hierarchy5"/>
    <dgm:cxn modelId="{B075DAA9-9D5F-384B-A7A6-713E2AEFA3F1}" type="presParOf" srcId="{17123F71-7DB5-5A4A-868D-486B2A0BF4DF}" destId="{AC37C01C-3DB0-E243-975F-107C623D30C4}" srcOrd="0" destOrd="0" presId="urn:microsoft.com/office/officeart/2005/8/layout/hierarchy5"/>
    <dgm:cxn modelId="{D7785314-5859-B34B-B1AE-BE34EAE030DF}" type="presParOf" srcId="{AC37C01C-3DB0-E243-975F-107C623D30C4}" destId="{9B3365CF-F5A9-B44D-8613-E6E28A16E1E7}" srcOrd="0" destOrd="0" presId="urn:microsoft.com/office/officeart/2005/8/layout/hierarchy5"/>
    <dgm:cxn modelId="{86EFDFAA-0BE2-5046-B7A8-E764CECFF0FE}" type="presParOf" srcId="{17123F71-7DB5-5A4A-868D-486B2A0BF4DF}" destId="{C5848936-1CD1-484B-B263-A35F16823360}" srcOrd="1" destOrd="0" presId="urn:microsoft.com/office/officeart/2005/8/layout/hierarchy5"/>
    <dgm:cxn modelId="{CE5CE63F-3D0E-3043-9050-52DDD85D3863}" type="presParOf" srcId="{C5848936-1CD1-484B-B263-A35F16823360}" destId="{1E06612D-F92A-D449-84C6-49735490689A}" srcOrd="0" destOrd="0" presId="urn:microsoft.com/office/officeart/2005/8/layout/hierarchy5"/>
    <dgm:cxn modelId="{E6E077C8-6CC8-E24B-BD1A-C71C540921D7}" type="presParOf" srcId="{C5848936-1CD1-484B-B263-A35F16823360}" destId="{677CD7DF-E483-4B49-9951-22C59CD1F917}" srcOrd="1" destOrd="0" presId="urn:microsoft.com/office/officeart/2005/8/layout/hierarchy5"/>
    <dgm:cxn modelId="{154018C1-4C36-BD43-8587-708B5430771A}" type="presParOf" srcId="{17123F71-7DB5-5A4A-868D-486B2A0BF4DF}" destId="{50C99DB9-9BB0-F04F-9BDE-6954EBC7B966}" srcOrd="2" destOrd="0" presId="urn:microsoft.com/office/officeart/2005/8/layout/hierarchy5"/>
    <dgm:cxn modelId="{E0AA3785-B6FD-7340-8D44-0B4ADF21DE0D}" type="presParOf" srcId="{50C99DB9-9BB0-F04F-9BDE-6954EBC7B966}" destId="{2A472AA1-0CAB-A541-B487-A218DA1968C2}" srcOrd="0" destOrd="0" presId="urn:microsoft.com/office/officeart/2005/8/layout/hierarchy5"/>
    <dgm:cxn modelId="{877FBDAC-761B-1C44-99F3-233BBEAAE596}" type="presParOf" srcId="{17123F71-7DB5-5A4A-868D-486B2A0BF4DF}" destId="{94183DDD-BDAF-DB4D-9A08-A9AECD089A28}" srcOrd="3" destOrd="0" presId="urn:microsoft.com/office/officeart/2005/8/layout/hierarchy5"/>
    <dgm:cxn modelId="{8B3EF95B-3BF3-A84D-A892-FEDDE3468D38}" type="presParOf" srcId="{94183DDD-BDAF-DB4D-9A08-A9AECD089A28}" destId="{7B0221F3-5D0D-5D4E-8BCD-63CF8E0DEB5D}" srcOrd="0" destOrd="0" presId="urn:microsoft.com/office/officeart/2005/8/layout/hierarchy5"/>
    <dgm:cxn modelId="{803651DA-0C2A-F748-8530-0C0FD15AD6B8}" type="presParOf" srcId="{94183DDD-BDAF-DB4D-9A08-A9AECD089A28}" destId="{C0619D3B-3E71-A84A-989D-E6D782868BD7}" srcOrd="1" destOrd="0" presId="urn:microsoft.com/office/officeart/2005/8/layout/hierarchy5"/>
    <dgm:cxn modelId="{97AFF533-3A75-034B-94B3-3A5441576523}" type="presParOf" srcId="{C0619D3B-3E71-A84A-989D-E6D782868BD7}" destId="{9D0A1A56-9B1F-BA4C-BE4E-A2CF6B432669}" srcOrd="0" destOrd="0" presId="urn:microsoft.com/office/officeart/2005/8/layout/hierarchy5"/>
    <dgm:cxn modelId="{83D2CC41-4969-8C4B-B443-B02646E5CF00}" type="presParOf" srcId="{9D0A1A56-9B1F-BA4C-BE4E-A2CF6B432669}" destId="{D6A97811-54BB-2D48-9786-C8ECD0E65D37}" srcOrd="0" destOrd="0" presId="urn:microsoft.com/office/officeart/2005/8/layout/hierarchy5"/>
    <dgm:cxn modelId="{84694073-3EC7-4A43-B699-C25C2AB0E290}" type="presParOf" srcId="{C0619D3B-3E71-A84A-989D-E6D782868BD7}" destId="{42C111A5-AEC5-A545-8341-E43FBEB7A8CD}" srcOrd="1" destOrd="0" presId="urn:microsoft.com/office/officeart/2005/8/layout/hierarchy5"/>
    <dgm:cxn modelId="{EC6F2AF1-D2BE-2C4F-9496-A98666EC3049}" type="presParOf" srcId="{42C111A5-AEC5-A545-8341-E43FBEB7A8CD}" destId="{3559B619-D837-754B-8102-207C84454180}" srcOrd="0" destOrd="0" presId="urn:microsoft.com/office/officeart/2005/8/layout/hierarchy5"/>
    <dgm:cxn modelId="{45CCC90A-D63B-E64A-AEDC-87BB3C79507A}" type="presParOf" srcId="{42C111A5-AEC5-A545-8341-E43FBEB7A8CD}" destId="{895302B9-FCDA-2B4B-A528-938F37E874EA}" srcOrd="1" destOrd="0" presId="urn:microsoft.com/office/officeart/2005/8/layout/hierarchy5"/>
    <dgm:cxn modelId="{6F0104D0-0E4D-A943-A30E-1EBE30A72660}" type="presParOf" srcId="{895302B9-FCDA-2B4B-A528-938F37E874EA}" destId="{A38CC815-9508-6641-B741-E8CDBD18E515}" srcOrd="0" destOrd="0" presId="urn:microsoft.com/office/officeart/2005/8/layout/hierarchy5"/>
    <dgm:cxn modelId="{1ED1F2BF-AB05-A142-BCB3-D7BF798659D2}" type="presParOf" srcId="{A38CC815-9508-6641-B741-E8CDBD18E515}" destId="{04B8F778-F898-274F-8926-69CC523E0CA1}" srcOrd="0" destOrd="0" presId="urn:microsoft.com/office/officeart/2005/8/layout/hierarchy5"/>
    <dgm:cxn modelId="{201FDA75-96EE-0045-BAC9-585779F39F86}" type="presParOf" srcId="{895302B9-FCDA-2B4B-A528-938F37E874EA}" destId="{4D6E8784-8752-F04F-8A92-2DD7FB304353}" srcOrd="1" destOrd="0" presId="urn:microsoft.com/office/officeart/2005/8/layout/hierarchy5"/>
    <dgm:cxn modelId="{429742BE-8DAD-D34B-9C41-8F4345E1A9A9}" type="presParOf" srcId="{4D6E8784-8752-F04F-8A92-2DD7FB304353}" destId="{256FC380-A617-6B41-88D9-CC1DC21526CC}" srcOrd="0" destOrd="0" presId="urn:microsoft.com/office/officeart/2005/8/layout/hierarchy5"/>
    <dgm:cxn modelId="{7924139E-F296-8B42-A0A6-03E9DD79EF0F}" type="presParOf" srcId="{4D6E8784-8752-F04F-8A92-2DD7FB304353}" destId="{00260CFC-C2A6-F540-87E3-4B20056E52FC}" srcOrd="1" destOrd="0" presId="urn:microsoft.com/office/officeart/2005/8/layout/hierarchy5"/>
    <dgm:cxn modelId="{EE615A56-8354-D043-8B0D-72C992D4D445}" type="presParOf" srcId="{C0619D3B-3E71-A84A-989D-E6D782868BD7}" destId="{E812A06F-B290-0F49-949F-B3F0BEDC6DD1}" srcOrd="2" destOrd="0" presId="urn:microsoft.com/office/officeart/2005/8/layout/hierarchy5"/>
    <dgm:cxn modelId="{71459543-8A16-3C4D-B10B-34B26514F6E4}" type="presParOf" srcId="{E812A06F-B290-0F49-949F-B3F0BEDC6DD1}" destId="{90C33F72-A687-C24C-8E67-B03C2EA3B10B}" srcOrd="0" destOrd="0" presId="urn:microsoft.com/office/officeart/2005/8/layout/hierarchy5"/>
    <dgm:cxn modelId="{B170C7FE-A035-8B4F-B5C7-228EEF54068A}" type="presParOf" srcId="{C0619D3B-3E71-A84A-989D-E6D782868BD7}" destId="{E5B4616F-6A6F-5444-926D-7544A04958A9}" srcOrd="3" destOrd="0" presId="urn:microsoft.com/office/officeart/2005/8/layout/hierarchy5"/>
    <dgm:cxn modelId="{509734F0-CA42-434C-A340-F2C5D1115CC1}" type="presParOf" srcId="{E5B4616F-6A6F-5444-926D-7544A04958A9}" destId="{C9846AA6-296A-4441-A7A1-728CAB3DCCDA}" srcOrd="0" destOrd="0" presId="urn:microsoft.com/office/officeart/2005/8/layout/hierarchy5"/>
    <dgm:cxn modelId="{5EC4D89D-58CC-694A-8377-BAE77A40D59F}" type="presParOf" srcId="{E5B4616F-6A6F-5444-926D-7544A04958A9}" destId="{DB273E12-5BE6-C640-ACB8-3E3857A66EFE}" srcOrd="1" destOrd="0" presId="urn:microsoft.com/office/officeart/2005/8/layout/hierarchy5"/>
    <dgm:cxn modelId="{0654BAA0-900C-5A4A-8316-12946AAC9BC2}" type="presParOf" srcId="{DB273E12-5BE6-C640-ACB8-3E3857A66EFE}" destId="{F418EDBA-514D-5849-8750-564C8A862E31}" srcOrd="0" destOrd="0" presId="urn:microsoft.com/office/officeart/2005/8/layout/hierarchy5"/>
    <dgm:cxn modelId="{FDB0784A-9BD9-6640-84D6-FFA93AF695D0}" type="presParOf" srcId="{F418EDBA-514D-5849-8750-564C8A862E31}" destId="{4B580FEB-6F77-5343-B986-AE10AC06D391}" srcOrd="0" destOrd="0" presId="urn:microsoft.com/office/officeart/2005/8/layout/hierarchy5"/>
    <dgm:cxn modelId="{E01AC53B-7224-604C-B148-BAD5A1EE811E}" type="presParOf" srcId="{DB273E12-5BE6-C640-ACB8-3E3857A66EFE}" destId="{BB295847-1532-0548-94BA-F95D7E6D7091}" srcOrd="1" destOrd="0" presId="urn:microsoft.com/office/officeart/2005/8/layout/hierarchy5"/>
    <dgm:cxn modelId="{0A8CE4FB-0430-254A-8015-925368FE2E50}" type="presParOf" srcId="{BB295847-1532-0548-94BA-F95D7E6D7091}" destId="{D2929E26-1F90-6D49-AA14-FCEE36A6CB56}" srcOrd="0" destOrd="0" presId="urn:microsoft.com/office/officeart/2005/8/layout/hierarchy5"/>
    <dgm:cxn modelId="{83A397D3-5A09-7843-8736-1E0E77A431E4}" type="presParOf" srcId="{BB295847-1532-0548-94BA-F95D7E6D7091}" destId="{17CC88A1-3A4A-8649-8ABE-A20BB8CE70FC}" srcOrd="1" destOrd="0" presId="urn:microsoft.com/office/officeart/2005/8/layout/hierarchy5"/>
    <dgm:cxn modelId="{38F40230-C14F-9D46-9B64-23812DC738A8}" type="presParOf" srcId="{7E56E4D9-A020-2B4A-8DD9-6995189AF7D3}" destId="{3E663769-2BE0-6B49-BC3B-D8615EAAA421}" srcOrd="4" destOrd="0" presId="urn:microsoft.com/office/officeart/2005/8/layout/hierarchy5"/>
    <dgm:cxn modelId="{F35CDD65-4318-7E47-B063-A78C4F8CF7B6}" type="presParOf" srcId="{3E663769-2BE0-6B49-BC3B-D8615EAAA421}" destId="{6E9C2A4E-9125-5649-BA8E-5A6960930B11}" srcOrd="0" destOrd="0" presId="urn:microsoft.com/office/officeart/2005/8/layout/hierarchy5"/>
    <dgm:cxn modelId="{FF66E2C5-4345-2549-8A11-EF99D2BCCCD9}" type="presParOf" srcId="{7E56E4D9-A020-2B4A-8DD9-6995189AF7D3}" destId="{4BCCDD43-2CCE-7D40-B67E-F22DF2783F0C}" srcOrd="5" destOrd="0" presId="urn:microsoft.com/office/officeart/2005/8/layout/hierarchy5"/>
    <dgm:cxn modelId="{14C5123D-A08D-264D-91CF-6DD0D89F944E}" type="presParOf" srcId="{4BCCDD43-2CCE-7D40-B67E-F22DF2783F0C}" destId="{05FE9CF1-B2D6-2043-8D0C-D2516ECD6FB0}" srcOrd="0" destOrd="0" presId="urn:microsoft.com/office/officeart/2005/8/layout/hierarchy5"/>
    <dgm:cxn modelId="{7FF90BEC-1E4A-3546-8C68-2210AB5F856B}" type="presParOf" srcId="{4BCCDD43-2CCE-7D40-B67E-F22DF2783F0C}" destId="{E6111608-23BB-EA4C-A9AD-5891D3777124}" srcOrd="1" destOrd="0" presId="urn:microsoft.com/office/officeart/2005/8/layout/hierarchy5"/>
    <dgm:cxn modelId="{F0D5E5C8-B76A-9741-8065-DE59AB6DEC9C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1D230A28-3588-2346-B108-15BC68266D86}" type="presOf" srcId="{4E17C6A3-9B26-D947-AA15-E97E5BA220E5}" destId="{66F13031-F75E-D844-A099-232EB22FB6E2}" srcOrd="0" destOrd="0" presId="urn:microsoft.com/office/officeart/2005/8/layout/hierarchy5"/>
    <dgm:cxn modelId="{3B7E1DAD-1AB4-E94D-AA65-08CF50B55085}" type="presOf" srcId="{4F9A35A4-B372-644D-BDB7-61660A4A26E6}" destId="{E810B35D-2F6A-C347-9837-B725ECEB6BA6}" srcOrd="0" destOrd="0" presId="urn:microsoft.com/office/officeart/2005/8/layout/hierarchy5"/>
    <dgm:cxn modelId="{634F0E6A-2CF9-C249-9F18-08843D80A687}" type="presOf" srcId="{444A9F1E-5234-3643-B518-2F9037C23EAF}" destId="{F1A99ACE-F69E-2D4D-99DA-0EE5E855DB68}" srcOrd="0" destOrd="0" presId="urn:microsoft.com/office/officeart/2005/8/layout/hierarchy5"/>
    <dgm:cxn modelId="{F0D29F08-150D-DD43-9CFA-8C34983E8D39}" type="presOf" srcId="{DD59BA61-EF50-8844-89AF-5D71C449109A}" destId="{90C33F72-A687-C24C-8E67-B03C2EA3B10B}" srcOrd="1" destOrd="0" presId="urn:microsoft.com/office/officeart/2005/8/layout/hierarchy5"/>
    <dgm:cxn modelId="{9C46C23C-DFB7-844D-8059-E1915C77C457}" type="presOf" srcId="{A45C318E-9B0A-2E43-987C-C10EFC0359A9}" destId="{05FE9CF1-B2D6-2043-8D0C-D2516ECD6FB0}" srcOrd="0" destOrd="0" presId="urn:microsoft.com/office/officeart/2005/8/layout/hierarchy5"/>
    <dgm:cxn modelId="{437FDF28-D2A9-1442-ABBD-8FCB7149A775}" type="presOf" srcId="{4EFED201-BA1F-AE4A-B3F6-3570859DEAD8}" destId="{F418EDBA-514D-5849-8750-564C8A862E31}" srcOrd="0" destOrd="0" presId="urn:microsoft.com/office/officeart/2005/8/layout/hierarchy5"/>
    <dgm:cxn modelId="{3AE310D4-AD89-AB43-BC5C-7EC0C41010A4}" type="presOf" srcId="{6FFC7796-5763-0A47-9BC6-31AA9E481410}" destId="{04B8F778-F898-274F-8926-69CC523E0CA1}" srcOrd="1" destOrd="0" presId="urn:microsoft.com/office/officeart/2005/8/layout/hierarchy5"/>
    <dgm:cxn modelId="{14FD4C24-9F51-3F49-9380-910C31521D6F}" type="presOf" srcId="{4E17C6A3-9B26-D947-AA15-E97E5BA220E5}" destId="{B10FF412-A77A-5D4D-AC80-7CFFF767CC26}" srcOrd="1" destOrd="0" presId="urn:microsoft.com/office/officeart/2005/8/layout/hierarchy5"/>
    <dgm:cxn modelId="{68B46CAD-8133-8E41-B630-37719DCAA12E}" type="presOf" srcId="{3C2C3A37-3C54-3D49-8FA9-D5E109B5DB22}" destId="{92CE0197-96BE-C146-9392-71643BA1F60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18152750-EBDB-024C-91BC-5AE6E4B82200}" type="presOf" srcId="{87693AF5-719A-194B-B1CA-C8804C931FC7}" destId="{D6A97811-54BB-2D48-9786-C8ECD0E65D37}" srcOrd="1" destOrd="0" presId="urn:microsoft.com/office/officeart/2005/8/layout/hierarchy5"/>
    <dgm:cxn modelId="{24C02D42-55C2-C34C-B006-8AFA8232A8FF}" type="presOf" srcId="{9A718BD6-94BB-1D4B-B73D-7155F75AE044}" destId="{256FC380-A617-6B41-88D9-CC1DC21526CC}" srcOrd="0" destOrd="0" presId="urn:microsoft.com/office/officeart/2005/8/layout/hierarchy5"/>
    <dgm:cxn modelId="{5519A92A-DEA6-7D45-B470-4BDBB2F72284}" type="presOf" srcId="{4EFED201-BA1F-AE4A-B3F6-3570859DEAD8}" destId="{4B580FEB-6F77-5343-B986-AE10AC06D391}" srcOrd="1" destOrd="0" presId="urn:microsoft.com/office/officeart/2005/8/layout/hierarchy5"/>
    <dgm:cxn modelId="{FE421561-7945-AB41-9B20-9253203D0C3B}" type="presOf" srcId="{A3CB4B28-1750-E142-BCD2-7E2EB273B516}" destId="{D2929E26-1F90-6D49-AA14-FCEE36A6CB56}" srcOrd="0" destOrd="0" presId="urn:microsoft.com/office/officeart/2005/8/layout/hierarchy5"/>
    <dgm:cxn modelId="{9D6E14FC-D9FB-7847-AD3B-F7A173375574}" type="presOf" srcId="{7F9ADF7A-99FC-9947-A328-5B51C67FEA1F}" destId="{9B3365CF-F5A9-B44D-8613-E6E28A16E1E7}" srcOrd="1" destOrd="0" presId="urn:microsoft.com/office/officeart/2005/8/layout/hierarchy5"/>
    <dgm:cxn modelId="{62FE85BB-4374-AE4C-9744-CAF520894F16}" type="presOf" srcId="{444A9F1E-5234-3643-B518-2F9037C23EAF}" destId="{D97C9E2D-C213-734F-B60E-BBA7EF37A19F}" srcOrd="1" destOrd="0" presId="urn:microsoft.com/office/officeart/2005/8/layout/hierarchy5"/>
    <dgm:cxn modelId="{8F2FE987-6339-FF49-ABB9-A24A6FAC6C5F}" type="presOf" srcId="{37594504-D479-E141-9AB9-DFE920523AC7}" destId="{A183BC37-C33A-0B45-B57E-7D763330C59C}" srcOrd="1" destOrd="0" presId="urn:microsoft.com/office/officeart/2005/8/layout/hierarchy5"/>
    <dgm:cxn modelId="{4EC92263-8624-F042-87AA-09C24BB2C750}" type="presOf" srcId="{6FFC7796-5763-0A47-9BC6-31AA9E481410}" destId="{A38CC815-9508-6641-B741-E8CDBD18E515}" srcOrd="0" destOrd="0" presId="urn:microsoft.com/office/officeart/2005/8/layout/hierarchy5"/>
    <dgm:cxn modelId="{7CF11C32-CC6F-E04C-9251-13C655C32427}" type="presOf" srcId="{DD59BA61-EF50-8844-89AF-5D71C449109A}" destId="{E812A06F-B290-0F49-949F-B3F0BEDC6DD1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E03C4F22-1082-F14B-8793-EC67E222162D}" type="presOf" srcId="{530EEE34-27A1-B446-AEFF-496FFF9994F7}" destId="{3933FE3C-EE74-5644-ABB3-BD72AAA82A62}" srcOrd="0" destOrd="0" presId="urn:microsoft.com/office/officeart/2005/8/layout/hierarchy5"/>
    <dgm:cxn modelId="{C5FF31A0-2549-6644-B1F8-20946E9F23E0}" type="presOf" srcId="{20454766-565B-7B4E-AEEB-A6138568AF92}" destId="{4953A121-5957-5A43-A424-1A2809E07536}" srcOrd="0" destOrd="0" presId="urn:microsoft.com/office/officeart/2005/8/layout/hierarchy5"/>
    <dgm:cxn modelId="{0960CE44-F1CF-0847-AFD4-8B5D315F2E0F}" type="presOf" srcId="{7BF84856-3B90-4145-B7D3-5BB2A33F37D0}" destId="{886080F6-674F-C743-ABF0-84542A425B0A}" srcOrd="1" destOrd="0" presId="urn:microsoft.com/office/officeart/2005/8/layout/hierarchy5"/>
    <dgm:cxn modelId="{A509A810-EF30-F348-BB61-6F9C9B320F0B}" type="presOf" srcId="{D3C99FA0-09AB-8444-9973-1CD2E4BF1D85}" destId="{8B7E89A7-FE16-6948-914A-65700DA76519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7A2D6A55-44E4-0D4E-9128-96CE94E1117F}" type="presOf" srcId="{3DCFC548-AC4F-9549-8C07-430D8CD6CF00}" destId="{221C9CAF-3F59-0049-B336-F958E62B9617}" srcOrd="0" destOrd="0" presId="urn:microsoft.com/office/officeart/2005/8/layout/hierarchy5"/>
    <dgm:cxn modelId="{1F0028F4-E9E6-434A-8629-01B8F69EEBC7}" type="presOf" srcId="{1B735653-0644-F449-B4C4-0ED1F6A4C7E0}" destId="{7B0221F3-5D0D-5D4E-8BCD-63CF8E0DEB5D}" srcOrd="0" destOrd="0" presId="urn:microsoft.com/office/officeart/2005/8/layout/hierarchy5"/>
    <dgm:cxn modelId="{A82AF9B9-9463-E14A-9147-EAEB92A73DD8}" type="presOf" srcId="{F1618591-CE98-824D-9830-378B3B304A24}" destId="{BA5D4AFC-513D-904C-929B-9E59DC469C1C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D3A0532F-321F-1248-9F5B-0C7AA9C43955}" type="presOf" srcId="{BE3DAFC3-22BF-C341-8077-FCF437DC7C8D}" destId="{5461BFF1-D96F-8947-A9B2-17D8F2ADD446}" srcOrd="0" destOrd="0" presId="urn:microsoft.com/office/officeart/2005/8/layout/hierarchy5"/>
    <dgm:cxn modelId="{7331B18D-4DD8-0E46-9916-1432EC5FB39B}" type="presOf" srcId="{87693AF5-719A-194B-B1CA-C8804C931FC7}" destId="{9D0A1A56-9B1F-BA4C-BE4E-A2CF6B432669}" srcOrd="0" destOrd="0" presId="urn:microsoft.com/office/officeart/2005/8/layout/hierarchy5"/>
    <dgm:cxn modelId="{3DC2A134-4F71-7445-9009-F80E5AB361E9}" type="presOf" srcId="{3CFDA553-883D-C745-A3C7-8A4BA92F937B}" destId="{C10BF867-1A7A-4446-A053-A40303DB35CE}" srcOrd="0" destOrd="0" presId="urn:microsoft.com/office/officeart/2005/8/layout/hierarchy5"/>
    <dgm:cxn modelId="{D6266B1B-1814-3B44-8684-5E81709E6FF9}" type="presOf" srcId="{C3DA678B-B0A6-6B49-9543-92143C2891DA}" destId="{1E06612D-F92A-D449-84C6-49735490689A}" srcOrd="0" destOrd="0" presId="urn:microsoft.com/office/officeart/2005/8/layout/hierarchy5"/>
    <dgm:cxn modelId="{20F1D0D5-8A96-924F-8F57-EB7324ADACA5}" type="presOf" srcId="{A7910F0B-92AE-E04B-9035-7A6DEAC4BFEF}" destId="{6E9C2A4E-9125-5649-BA8E-5A6960930B11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43B1E62E-9E82-9947-8910-05FF42E2EFD3}" type="presOf" srcId="{20454766-565B-7B4E-AEEB-A6138568AF92}" destId="{ECD3D4EF-C09E-8C41-97CA-6D17648E0F23}" srcOrd="1" destOrd="0" presId="urn:microsoft.com/office/officeart/2005/8/layout/hierarchy5"/>
    <dgm:cxn modelId="{2ABB6F6B-945E-AD45-9A3E-F2AC2BF3F110}" type="presOf" srcId="{5F86ADFF-C4AE-0344-A239-0C856C5869D2}" destId="{2A472AA1-0CAB-A541-B487-A218DA1968C2}" srcOrd="1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8D92CA2E-A1E7-4F41-B591-4E1948113550}" type="presOf" srcId="{5F86ADFF-C4AE-0344-A239-0C856C5869D2}" destId="{50C99DB9-9BB0-F04F-9BDE-6954EBC7B966}" srcOrd="0" destOrd="0" presId="urn:microsoft.com/office/officeart/2005/8/layout/hierarchy5"/>
    <dgm:cxn modelId="{78545277-83C2-8F49-A979-E6DC19D9C231}" type="presOf" srcId="{D3C99FA0-09AB-8444-9973-1CD2E4BF1D85}" destId="{031F961D-3F74-1240-A06C-0A2363EC79B5}" srcOrd="0" destOrd="0" presId="urn:microsoft.com/office/officeart/2005/8/layout/hierarchy5"/>
    <dgm:cxn modelId="{1D101DA8-1692-B24B-8290-CEAE3226C80B}" type="presOf" srcId="{0C310DF1-E58A-A348-8D62-BD8C1463842A}" destId="{C9846AA6-296A-4441-A7A1-728CAB3DCCDA}" srcOrd="0" destOrd="0" presId="urn:microsoft.com/office/officeart/2005/8/layout/hierarchy5"/>
    <dgm:cxn modelId="{EFA02267-9B26-9646-9B5C-7A41576241D3}" type="presOf" srcId="{F339F5B8-F89A-754B-9BFA-65874C60DB7A}" destId="{3559B619-D837-754B-8102-207C84454180}" srcOrd="0" destOrd="0" presId="urn:microsoft.com/office/officeart/2005/8/layout/hierarchy5"/>
    <dgm:cxn modelId="{7B579F0B-A688-E249-841A-1CA929FEC7F3}" type="presOf" srcId="{7F9ADF7A-99FC-9947-A328-5B51C67FEA1F}" destId="{AC37C01C-3DB0-E243-975F-107C623D30C4}" srcOrd="0" destOrd="0" presId="urn:microsoft.com/office/officeart/2005/8/layout/hierarchy5"/>
    <dgm:cxn modelId="{D679781D-EDD5-3542-9C9E-5C43D0B8D05F}" type="presOf" srcId="{3EB185C6-E2F4-7541-9D05-21974232E934}" destId="{55D02F28-2378-0841-9435-5D2F4CCD968B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733E138F-BE42-3D46-906E-436CF7103115}" type="presOf" srcId="{37594504-D479-E141-9AB9-DFE920523AC7}" destId="{FFE61F10-2E9E-F747-96FA-18547165C978}" srcOrd="0" destOrd="0" presId="urn:microsoft.com/office/officeart/2005/8/layout/hierarchy5"/>
    <dgm:cxn modelId="{2504DE9D-07AD-054A-9390-57CF02739E62}" type="presOf" srcId="{A7910F0B-92AE-E04B-9035-7A6DEAC4BFEF}" destId="{3E663769-2BE0-6B49-BC3B-D8615EAAA421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84AEC0EB-F691-4E4F-A32A-F29C9A793742}" type="presOf" srcId="{7BF84856-3B90-4145-B7D3-5BB2A33F37D0}" destId="{070CAA69-03B0-F24C-9492-720899E6B160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EE708696-A964-5C40-B1BC-2CC2971C7EFE}" type="presParOf" srcId="{E810B35D-2F6A-C347-9837-B725ECEB6BA6}" destId="{3DD859A7-BADB-7548-B999-D5D1694DE6E9}" srcOrd="0" destOrd="0" presId="urn:microsoft.com/office/officeart/2005/8/layout/hierarchy5"/>
    <dgm:cxn modelId="{A13F901A-D690-4549-B734-1D9B73A7819B}" type="presParOf" srcId="{3DD859A7-BADB-7548-B999-D5D1694DE6E9}" destId="{DE4BCF83-B2F8-0745-B6E9-F0DB554E1593}" srcOrd="0" destOrd="0" presId="urn:microsoft.com/office/officeart/2005/8/layout/hierarchy5"/>
    <dgm:cxn modelId="{9E45D40D-95BB-1448-AC30-1155CFF2D572}" type="presParOf" srcId="{DE4BCF83-B2F8-0745-B6E9-F0DB554E1593}" destId="{AF30A732-6CFB-F248-9309-4B678704E064}" srcOrd="0" destOrd="0" presId="urn:microsoft.com/office/officeart/2005/8/layout/hierarchy5"/>
    <dgm:cxn modelId="{878639AB-63E1-1243-86E1-6386B583F7AA}" type="presParOf" srcId="{AF30A732-6CFB-F248-9309-4B678704E064}" destId="{C10BF867-1A7A-4446-A053-A40303DB35CE}" srcOrd="0" destOrd="0" presId="urn:microsoft.com/office/officeart/2005/8/layout/hierarchy5"/>
    <dgm:cxn modelId="{150BBF67-5F06-0C41-944F-AE9A8DAF2FC2}" type="presParOf" srcId="{AF30A732-6CFB-F248-9309-4B678704E064}" destId="{7E56E4D9-A020-2B4A-8DD9-6995189AF7D3}" srcOrd="1" destOrd="0" presId="urn:microsoft.com/office/officeart/2005/8/layout/hierarchy5"/>
    <dgm:cxn modelId="{61A86B89-83A3-6841-8CE4-042162DCAEBB}" type="presParOf" srcId="{7E56E4D9-A020-2B4A-8DD9-6995189AF7D3}" destId="{FFE61F10-2E9E-F747-96FA-18547165C978}" srcOrd="0" destOrd="0" presId="urn:microsoft.com/office/officeart/2005/8/layout/hierarchy5"/>
    <dgm:cxn modelId="{107E79CE-8B02-7E40-A1AA-B1179D8EBC7C}" type="presParOf" srcId="{FFE61F10-2E9E-F747-96FA-18547165C978}" destId="{A183BC37-C33A-0B45-B57E-7D763330C59C}" srcOrd="0" destOrd="0" presId="urn:microsoft.com/office/officeart/2005/8/layout/hierarchy5"/>
    <dgm:cxn modelId="{8719152B-DED0-9F44-9F59-7DE499F29679}" type="presParOf" srcId="{7E56E4D9-A020-2B4A-8DD9-6995189AF7D3}" destId="{8B152458-8A7E-B44C-95DB-3E93235784E6}" srcOrd="1" destOrd="0" presId="urn:microsoft.com/office/officeart/2005/8/layout/hierarchy5"/>
    <dgm:cxn modelId="{8DB7AB11-5731-FD47-9F1F-5FD95003B137}" type="presParOf" srcId="{8B152458-8A7E-B44C-95DB-3E93235784E6}" destId="{221C9CAF-3F59-0049-B336-F958E62B9617}" srcOrd="0" destOrd="0" presId="urn:microsoft.com/office/officeart/2005/8/layout/hierarchy5"/>
    <dgm:cxn modelId="{81A66B63-B23D-5841-A878-C1D5DCC69483}" type="presParOf" srcId="{8B152458-8A7E-B44C-95DB-3E93235784E6}" destId="{A835BB99-2B44-2748-BA8B-1F42E4A8BA14}" srcOrd="1" destOrd="0" presId="urn:microsoft.com/office/officeart/2005/8/layout/hierarchy5"/>
    <dgm:cxn modelId="{67BF7F71-0AAB-5847-9B5E-F2B6839D42C4}" type="presParOf" srcId="{7E56E4D9-A020-2B4A-8DD9-6995189AF7D3}" destId="{070CAA69-03B0-F24C-9492-720899E6B160}" srcOrd="2" destOrd="0" presId="urn:microsoft.com/office/officeart/2005/8/layout/hierarchy5"/>
    <dgm:cxn modelId="{04C63E25-BD3B-FF40-9329-EC18CF5333A7}" type="presParOf" srcId="{070CAA69-03B0-F24C-9492-720899E6B160}" destId="{886080F6-674F-C743-ABF0-84542A425B0A}" srcOrd="0" destOrd="0" presId="urn:microsoft.com/office/officeart/2005/8/layout/hierarchy5"/>
    <dgm:cxn modelId="{CC986007-2230-1849-9503-A5D48453CDC0}" type="presParOf" srcId="{7E56E4D9-A020-2B4A-8DD9-6995189AF7D3}" destId="{FD4EDB0E-719D-B941-B890-33E05B702EFC}" srcOrd="3" destOrd="0" presId="urn:microsoft.com/office/officeart/2005/8/layout/hierarchy5"/>
    <dgm:cxn modelId="{4D3F1CD8-55E5-4D41-A633-3E3379C6D741}" type="presParOf" srcId="{FD4EDB0E-719D-B941-B890-33E05B702EFC}" destId="{55D02F28-2378-0841-9435-5D2F4CCD968B}" srcOrd="0" destOrd="0" presId="urn:microsoft.com/office/officeart/2005/8/layout/hierarchy5"/>
    <dgm:cxn modelId="{0E69C3F0-28EF-DE42-BF75-A5CA6643313A}" type="presParOf" srcId="{FD4EDB0E-719D-B941-B890-33E05B702EFC}" destId="{ED65D717-49D7-A841-929E-2D84E1C3F705}" srcOrd="1" destOrd="0" presId="urn:microsoft.com/office/officeart/2005/8/layout/hierarchy5"/>
    <dgm:cxn modelId="{4303A5FE-66AC-A746-971D-B6EF78C64977}" type="presParOf" srcId="{ED65D717-49D7-A841-929E-2D84E1C3F705}" destId="{031F961D-3F74-1240-A06C-0A2363EC79B5}" srcOrd="0" destOrd="0" presId="urn:microsoft.com/office/officeart/2005/8/layout/hierarchy5"/>
    <dgm:cxn modelId="{C3124E3B-5F08-EC45-8396-08FEBB3CB15D}" type="presParOf" srcId="{031F961D-3F74-1240-A06C-0A2363EC79B5}" destId="{8B7E89A7-FE16-6948-914A-65700DA76519}" srcOrd="0" destOrd="0" presId="urn:microsoft.com/office/officeart/2005/8/layout/hierarchy5"/>
    <dgm:cxn modelId="{F833F1D3-5629-1D41-B8A3-512401FCFA6E}" type="presParOf" srcId="{ED65D717-49D7-A841-929E-2D84E1C3F705}" destId="{EDD360A7-3AB9-544E-BBF4-CEE1B01B4B7E}" srcOrd="1" destOrd="0" presId="urn:microsoft.com/office/officeart/2005/8/layout/hierarchy5"/>
    <dgm:cxn modelId="{9B7D5234-F9A5-794A-BE7F-3FAA3DA232B4}" type="presParOf" srcId="{EDD360A7-3AB9-544E-BBF4-CEE1B01B4B7E}" destId="{3933FE3C-EE74-5644-ABB3-BD72AAA82A62}" srcOrd="0" destOrd="0" presId="urn:microsoft.com/office/officeart/2005/8/layout/hierarchy5"/>
    <dgm:cxn modelId="{5C4CFD46-821E-EA45-8222-6CEFDC8E7C8D}" type="presParOf" srcId="{EDD360A7-3AB9-544E-BBF4-CEE1B01B4B7E}" destId="{706AEDF1-690A-5041-9E7C-1D01343E8CCB}" srcOrd="1" destOrd="0" presId="urn:microsoft.com/office/officeart/2005/8/layout/hierarchy5"/>
    <dgm:cxn modelId="{86BFBE54-BE5D-E84C-9EFD-F3E69348E12B}" type="presParOf" srcId="{706AEDF1-690A-5041-9E7C-1D01343E8CCB}" destId="{F1A99ACE-F69E-2D4D-99DA-0EE5E855DB68}" srcOrd="0" destOrd="0" presId="urn:microsoft.com/office/officeart/2005/8/layout/hierarchy5"/>
    <dgm:cxn modelId="{22AA4E17-5442-824A-98CE-73660DBF8FD7}" type="presParOf" srcId="{F1A99ACE-F69E-2D4D-99DA-0EE5E855DB68}" destId="{D97C9E2D-C213-734F-B60E-BBA7EF37A19F}" srcOrd="0" destOrd="0" presId="urn:microsoft.com/office/officeart/2005/8/layout/hierarchy5"/>
    <dgm:cxn modelId="{22E3278D-81AC-E64A-82A9-62C11B2054C1}" type="presParOf" srcId="{706AEDF1-690A-5041-9E7C-1D01343E8CCB}" destId="{9DADD097-8A93-5342-99E8-8390F439340B}" srcOrd="1" destOrd="0" presId="urn:microsoft.com/office/officeart/2005/8/layout/hierarchy5"/>
    <dgm:cxn modelId="{D8828A3B-3E62-F949-9BA9-2B0D80C9020A}" type="presParOf" srcId="{9DADD097-8A93-5342-99E8-8390F439340B}" destId="{5461BFF1-D96F-8947-A9B2-17D8F2ADD446}" srcOrd="0" destOrd="0" presId="urn:microsoft.com/office/officeart/2005/8/layout/hierarchy5"/>
    <dgm:cxn modelId="{9DD439E5-77B8-3043-A132-E2B59D84104A}" type="presParOf" srcId="{9DADD097-8A93-5342-99E8-8390F439340B}" destId="{7E4192CE-2E72-CE4B-8768-D9DB805B3450}" srcOrd="1" destOrd="0" presId="urn:microsoft.com/office/officeart/2005/8/layout/hierarchy5"/>
    <dgm:cxn modelId="{1E6F2BCF-258B-504C-8052-2F82C72A77FE}" type="presParOf" srcId="{ED65D717-49D7-A841-929E-2D84E1C3F705}" destId="{66F13031-F75E-D844-A099-232EB22FB6E2}" srcOrd="2" destOrd="0" presId="urn:microsoft.com/office/officeart/2005/8/layout/hierarchy5"/>
    <dgm:cxn modelId="{EEA63DAC-C0A5-4840-B7AD-5BE19CAEEE13}" type="presParOf" srcId="{66F13031-F75E-D844-A099-232EB22FB6E2}" destId="{B10FF412-A77A-5D4D-AC80-7CFFF767CC26}" srcOrd="0" destOrd="0" presId="urn:microsoft.com/office/officeart/2005/8/layout/hierarchy5"/>
    <dgm:cxn modelId="{0E335F13-BD3E-2E43-AC6F-C0F2A08C9513}" type="presParOf" srcId="{ED65D717-49D7-A841-929E-2D84E1C3F705}" destId="{C854021C-7DD2-FD4C-B5A9-2485D3BA72CE}" srcOrd="3" destOrd="0" presId="urn:microsoft.com/office/officeart/2005/8/layout/hierarchy5"/>
    <dgm:cxn modelId="{BC5A5B1F-913D-EF49-A017-A0D819D308D2}" type="presParOf" srcId="{C854021C-7DD2-FD4C-B5A9-2485D3BA72CE}" destId="{92CE0197-96BE-C146-9392-71643BA1F606}" srcOrd="0" destOrd="0" presId="urn:microsoft.com/office/officeart/2005/8/layout/hierarchy5"/>
    <dgm:cxn modelId="{20B91160-BD91-FF49-B3E6-5F79608FF958}" type="presParOf" srcId="{C854021C-7DD2-FD4C-B5A9-2485D3BA72CE}" destId="{4F51183B-8D4A-0A42-A5AA-F95ACCACE3DC}" srcOrd="1" destOrd="0" presId="urn:microsoft.com/office/officeart/2005/8/layout/hierarchy5"/>
    <dgm:cxn modelId="{5C464CCD-8D02-2B42-BAA8-388CFDDBB202}" type="presParOf" srcId="{4F51183B-8D4A-0A42-A5AA-F95ACCACE3DC}" destId="{4953A121-5957-5A43-A424-1A2809E07536}" srcOrd="0" destOrd="0" presId="urn:microsoft.com/office/officeart/2005/8/layout/hierarchy5"/>
    <dgm:cxn modelId="{60F29255-4E40-5C41-93EF-5DA521D1E161}" type="presParOf" srcId="{4953A121-5957-5A43-A424-1A2809E07536}" destId="{ECD3D4EF-C09E-8C41-97CA-6D17648E0F23}" srcOrd="0" destOrd="0" presId="urn:microsoft.com/office/officeart/2005/8/layout/hierarchy5"/>
    <dgm:cxn modelId="{A900CC2B-28BC-E840-9377-6EF34115AD68}" type="presParOf" srcId="{4F51183B-8D4A-0A42-A5AA-F95ACCACE3DC}" destId="{95589B5A-23D4-9245-8A2C-F4BE2BD882A6}" srcOrd="1" destOrd="0" presId="urn:microsoft.com/office/officeart/2005/8/layout/hierarchy5"/>
    <dgm:cxn modelId="{0EDD0F7A-CC17-2347-AEEC-889BB6AE67E8}" type="presParOf" srcId="{95589B5A-23D4-9245-8A2C-F4BE2BD882A6}" destId="{BA5D4AFC-513D-904C-929B-9E59DC469C1C}" srcOrd="0" destOrd="0" presId="urn:microsoft.com/office/officeart/2005/8/layout/hierarchy5"/>
    <dgm:cxn modelId="{E41F7871-879B-C64E-9714-5F5D26248777}" type="presParOf" srcId="{95589B5A-23D4-9245-8A2C-F4BE2BD882A6}" destId="{17123F71-7DB5-5A4A-868D-486B2A0BF4DF}" srcOrd="1" destOrd="0" presId="urn:microsoft.com/office/officeart/2005/8/layout/hierarchy5"/>
    <dgm:cxn modelId="{370B3B2A-A94D-394F-93E4-818792890C53}" type="presParOf" srcId="{17123F71-7DB5-5A4A-868D-486B2A0BF4DF}" destId="{AC37C01C-3DB0-E243-975F-107C623D30C4}" srcOrd="0" destOrd="0" presId="urn:microsoft.com/office/officeart/2005/8/layout/hierarchy5"/>
    <dgm:cxn modelId="{878BB450-15C6-A74A-A408-C41931B82CEC}" type="presParOf" srcId="{AC37C01C-3DB0-E243-975F-107C623D30C4}" destId="{9B3365CF-F5A9-B44D-8613-E6E28A16E1E7}" srcOrd="0" destOrd="0" presId="urn:microsoft.com/office/officeart/2005/8/layout/hierarchy5"/>
    <dgm:cxn modelId="{4A032C33-F404-6643-B302-277E253D7230}" type="presParOf" srcId="{17123F71-7DB5-5A4A-868D-486B2A0BF4DF}" destId="{C5848936-1CD1-484B-B263-A35F16823360}" srcOrd="1" destOrd="0" presId="urn:microsoft.com/office/officeart/2005/8/layout/hierarchy5"/>
    <dgm:cxn modelId="{ADD2F045-8AB8-7145-819C-C28376258CC8}" type="presParOf" srcId="{C5848936-1CD1-484B-B263-A35F16823360}" destId="{1E06612D-F92A-D449-84C6-49735490689A}" srcOrd="0" destOrd="0" presId="urn:microsoft.com/office/officeart/2005/8/layout/hierarchy5"/>
    <dgm:cxn modelId="{D3E69804-B8DF-7C4E-BE69-E4659EB0A4C1}" type="presParOf" srcId="{C5848936-1CD1-484B-B263-A35F16823360}" destId="{677CD7DF-E483-4B49-9951-22C59CD1F917}" srcOrd="1" destOrd="0" presId="urn:microsoft.com/office/officeart/2005/8/layout/hierarchy5"/>
    <dgm:cxn modelId="{04AC30D1-A538-204D-9C4A-DCCACC9C40F1}" type="presParOf" srcId="{17123F71-7DB5-5A4A-868D-486B2A0BF4DF}" destId="{50C99DB9-9BB0-F04F-9BDE-6954EBC7B966}" srcOrd="2" destOrd="0" presId="urn:microsoft.com/office/officeart/2005/8/layout/hierarchy5"/>
    <dgm:cxn modelId="{CEC622F6-F7A3-1942-BA6B-672C1D29ADE0}" type="presParOf" srcId="{50C99DB9-9BB0-F04F-9BDE-6954EBC7B966}" destId="{2A472AA1-0CAB-A541-B487-A218DA1968C2}" srcOrd="0" destOrd="0" presId="urn:microsoft.com/office/officeart/2005/8/layout/hierarchy5"/>
    <dgm:cxn modelId="{E7BDE2A1-1656-E34D-B417-0C06BD27793D}" type="presParOf" srcId="{17123F71-7DB5-5A4A-868D-486B2A0BF4DF}" destId="{94183DDD-BDAF-DB4D-9A08-A9AECD089A28}" srcOrd="3" destOrd="0" presId="urn:microsoft.com/office/officeart/2005/8/layout/hierarchy5"/>
    <dgm:cxn modelId="{D632CF10-2F94-1742-8E3B-B83E367C51EF}" type="presParOf" srcId="{94183DDD-BDAF-DB4D-9A08-A9AECD089A28}" destId="{7B0221F3-5D0D-5D4E-8BCD-63CF8E0DEB5D}" srcOrd="0" destOrd="0" presId="urn:microsoft.com/office/officeart/2005/8/layout/hierarchy5"/>
    <dgm:cxn modelId="{2D246303-C71C-B843-B15B-E716601D4930}" type="presParOf" srcId="{94183DDD-BDAF-DB4D-9A08-A9AECD089A28}" destId="{C0619D3B-3E71-A84A-989D-E6D782868BD7}" srcOrd="1" destOrd="0" presId="urn:microsoft.com/office/officeart/2005/8/layout/hierarchy5"/>
    <dgm:cxn modelId="{7CBDE13A-D5E5-374A-A422-CEFE51D9310D}" type="presParOf" srcId="{C0619D3B-3E71-A84A-989D-E6D782868BD7}" destId="{9D0A1A56-9B1F-BA4C-BE4E-A2CF6B432669}" srcOrd="0" destOrd="0" presId="urn:microsoft.com/office/officeart/2005/8/layout/hierarchy5"/>
    <dgm:cxn modelId="{9DCF7012-D815-D34B-BB6B-C940B63895B3}" type="presParOf" srcId="{9D0A1A56-9B1F-BA4C-BE4E-A2CF6B432669}" destId="{D6A97811-54BB-2D48-9786-C8ECD0E65D37}" srcOrd="0" destOrd="0" presId="urn:microsoft.com/office/officeart/2005/8/layout/hierarchy5"/>
    <dgm:cxn modelId="{D221D004-2391-8F44-B235-A22A7CB9B1EF}" type="presParOf" srcId="{C0619D3B-3E71-A84A-989D-E6D782868BD7}" destId="{42C111A5-AEC5-A545-8341-E43FBEB7A8CD}" srcOrd="1" destOrd="0" presId="urn:microsoft.com/office/officeart/2005/8/layout/hierarchy5"/>
    <dgm:cxn modelId="{FEADB804-2722-2449-847D-079C3FD411F8}" type="presParOf" srcId="{42C111A5-AEC5-A545-8341-E43FBEB7A8CD}" destId="{3559B619-D837-754B-8102-207C84454180}" srcOrd="0" destOrd="0" presId="urn:microsoft.com/office/officeart/2005/8/layout/hierarchy5"/>
    <dgm:cxn modelId="{DEB6F05B-CE2B-D449-AC51-A1AA91C7AFB9}" type="presParOf" srcId="{42C111A5-AEC5-A545-8341-E43FBEB7A8CD}" destId="{895302B9-FCDA-2B4B-A528-938F37E874EA}" srcOrd="1" destOrd="0" presId="urn:microsoft.com/office/officeart/2005/8/layout/hierarchy5"/>
    <dgm:cxn modelId="{2073660F-2315-C242-8CEC-149868A2CA56}" type="presParOf" srcId="{895302B9-FCDA-2B4B-A528-938F37E874EA}" destId="{A38CC815-9508-6641-B741-E8CDBD18E515}" srcOrd="0" destOrd="0" presId="urn:microsoft.com/office/officeart/2005/8/layout/hierarchy5"/>
    <dgm:cxn modelId="{9FCC2E2D-B557-8D45-BC92-292269897033}" type="presParOf" srcId="{A38CC815-9508-6641-B741-E8CDBD18E515}" destId="{04B8F778-F898-274F-8926-69CC523E0CA1}" srcOrd="0" destOrd="0" presId="urn:microsoft.com/office/officeart/2005/8/layout/hierarchy5"/>
    <dgm:cxn modelId="{54B19439-D165-FE48-9D07-8BD78ABC34F4}" type="presParOf" srcId="{895302B9-FCDA-2B4B-A528-938F37E874EA}" destId="{4D6E8784-8752-F04F-8A92-2DD7FB304353}" srcOrd="1" destOrd="0" presId="urn:microsoft.com/office/officeart/2005/8/layout/hierarchy5"/>
    <dgm:cxn modelId="{512F228B-77C6-294E-9B3C-BC0D790F1C5D}" type="presParOf" srcId="{4D6E8784-8752-F04F-8A92-2DD7FB304353}" destId="{256FC380-A617-6B41-88D9-CC1DC21526CC}" srcOrd="0" destOrd="0" presId="urn:microsoft.com/office/officeart/2005/8/layout/hierarchy5"/>
    <dgm:cxn modelId="{B75445A3-6F99-5D45-B102-858CEFD0E137}" type="presParOf" srcId="{4D6E8784-8752-F04F-8A92-2DD7FB304353}" destId="{00260CFC-C2A6-F540-87E3-4B20056E52FC}" srcOrd="1" destOrd="0" presId="urn:microsoft.com/office/officeart/2005/8/layout/hierarchy5"/>
    <dgm:cxn modelId="{F7198EF2-A397-664F-8799-BF9F725F8A7B}" type="presParOf" srcId="{C0619D3B-3E71-A84A-989D-E6D782868BD7}" destId="{E812A06F-B290-0F49-949F-B3F0BEDC6DD1}" srcOrd="2" destOrd="0" presId="urn:microsoft.com/office/officeart/2005/8/layout/hierarchy5"/>
    <dgm:cxn modelId="{0D1BE72E-FA85-AC45-B282-E8F06F695DF3}" type="presParOf" srcId="{E812A06F-B290-0F49-949F-B3F0BEDC6DD1}" destId="{90C33F72-A687-C24C-8E67-B03C2EA3B10B}" srcOrd="0" destOrd="0" presId="urn:microsoft.com/office/officeart/2005/8/layout/hierarchy5"/>
    <dgm:cxn modelId="{23CD1A5A-2464-2B43-B34D-2B191FF3ED32}" type="presParOf" srcId="{C0619D3B-3E71-A84A-989D-E6D782868BD7}" destId="{E5B4616F-6A6F-5444-926D-7544A04958A9}" srcOrd="3" destOrd="0" presId="urn:microsoft.com/office/officeart/2005/8/layout/hierarchy5"/>
    <dgm:cxn modelId="{BE184C1B-704A-6B41-9B43-81E509768FE8}" type="presParOf" srcId="{E5B4616F-6A6F-5444-926D-7544A04958A9}" destId="{C9846AA6-296A-4441-A7A1-728CAB3DCCDA}" srcOrd="0" destOrd="0" presId="urn:microsoft.com/office/officeart/2005/8/layout/hierarchy5"/>
    <dgm:cxn modelId="{E6F0E950-3060-8142-A9B6-9D074785A1E7}" type="presParOf" srcId="{E5B4616F-6A6F-5444-926D-7544A04958A9}" destId="{DB273E12-5BE6-C640-ACB8-3E3857A66EFE}" srcOrd="1" destOrd="0" presId="urn:microsoft.com/office/officeart/2005/8/layout/hierarchy5"/>
    <dgm:cxn modelId="{FD2C7E87-45C9-4340-AB54-6D9FE178BF7A}" type="presParOf" srcId="{DB273E12-5BE6-C640-ACB8-3E3857A66EFE}" destId="{F418EDBA-514D-5849-8750-564C8A862E31}" srcOrd="0" destOrd="0" presId="urn:microsoft.com/office/officeart/2005/8/layout/hierarchy5"/>
    <dgm:cxn modelId="{CC68C046-E6B7-0E4A-B782-8954EC5994E6}" type="presParOf" srcId="{F418EDBA-514D-5849-8750-564C8A862E31}" destId="{4B580FEB-6F77-5343-B986-AE10AC06D391}" srcOrd="0" destOrd="0" presId="urn:microsoft.com/office/officeart/2005/8/layout/hierarchy5"/>
    <dgm:cxn modelId="{86BBB4FD-8663-054C-A8F6-83AA0A496362}" type="presParOf" srcId="{DB273E12-5BE6-C640-ACB8-3E3857A66EFE}" destId="{BB295847-1532-0548-94BA-F95D7E6D7091}" srcOrd="1" destOrd="0" presId="urn:microsoft.com/office/officeart/2005/8/layout/hierarchy5"/>
    <dgm:cxn modelId="{E77CCE73-79E7-1040-82B0-6B72C3144AAC}" type="presParOf" srcId="{BB295847-1532-0548-94BA-F95D7E6D7091}" destId="{D2929E26-1F90-6D49-AA14-FCEE36A6CB56}" srcOrd="0" destOrd="0" presId="urn:microsoft.com/office/officeart/2005/8/layout/hierarchy5"/>
    <dgm:cxn modelId="{AE369C34-B3AE-4B40-BE7B-414D1E28FB4D}" type="presParOf" srcId="{BB295847-1532-0548-94BA-F95D7E6D7091}" destId="{17CC88A1-3A4A-8649-8ABE-A20BB8CE70FC}" srcOrd="1" destOrd="0" presId="urn:microsoft.com/office/officeart/2005/8/layout/hierarchy5"/>
    <dgm:cxn modelId="{341B1988-17AC-F94E-A13D-E1C73F3C8832}" type="presParOf" srcId="{7E56E4D9-A020-2B4A-8DD9-6995189AF7D3}" destId="{3E663769-2BE0-6B49-BC3B-D8615EAAA421}" srcOrd="4" destOrd="0" presId="urn:microsoft.com/office/officeart/2005/8/layout/hierarchy5"/>
    <dgm:cxn modelId="{A5FEB634-D6D8-4A42-A9DA-5B9CBAE07605}" type="presParOf" srcId="{3E663769-2BE0-6B49-BC3B-D8615EAAA421}" destId="{6E9C2A4E-9125-5649-BA8E-5A6960930B11}" srcOrd="0" destOrd="0" presId="urn:microsoft.com/office/officeart/2005/8/layout/hierarchy5"/>
    <dgm:cxn modelId="{6D19BAD4-B7B3-EB42-B71B-93682FB8BBC8}" type="presParOf" srcId="{7E56E4D9-A020-2B4A-8DD9-6995189AF7D3}" destId="{4BCCDD43-2CCE-7D40-B67E-F22DF2783F0C}" srcOrd="5" destOrd="0" presId="urn:microsoft.com/office/officeart/2005/8/layout/hierarchy5"/>
    <dgm:cxn modelId="{0A993520-F204-5645-9179-11CE350D4008}" type="presParOf" srcId="{4BCCDD43-2CCE-7D40-B67E-F22DF2783F0C}" destId="{05FE9CF1-B2D6-2043-8D0C-D2516ECD6FB0}" srcOrd="0" destOrd="0" presId="urn:microsoft.com/office/officeart/2005/8/layout/hierarchy5"/>
    <dgm:cxn modelId="{2A1D2A72-59C3-4648-A45B-96FA5ACB7BB4}" type="presParOf" srcId="{4BCCDD43-2CCE-7D40-B67E-F22DF2783F0C}" destId="{E6111608-23BB-EA4C-A9AD-5891D3777124}" srcOrd="1" destOrd="0" presId="urn:microsoft.com/office/officeart/2005/8/layout/hierarchy5"/>
    <dgm:cxn modelId="{A0EEC5A2-C5EC-8746-A544-3FE88E146B89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1101CB1C-82DE-EE49-AD8F-B04DFD660B50}" type="presOf" srcId="{BE3DAFC3-22BF-C341-8077-FCF437DC7C8D}" destId="{5461BFF1-D96F-8947-A9B2-17D8F2ADD446}" srcOrd="0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B1D2855B-3AB4-2D44-92E3-74A51C20B67D}" type="presOf" srcId="{F339F5B8-F89A-754B-9BFA-65874C60DB7A}" destId="{3559B619-D837-754B-8102-207C84454180}" srcOrd="0" destOrd="0" presId="urn:microsoft.com/office/officeart/2005/8/layout/hierarchy5"/>
    <dgm:cxn modelId="{A3194470-D0D2-5245-A71B-762364BE365B}" type="presOf" srcId="{A45C318E-9B0A-2E43-987C-C10EFC0359A9}" destId="{05FE9CF1-B2D6-2043-8D0C-D2516ECD6FB0}" srcOrd="0" destOrd="0" presId="urn:microsoft.com/office/officeart/2005/8/layout/hierarchy5"/>
    <dgm:cxn modelId="{A393F051-81D2-974F-886D-7DA50A48858B}" type="presOf" srcId="{4E17C6A3-9B26-D947-AA15-E97E5BA220E5}" destId="{B10FF412-A77A-5D4D-AC80-7CFFF767CC26}" srcOrd="1" destOrd="0" presId="urn:microsoft.com/office/officeart/2005/8/layout/hierarchy5"/>
    <dgm:cxn modelId="{8651C858-C79C-0C4D-B612-63E1F6D15AC3}" type="presOf" srcId="{3DCFC548-AC4F-9549-8C07-430D8CD6CF00}" destId="{221C9CAF-3F59-0049-B336-F958E62B9617}" srcOrd="0" destOrd="0" presId="urn:microsoft.com/office/officeart/2005/8/layout/hierarchy5"/>
    <dgm:cxn modelId="{5C308C19-4124-4647-B040-E2F3A2126C61}" type="presOf" srcId="{D3C99FA0-09AB-8444-9973-1CD2E4BF1D85}" destId="{8B7E89A7-FE16-6948-914A-65700DA76519}" srcOrd="1" destOrd="0" presId="urn:microsoft.com/office/officeart/2005/8/layout/hierarchy5"/>
    <dgm:cxn modelId="{4508591E-E901-4F47-BC9C-743B483387CF}" type="presOf" srcId="{A3CB4B28-1750-E142-BCD2-7E2EB273B516}" destId="{D2929E26-1F90-6D49-AA14-FCEE36A6CB56}" srcOrd="0" destOrd="0" presId="urn:microsoft.com/office/officeart/2005/8/layout/hierarchy5"/>
    <dgm:cxn modelId="{59980D32-5CD5-B445-ACA3-B0CD679B15F3}" type="presOf" srcId="{9A718BD6-94BB-1D4B-B73D-7155F75AE044}" destId="{256FC380-A617-6B41-88D9-CC1DC21526CC}" srcOrd="0" destOrd="0" presId="urn:microsoft.com/office/officeart/2005/8/layout/hierarchy5"/>
    <dgm:cxn modelId="{649F2B14-04A8-E149-8281-31B59B7E0D1C}" type="presOf" srcId="{444A9F1E-5234-3643-B518-2F9037C23EAF}" destId="{F1A99ACE-F69E-2D4D-99DA-0EE5E855DB68}" srcOrd="0" destOrd="0" presId="urn:microsoft.com/office/officeart/2005/8/layout/hierarchy5"/>
    <dgm:cxn modelId="{B13977F3-6D11-E248-935A-7142E1228E23}" type="presOf" srcId="{87693AF5-719A-194B-B1CA-C8804C931FC7}" destId="{9D0A1A56-9B1F-BA4C-BE4E-A2CF6B432669}" srcOrd="0" destOrd="0" presId="urn:microsoft.com/office/officeart/2005/8/layout/hierarchy5"/>
    <dgm:cxn modelId="{AEF5ED25-EF9F-F440-87CA-465879E02188}" type="presOf" srcId="{37594504-D479-E141-9AB9-DFE920523AC7}" destId="{FFE61F10-2E9E-F747-96FA-18547165C978}" srcOrd="0" destOrd="0" presId="urn:microsoft.com/office/officeart/2005/8/layout/hierarchy5"/>
    <dgm:cxn modelId="{45BC8FD3-EE22-EC4F-A2E2-FF4D47ED11AD}" type="presOf" srcId="{6FFC7796-5763-0A47-9BC6-31AA9E481410}" destId="{A38CC815-9508-6641-B741-E8CDBD18E515}" srcOrd="0" destOrd="0" presId="urn:microsoft.com/office/officeart/2005/8/layout/hierarchy5"/>
    <dgm:cxn modelId="{237B1082-E9C4-E948-B312-5C9036D665A7}" type="presOf" srcId="{4E17C6A3-9B26-D947-AA15-E97E5BA220E5}" destId="{66F13031-F75E-D844-A099-232EB22FB6E2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AEA66C0D-2CD0-9B45-9EB3-62873FAA11A3}" type="presOf" srcId="{4F9A35A4-B372-644D-BDB7-61660A4A26E6}" destId="{E810B35D-2F6A-C347-9837-B725ECEB6BA6}" srcOrd="0" destOrd="0" presId="urn:microsoft.com/office/officeart/2005/8/layout/hierarchy5"/>
    <dgm:cxn modelId="{60B4833D-D2A8-BC4A-8B19-643D7D4B2F39}" type="presOf" srcId="{7F9ADF7A-99FC-9947-A328-5B51C67FEA1F}" destId="{AC37C01C-3DB0-E243-975F-107C623D30C4}" srcOrd="0" destOrd="0" presId="urn:microsoft.com/office/officeart/2005/8/layout/hierarchy5"/>
    <dgm:cxn modelId="{89E4B761-B14D-A342-9F05-970866DD8FDA}" type="presOf" srcId="{F1618591-CE98-824D-9830-378B3B304A24}" destId="{BA5D4AFC-513D-904C-929B-9E59DC469C1C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B1CFBD18-958C-EC40-830D-CA69644C1DE9}" type="presOf" srcId="{5F86ADFF-C4AE-0344-A239-0C856C5869D2}" destId="{50C99DB9-9BB0-F04F-9BDE-6954EBC7B966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47DA656F-F3B5-5C4B-9F2B-8CA85D93CF86}" type="presOf" srcId="{20454766-565B-7B4E-AEEB-A6138568AF92}" destId="{ECD3D4EF-C09E-8C41-97CA-6D17648E0F23}" srcOrd="1" destOrd="0" presId="urn:microsoft.com/office/officeart/2005/8/layout/hierarchy5"/>
    <dgm:cxn modelId="{BD54D38E-4AA2-9F49-837B-1B4B2C32C7E7}" type="presOf" srcId="{3EB185C6-E2F4-7541-9D05-21974232E934}" destId="{55D02F28-2378-0841-9435-5D2F4CCD968B}" srcOrd="0" destOrd="0" presId="urn:microsoft.com/office/officeart/2005/8/layout/hierarchy5"/>
    <dgm:cxn modelId="{4D0A0B74-C5A3-0F4E-9B3B-8A1A835CE309}" type="presOf" srcId="{3C2C3A37-3C54-3D49-8FA9-D5E109B5DB22}" destId="{92CE0197-96BE-C146-9392-71643BA1F606}" srcOrd="0" destOrd="0" presId="urn:microsoft.com/office/officeart/2005/8/layout/hierarchy5"/>
    <dgm:cxn modelId="{49832563-41FF-204C-BB1A-F5FDAE76D40F}" type="presOf" srcId="{7F9ADF7A-99FC-9947-A328-5B51C67FEA1F}" destId="{9B3365CF-F5A9-B44D-8613-E6E28A16E1E7}" srcOrd="1" destOrd="0" presId="urn:microsoft.com/office/officeart/2005/8/layout/hierarchy5"/>
    <dgm:cxn modelId="{98073D71-03CE-AE40-8EED-6F2ECC7561E6}" type="presOf" srcId="{37594504-D479-E141-9AB9-DFE920523AC7}" destId="{A183BC37-C33A-0B45-B57E-7D763330C59C}" srcOrd="1" destOrd="0" presId="urn:microsoft.com/office/officeart/2005/8/layout/hierarchy5"/>
    <dgm:cxn modelId="{E43161E1-D3D3-DB49-B68F-D4EE4E1D21C9}" type="presOf" srcId="{0C310DF1-E58A-A348-8D62-BD8C1463842A}" destId="{C9846AA6-296A-4441-A7A1-728CAB3DCCDA}" srcOrd="0" destOrd="0" presId="urn:microsoft.com/office/officeart/2005/8/layout/hierarchy5"/>
    <dgm:cxn modelId="{26910A94-49C5-1944-B174-F5EC0111FAA8}" type="presOf" srcId="{7BF84856-3B90-4145-B7D3-5BB2A33F37D0}" destId="{886080F6-674F-C743-ABF0-84542A425B0A}" srcOrd="1" destOrd="0" presId="urn:microsoft.com/office/officeart/2005/8/layout/hierarchy5"/>
    <dgm:cxn modelId="{E9B477ED-0877-704B-81A9-19AA32BA4D26}" type="presOf" srcId="{3CFDA553-883D-C745-A3C7-8A4BA92F937B}" destId="{C10BF867-1A7A-4446-A053-A40303DB35CE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8B7E0D6F-5846-9B46-B60F-2C90474CD3E1}" type="presOf" srcId="{DD59BA61-EF50-8844-89AF-5D71C449109A}" destId="{E812A06F-B290-0F49-949F-B3F0BEDC6DD1}" srcOrd="0" destOrd="0" presId="urn:microsoft.com/office/officeart/2005/8/layout/hierarchy5"/>
    <dgm:cxn modelId="{73DD5999-19A1-B549-B547-C9244552571F}" type="presOf" srcId="{A7910F0B-92AE-E04B-9035-7A6DEAC4BFEF}" destId="{3E663769-2BE0-6B49-BC3B-D8615EAAA421}" srcOrd="0" destOrd="0" presId="urn:microsoft.com/office/officeart/2005/8/layout/hierarchy5"/>
    <dgm:cxn modelId="{954BB0B2-42FC-1D41-A6ED-C643AFC6EC21}" type="presOf" srcId="{4EFED201-BA1F-AE4A-B3F6-3570859DEAD8}" destId="{4B580FEB-6F77-5343-B986-AE10AC06D391}" srcOrd="1" destOrd="0" presId="urn:microsoft.com/office/officeart/2005/8/layout/hierarchy5"/>
    <dgm:cxn modelId="{7F5640E5-E3BC-5841-8E7A-D6384C107877}" type="presOf" srcId="{5F86ADFF-C4AE-0344-A239-0C856C5869D2}" destId="{2A472AA1-0CAB-A541-B487-A218DA1968C2}" srcOrd="1" destOrd="0" presId="urn:microsoft.com/office/officeart/2005/8/layout/hierarchy5"/>
    <dgm:cxn modelId="{5680734F-05EE-104C-8D12-5D89C0F30CC2}" type="presOf" srcId="{6FFC7796-5763-0A47-9BC6-31AA9E481410}" destId="{04B8F778-F898-274F-8926-69CC523E0CA1}" srcOrd="1" destOrd="0" presId="urn:microsoft.com/office/officeart/2005/8/layout/hierarchy5"/>
    <dgm:cxn modelId="{2457A0C6-808A-CB4E-8FE5-45FC9366C0AA}" type="presOf" srcId="{87693AF5-719A-194B-B1CA-C8804C931FC7}" destId="{D6A97811-54BB-2D48-9786-C8ECD0E65D37}" srcOrd="1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A2237277-6F30-B44D-A3F5-76C12C6C7322}" type="presOf" srcId="{C3DA678B-B0A6-6B49-9543-92143C2891DA}" destId="{1E06612D-F92A-D449-84C6-49735490689A}" srcOrd="0" destOrd="0" presId="urn:microsoft.com/office/officeart/2005/8/layout/hierarchy5"/>
    <dgm:cxn modelId="{1EE387BA-9320-004A-9090-B8981AD29668}" type="presOf" srcId="{4EFED201-BA1F-AE4A-B3F6-3570859DEAD8}" destId="{F418EDBA-514D-5849-8750-564C8A862E31}" srcOrd="0" destOrd="0" presId="urn:microsoft.com/office/officeart/2005/8/layout/hierarchy5"/>
    <dgm:cxn modelId="{E4FC5400-015B-B74F-A1E8-A40D51DCA068}" type="presOf" srcId="{1B735653-0644-F449-B4C4-0ED1F6A4C7E0}" destId="{7B0221F3-5D0D-5D4E-8BCD-63CF8E0DEB5D}" srcOrd="0" destOrd="0" presId="urn:microsoft.com/office/officeart/2005/8/layout/hierarchy5"/>
    <dgm:cxn modelId="{420BD288-8E47-944E-9043-C3EBC0A8C788}" type="presOf" srcId="{444A9F1E-5234-3643-B518-2F9037C23EAF}" destId="{D97C9E2D-C213-734F-B60E-BBA7EF37A19F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5BA8BEE-A4C2-AC4E-BA95-A03398950038}" type="presOf" srcId="{D3C99FA0-09AB-8444-9973-1CD2E4BF1D85}" destId="{031F961D-3F74-1240-A06C-0A2363EC79B5}" srcOrd="0" destOrd="0" presId="urn:microsoft.com/office/officeart/2005/8/layout/hierarchy5"/>
    <dgm:cxn modelId="{E19B71D0-9160-C04A-928B-C12090245EF1}" type="presOf" srcId="{DD59BA61-EF50-8844-89AF-5D71C449109A}" destId="{90C33F72-A687-C24C-8E67-B03C2EA3B10B}" srcOrd="1" destOrd="0" presId="urn:microsoft.com/office/officeart/2005/8/layout/hierarchy5"/>
    <dgm:cxn modelId="{1A334CBC-6F26-8C43-9E7B-4073E9B4C1DB}" type="presOf" srcId="{530EEE34-27A1-B446-AEFF-496FFF9994F7}" destId="{3933FE3C-EE74-5644-ABB3-BD72AAA82A62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CD30F9A3-177B-3548-B0E2-AD5AC356FE20}" type="presOf" srcId="{7BF84856-3B90-4145-B7D3-5BB2A33F37D0}" destId="{070CAA69-03B0-F24C-9492-720899E6B160}" srcOrd="0" destOrd="0" presId="urn:microsoft.com/office/officeart/2005/8/layout/hierarchy5"/>
    <dgm:cxn modelId="{75EE4B91-4545-7F46-BBCC-EA9D4CFA3DB4}" type="presOf" srcId="{A7910F0B-92AE-E04B-9035-7A6DEAC4BFEF}" destId="{6E9C2A4E-9125-5649-BA8E-5A6960930B11}" srcOrd="1" destOrd="0" presId="urn:microsoft.com/office/officeart/2005/8/layout/hierarchy5"/>
    <dgm:cxn modelId="{F0AB60B4-FF6D-3749-AC12-5E52BB93D510}" type="presOf" srcId="{20454766-565B-7B4E-AEEB-A6138568AF92}" destId="{4953A121-5957-5A43-A424-1A2809E07536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7CD15C50-A966-744A-BDA9-4782D5533338}" type="presParOf" srcId="{E810B35D-2F6A-C347-9837-B725ECEB6BA6}" destId="{3DD859A7-BADB-7548-B999-D5D1694DE6E9}" srcOrd="0" destOrd="0" presId="urn:microsoft.com/office/officeart/2005/8/layout/hierarchy5"/>
    <dgm:cxn modelId="{F3EDF2BA-9027-B445-BEA0-0ADE5BE74F24}" type="presParOf" srcId="{3DD859A7-BADB-7548-B999-D5D1694DE6E9}" destId="{DE4BCF83-B2F8-0745-B6E9-F0DB554E1593}" srcOrd="0" destOrd="0" presId="urn:microsoft.com/office/officeart/2005/8/layout/hierarchy5"/>
    <dgm:cxn modelId="{D7F74CA8-495B-C14F-82BE-C51A2E26D3F0}" type="presParOf" srcId="{DE4BCF83-B2F8-0745-B6E9-F0DB554E1593}" destId="{AF30A732-6CFB-F248-9309-4B678704E064}" srcOrd="0" destOrd="0" presId="urn:microsoft.com/office/officeart/2005/8/layout/hierarchy5"/>
    <dgm:cxn modelId="{B07FFF3F-C484-E74E-99E5-A6AA989CD359}" type="presParOf" srcId="{AF30A732-6CFB-F248-9309-4B678704E064}" destId="{C10BF867-1A7A-4446-A053-A40303DB35CE}" srcOrd="0" destOrd="0" presId="urn:microsoft.com/office/officeart/2005/8/layout/hierarchy5"/>
    <dgm:cxn modelId="{7A038D08-49D0-C341-9C7A-6BFCA028B576}" type="presParOf" srcId="{AF30A732-6CFB-F248-9309-4B678704E064}" destId="{7E56E4D9-A020-2B4A-8DD9-6995189AF7D3}" srcOrd="1" destOrd="0" presId="urn:microsoft.com/office/officeart/2005/8/layout/hierarchy5"/>
    <dgm:cxn modelId="{C2E7605B-E32E-4A40-8E64-2CFBDB4C90AD}" type="presParOf" srcId="{7E56E4D9-A020-2B4A-8DD9-6995189AF7D3}" destId="{FFE61F10-2E9E-F747-96FA-18547165C978}" srcOrd="0" destOrd="0" presId="urn:microsoft.com/office/officeart/2005/8/layout/hierarchy5"/>
    <dgm:cxn modelId="{7DAF764C-BF55-3A43-906B-C364E588D522}" type="presParOf" srcId="{FFE61F10-2E9E-F747-96FA-18547165C978}" destId="{A183BC37-C33A-0B45-B57E-7D763330C59C}" srcOrd="0" destOrd="0" presId="urn:microsoft.com/office/officeart/2005/8/layout/hierarchy5"/>
    <dgm:cxn modelId="{D24860BD-9570-1340-ADE3-07F91C23047E}" type="presParOf" srcId="{7E56E4D9-A020-2B4A-8DD9-6995189AF7D3}" destId="{8B152458-8A7E-B44C-95DB-3E93235784E6}" srcOrd="1" destOrd="0" presId="urn:microsoft.com/office/officeart/2005/8/layout/hierarchy5"/>
    <dgm:cxn modelId="{52332D93-D3C4-FF4B-8F29-5BAA98B14D0C}" type="presParOf" srcId="{8B152458-8A7E-B44C-95DB-3E93235784E6}" destId="{221C9CAF-3F59-0049-B336-F958E62B9617}" srcOrd="0" destOrd="0" presId="urn:microsoft.com/office/officeart/2005/8/layout/hierarchy5"/>
    <dgm:cxn modelId="{17F6F63E-3483-BA42-A01C-E336EF475A07}" type="presParOf" srcId="{8B152458-8A7E-B44C-95DB-3E93235784E6}" destId="{A835BB99-2B44-2748-BA8B-1F42E4A8BA14}" srcOrd="1" destOrd="0" presId="urn:microsoft.com/office/officeart/2005/8/layout/hierarchy5"/>
    <dgm:cxn modelId="{F42308A9-20F8-2240-AB2E-689001F61BBF}" type="presParOf" srcId="{7E56E4D9-A020-2B4A-8DD9-6995189AF7D3}" destId="{070CAA69-03B0-F24C-9492-720899E6B160}" srcOrd="2" destOrd="0" presId="urn:microsoft.com/office/officeart/2005/8/layout/hierarchy5"/>
    <dgm:cxn modelId="{ACDB2520-4C5A-7840-AB30-33E4DD0D14CF}" type="presParOf" srcId="{070CAA69-03B0-F24C-9492-720899E6B160}" destId="{886080F6-674F-C743-ABF0-84542A425B0A}" srcOrd="0" destOrd="0" presId="urn:microsoft.com/office/officeart/2005/8/layout/hierarchy5"/>
    <dgm:cxn modelId="{92A59311-FA75-C148-9653-597B2AE9D0C5}" type="presParOf" srcId="{7E56E4D9-A020-2B4A-8DD9-6995189AF7D3}" destId="{FD4EDB0E-719D-B941-B890-33E05B702EFC}" srcOrd="3" destOrd="0" presId="urn:microsoft.com/office/officeart/2005/8/layout/hierarchy5"/>
    <dgm:cxn modelId="{CF5798C8-215C-EC4D-953B-C554E8E60CC5}" type="presParOf" srcId="{FD4EDB0E-719D-B941-B890-33E05B702EFC}" destId="{55D02F28-2378-0841-9435-5D2F4CCD968B}" srcOrd="0" destOrd="0" presId="urn:microsoft.com/office/officeart/2005/8/layout/hierarchy5"/>
    <dgm:cxn modelId="{90AEF5E5-40FE-6C42-BC3D-A125DB7D213C}" type="presParOf" srcId="{FD4EDB0E-719D-B941-B890-33E05B702EFC}" destId="{ED65D717-49D7-A841-929E-2D84E1C3F705}" srcOrd="1" destOrd="0" presId="urn:microsoft.com/office/officeart/2005/8/layout/hierarchy5"/>
    <dgm:cxn modelId="{E10E1411-F92D-3D4F-8F7F-262FE668AA3D}" type="presParOf" srcId="{ED65D717-49D7-A841-929E-2D84E1C3F705}" destId="{031F961D-3F74-1240-A06C-0A2363EC79B5}" srcOrd="0" destOrd="0" presId="urn:microsoft.com/office/officeart/2005/8/layout/hierarchy5"/>
    <dgm:cxn modelId="{20022851-D0E9-8446-9424-5D4AD073FCE2}" type="presParOf" srcId="{031F961D-3F74-1240-A06C-0A2363EC79B5}" destId="{8B7E89A7-FE16-6948-914A-65700DA76519}" srcOrd="0" destOrd="0" presId="urn:microsoft.com/office/officeart/2005/8/layout/hierarchy5"/>
    <dgm:cxn modelId="{4F6EF519-EF6F-3F40-B3E0-167777ECFEE7}" type="presParOf" srcId="{ED65D717-49D7-A841-929E-2D84E1C3F705}" destId="{EDD360A7-3AB9-544E-BBF4-CEE1B01B4B7E}" srcOrd="1" destOrd="0" presId="urn:microsoft.com/office/officeart/2005/8/layout/hierarchy5"/>
    <dgm:cxn modelId="{5A3DB6AF-72AC-994D-B2CE-2158CE287BD5}" type="presParOf" srcId="{EDD360A7-3AB9-544E-BBF4-CEE1B01B4B7E}" destId="{3933FE3C-EE74-5644-ABB3-BD72AAA82A62}" srcOrd="0" destOrd="0" presId="urn:microsoft.com/office/officeart/2005/8/layout/hierarchy5"/>
    <dgm:cxn modelId="{C9EA057E-5869-E848-99CD-FC8E5F1624D4}" type="presParOf" srcId="{EDD360A7-3AB9-544E-BBF4-CEE1B01B4B7E}" destId="{706AEDF1-690A-5041-9E7C-1D01343E8CCB}" srcOrd="1" destOrd="0" presId="urn:microsoft.com/office/officeart/2005/8/layout/hierarchy5"/>
    <dgm:cxn modelId="{4A8709E2-1159-A34A-9E30-574EDA2695F4}" type="presParOf" srcId="{706AEDF1-690A-5041-9E7C-1D01343E8CCB}" destId="{F1A99ACE-F69E-2D4D-99DA-0EE5E855DB68}" srcOrd="0" destOrd="0" presId="urn:microsoft.com/office/officeart/2005/8/layout/hierarchy5"/>
    <dgm:cxn modelId="{375F1D06-F3D4-1142-8E17-0128E90F1FCF}" type="presParOf" srcId="{F1A99ACE-F69E-2D4D-99DA-0EE5E855DB68}" destId="{D97C9E2D-C213-734F-B60E-BBA7EF37A19F}" srcOrd="0" destOrd="0" presId="urn:microsoft.com/office/officeart/2005/8/layout/hierarchy5"/>
    <dgm:cxn modelId="{9873A207-9E85-7C48-9A21-1BFC34EB6870}" type="presParOf" srcId="{706AEDF1-690A-5041-9E7C-1D01343E8CCB}" destId="{9DADD097-8A93-5342-99E8-8390F439340B}" srcOrd="1" destOrd="0" presId="urn:microsoft.com/office/officeart/2005/8/layout/hierarchy5"/>
    <dgm:cxn modelId="{6F2B9A27-C0A8-2643-B979-BE1B2F2374D8}" type="presParOf" srcId="{9DADD097-8A93-5342-99E8-8390F439340B}" destId="{5461BFF1-D96F-8947-A9B2-17D8F2ADD446}" srcOrd="0" destOrd="0" presId="urn:microsoft.com/office/officeart/2005/8/layout/hierarchy5"/>
    <dgm:cxn modelId="{595574A7-5C70-6547-9924-E9ABB079B55E}" type="presParOf" srcId="{9DADD097-8A93-5342-99E8-8390F439340B}" destId="{7E4192CE-2E72-CE4B-8768-D9DB805B3450}" srcOrd="1" destOrd="0" presId="urn:microsoft.com/office/officeart/2005/8/layout/hierarchy5"/>
    <dgm:cxn modelId="{DF3A477C-00B3-064F-8BCE-72FEC0721542}" type="presParOf" srcId="{ED65D717-49D7-A841-929E-2D84E1C3F705}" destId="{66F13031-F75E-D844-A099-232EB22FB6E2}" srcOrd="2" destOrd="0" presId="urn:microsoft.com/office/officeart/2005/8/layout/hierarchy5"/>
    <dgm:cxn modelId="{A87923D5-7527-9043-94D5-35165247ED04}" type="presParOf" srcId="{66F13031-F75E-D844-A099-232EB22FB6E2}" destId="{B10FF412-A77A-5D4D-AC80-7CFFF767CC26}" srcOrd="0" destOrd="0" presId="urn:microsoft.com/office/officeart/2005/8/layout/hierarchy5"/>
    <dgm:cxn modelId="{D629C289-31DD-5743-B779-A660E9DB62D2}" type="presParOf" srcId="{ED65D717-49D7-A841-929E-2D84E1C3F705}" destId="{C854021C-7DD2-FD4C-B5A9-2485D3BA72CE}" srcOrd="3" destOrd="0" presId="urn:microsoft.com/office/officeart/2005/8/layout/hierarchy5"/>
    <dgm:cxn modelId="{71BDA137-AD83-CA45-9C36-44B01F9B9491}" type="presParOf" srcId="{C854021C-7DD2-FD4C-B5A9-2485D3BA72CE}" destId="{92CE0197-96BE-C146-9392-71643BA1F606}" srcOrd="0" destOrd="0" presId="urn:microsoft.com/office/officeart/2005/8/layout/hierarchy5"/>
    <dgm:cxn modelId="{B4FC3732-A7C8-ED42-86B1-14546547170D}" type="presParOf" srcId="{C854021C-7DD2-FD4C-B5A9-2485D3BA72CE}" destId="{4F51183B-8D4A-0A42-A5AA-F95ACCACE3DC}" srcOrd="1" destOrd="0" presId="urn:microsoft.com/office/officeart/2005/8/layout/hierarchy5"/>
    <dgm:cxn modelId="{CE53168F-7D26-C741-ACED-D716BC2A2453}" type="presParOf" srcId="{4F51183B-8D4A-0A42-A5AA-F95ACCACE3DC}" destId="{4953A121-5957-5A43-A424-1A2809E07536}" srcOrd="0" destOrd="0" presId="urn:microsoft.com/office/officeart/2005/8/layout/hierarchy5"/>
    <dgm:cxn modelId="{578670E5-A67F-0A49-A140-467D63E48C74}" type="presParOf" srcId="{4953A121-5957-5A43-A424-1A2809E07536}" destId="{ECD3D4EF-C09E-8C41-97CA-6D17648E0F23}" srcOrd="0" destOrd="0" presId="urn:microsoft.com/office/officeart/2005/8/layout/hierarchy5"/>
    <dgm:cxn modelId="{DCB558B6-EF93-BB47-A26B-5D8AC775CD7F}" type="presParOf" srcId="{4F51183B-8D4A-0A42-A5AA-F95ACCACE3DC}" destId="{95589B5A-23D4-9245-8A2C-F4BE2BD882A6}" srcOrd="1" destOrd="0" presId="urn:microsoft.com/office/officeart/2005/8/layout/hierarchy5"/>
    <dgm:cxn modelId="{ED7A313E-2529-EC4E-9104-D6240F11D636}" type="presParOf" srcId="{95589B5A-23D4-9245-8A2C-F4BE2BD882A6}" destId="{BA5D4AFC-513D-904C-929B-9E59DC469C1C}" srcOrd="0" destOrd="0" presId="urn:microsoft.com/office/officeart/2005/8/layout/hierarchy5"/>
    <dgm:cxn modelId="{3A4775BF-2D42-8A41-BF61-D21C6317C707}" type="presParOf" srcId="{95589B5A-23D4-9245-8A2C-F4BE2BD882A6}" destId="{17123F71-7DB5-5A4A-868D-486B2A0BF4DF}" srcOrd="1" destOrd="0" presId="urn:microsoft.com/office/officeart/2005/8/layout/hierarchy5"/>
    <dgm:cxn modelId="{D1FEF1A1-8E1A-EB49-95BC-56F4323E9092}" type="presParOf" srcId="{17123F71-7DB5-5A4A-868D-486B2A0BF4DF}" destId="{AC37C01C-3DB0-E243-975F-107C623D30C4}" srcOrd="0" destOrd="0" presId="urn:microsoft.com/office/officeart/2005/8/layout/hierarchy5"/>
    <dgm:cxn modelId="{9BDA9A11-8248-E04E-BF88-5A91D3C023A0}" type="presParOf" srcId="{AC37C01C-3DB0-E243-975F-107C623D30C4}" destId="{9B3365CF-F5A9-B44D-8613-E6E28A16E1E7}" srcOrd="0" destOrd="0" presId="urn:microsoft.com/office/officeart/2005/8/layout/hierarchy5"/>
    <dgm:cxn modelId="{75A1FDBF-17CF-724B-B799-58C7C570266A}" type="presParOf" srcId="{17123F71-7DB5-5A4A-868D-486B2A0BF4DF}" destId="{C5848936-1CD1-484B-B263-A35F16823360}" srcOrd="1" destOrd="0" presId="urn:microsoft.com/office/officeart/2005/8/layout/hierarchy5"/>
    <dgm:cxn modelId="{C59DA874-3E66-3D42-8942-8A9C7D3A1874}" type="presParOf" srcId="{C5848936-1CD1-484B-B263-A35F16823360}" destId="{1E06612D-F92A-D449-84C6-49735490689A}" srcOrd="0" destOrd="0" presId="urn:microsoft.com/office/officeart/2005/8/layout/hierarchy5"/>
    <dgm:cxn modelId="{8173F0CA-1BB3-9440-BF0B-DD8C5345B70D}" type="presParOf" srcId="{C5848936-1CD1-484B-B263-A35F16823360}" destId="{677CD7DF-E483-4B49-9951-22C59CD1F917}" srcOrd="1" destOrd="0" presId="urn:microsoft.com/office/officeart/2005/8/layout/hierarchy5"/>
    <dgm:cxn modelId="{51E5C6D5-51EA-1B43-87B4-D02A3DB7ABEB}" type="presParOf" srcId="{17123F71-7DB5-5A4A-868D-486B2A0BF4DF}" destId="{50C99DB9-9BB0-F04F-9BDE-6954EBC7B966}" srcOrd="2" destOrd="0" presId="urn:microsoft.com/office/officeart/2005/8/layout/hierarchy5"/>
    <dgm:cxn modelId="{1B3D6BF1-21AF-F74C-9B52-156527DC20E3}" type="presParOf" srcId="{50C99DB9-9BB0-F04F-9BDE-6954EBC7B966}" destId="{2A472AA1-0CAB-A541-B487-A218DA1968C2}" srcOrd="0" destOrd="0" presId="urn:microsoft.com/office/officeart/2005/8/layout/hierarchy5"/>
    <dgm:cxn modelId="{3D638846-7D9F-A142-8062-494A619CCDBD}" type="presParOf" srcId="{17123F71-7DB5-5A4A-868D-486B2A0BF4DF}" destId="{94183DDD-BDAF-DB4D-9A08-A9AECD089A28}" srcOrd="3" destOrd="0" presId="urn:microsoft.com/office/officeart/2005/8/layout/hierarchy5"/>
    <dgm:cxn modelId="{B696FE18-7989-A94C-8FCA-09DD163E4A46}" type="presParOf" srcId="{94183DDD-BDAF-DB4D-9A08-A9AECD089A28}" destId="{7B0221F3-5D0D-5D4E-8BCD-63CF8E0DEB5D}" srcOrd="0" destOrd="0" presId="urn:microsoft.com/office/officeart/2005/8/layout/hierarchy5"/>
    <dgm:cxn modelId="{7F9E6C5A-55E0-4844-8DF8-C19AD8743AFA}" type="presParOf" srcId="{94183DDD-BDAF-DB4D-9A08-A9AECD089A28}" destId="{C0619D3B-3E71-A84A-989D-E6D782868BD7}" srcOrd="1" destOrd="0" presId="urn:microsoft.com/office/officeart/2005/8/layout/hierarchy5"/>
    <dgm:cxn modelId="{91F47DCA-BFCF-8042-836C-77636B6AA6E5}" type="presParOf" srcId="{C0619D3B-3E71-A84A-989D-E6D782868BD7}" destId="{9D0A1A56-9B1F-BA4C-BE4E-A2CF6B432669}" srcOrd="0" destOrd="0" presId="urn:microsoft.com/office/officeart/2005/8/layout/hierarchy5"/>
    <dgm:cxn modelId="{D33572D4-86C6-0843-964A-C0869DB98B1E}" type="presParOf" srcId="{9D0A1A56-9B1F-BA4C-BE4E-A2CF6B432669}" destId="{D6A97811-54BB-2D48-9786-C8ECD0E65D37}" srcOrd="0" destOrd="0" presId="urn:microsoft.com/office/officeart/2005/8/layout/hierarchy5"/>
    <dgm:cxn modelId="{7CFE6E57-86FB-D34E-B55A-66315C0AA11E}" type="presParOf" srcId="{C0619D3B-3E71-A84A-989D-E6D782868BD7}" destId="{42C111A5-AEC5-A545-8341-E43FBEB7A8CD}" srcOrd="1" destOrd="0" presId="urn:microsoft.com/office/officeart/2005/8/layout/hierarchy5"/>
    <dgm:cxn modelId="{751B3831-637B-0246-9CFA-A4E6C7A0ED00}" type="presParOf" srcId="{42C111A5-AEC5-A545-8341-E43FBEB7A8CD}" destId="{3559B619-D837-754B-8102-207C84454180}" srcOrd="0" destOrd="0" presId="urn:microsoft.com/office/officeart/2005/8/layout/hierarchy5"/>
    <dgm:cxn modelId="{129E6BCB-9107-8C49-818E-9875C91F4EEA}" type="presParOf" srcId="{42C111A5-AEC5-A545-8341-E43FBEB7A8CD}" destId="{895302B9-FCDA-2B4B-A528-938F37E874EA}" srcOrd="1" destOrd="0" presId="urn:microsoft.com/office/officeart/2005/8/layout/hierarchy5"/>
    <dgm:cxn modelId="{C4A9B039-7C99-674A-AE56-74BFDC8AA021}" type="presParOf" srcId="{895302B9-FCDA-2B4B-A528-938F37E874EA}" destId="{A38CC815-9508-6641-B741-E8CDBD18E515}" srcOrd="0" destOrd="0" presId="urn:microsoft.com/office/officeart/2005/8/layout/hierarchy5"/>
    <dgm:cxn modelId="{C6C67392-C0DA-C543-BBED-2C8B86F178BB}" type="presParOf" srcId="{A38CC815-9508-6641-B741-E8CDBD18E515}" destId="{04B8F778-F898-274F-8926-69CC523E0CA1}" srcOrd="0" destOrd="0" presId="urn:microsoft.com/office/officeart/2005/8/layout/hierarchy5"/>
    <dgm:cxn modelId="{C5DC80EB-AC70-4345-94FE-BDB485FDF634}" type="presParOf" srcId="{895302B9-FCDA-2B4B-A528-938F37E874EA}" destId="{4D6E8784-8752-F04F-8A92-2DD7FB304353}" srcOrd="1" destOrd="0" presId="urn:microsoft.com/office/officeart/2005/8/layout/hierarchy5"/>
    <dgm:cxn modelId="{208F94A7-B13E-6546-AE62-FA737D0CF673}" type="presParOf" srcId="{4D6E8784-8752-F04F-8A92-2DD7FB304353}" destId="{256FC380-A617-6B41-88D9-CC1DC21526CC}" srcOrd="0" destOrd="0" presId="urn:microsoft.com/office/officeart/2005/8/layout/hierarchy5"/>
    <dgm:cxn modelId="{8DBAE383-6C5F-E449-A754-EE44185F70A5}" type="presParOf" srcId="{4D6E8784-8752-F04F-8A92-2DD7FB304353}" destId="{00260CFC-C2A6-F540-87E3-4B20056E52FC}" srcOrd="1" destOrd="0" presId="urn:microsoft.com/office/officeart/2005/8/layout/hierarchy5"/>
    <dgm:cxn modelId="{AEDD5EBA-B1A8-C142-B999-EEBD0BF706CF}" type="presParOf" srcId="{C0619D3B-3E71-A84A-989D-E6D782868BD7}" destId="{E812A06F-B290-0F49-949F-B3F0BEDC6DD1}" srcOrd="2" destOrd="0" presId="urn:microsoft.com/office/officeart/2005/8/layout/hierarchy5"/>
    <dgm:cxn modelId="{EE647DFA-D672-CD49-96FC-8DA5C3D9BC5D}" type="presParOf" srcId="{E812A06F-B290-0F49-949F-B3F0BEDC6DD1}" destId="{90C33F72-A687-C24C-8E67-B03C2EA3B10B}" srcOrd="0" destOrd="0" presId="urn:microsoft.com/office/officeart/2005/8/layout/hierarchy5"/>
    <dgm:cxn modelId="{50EA35E0-904F-E54D-A49C-1006AB23CDC5}" type="presParOf" srcId="{C0619D3B-3E71-A84A-989D-E6D782868BD7}" destId="{E5B4616F-6A6F-5444-926D-7544A04958A9}" srcOrd="3" destOrd="0" presId="urn:microsoft.com/office/officeart/2005/8/layout/hierarchy5"/>
    <dgm:cxn modelId="{AA67A1F0-1AFE-B945-ACE0-9EDCFA6B78C2}" type="presParOf" srcId="{E5B4616F-6A6F-5444-926D-7544A04958A9}" destId="{C9846AA6-296A-4441-A7A1-728CAB3DCCDA}" srcOrd="0" destOrd="0" presId="urn:microsoft.com/office/officeart/2005/8/layout/hierarchy5"/>
    <dgm:cxn modelId="{70DCA2E2-092A-BF46-89E1-C005FD7CFD64}" type="presParOf" srcId="{E5B4616F-6A6F-5444-926D-7544A04958A9}" destId="{DB273E12-5BE6-C640-ACB8-3E3857A66EFE}" srcOrd="1" destOrd="0" presId="urn:microsoft.com/office/officeart/2005/8/layout/hierarchy5"/>
    <dgm:cxn modelId="{433ADF24-F734-5C44-A6C7-9E72332C6CDA}" type="presParOf" srcId="{DB273E12-5BE6-C640-ACB8-3E3857A66EFE}" destId="{F418EDBA-514D-5849-8750-564C8A862E31}" srcOrd="0" destOrd="0" presId="urn:microsoft.com/office/officeart/2005/8/layout/hierarchy5"/>
    <dgm:cxn modelId="{CD4675FF-C18A-2549-97E8-CFB68439AAB2}" type="presParOf" srcId="{F418EDBA-514D-5849-8750-564C8A862E31}" destId="{4B580FEB-6F77-5343-B986-AE10AC06D391}" srcOrd="0" destOrd="0" presId="urn:microsoft.com/office/officeart/2005/8/layout/hierarchy5"/>
    <dgm:cxn modelId="{C78702FF-CFD9-D64C-8DB7-2F48C64013A5}" type="presParOf" srcId="{DB273E12-5BE6-C640-ACB8-3E3857A66EFE}" destId="{BB295847-1532-0548-94BA-F95D7E6D7091}" srcOrd="1" destOrd="0" presId="urn:microsoft.com/office/officeart/2005/8/layout/hierarchy5"/>
    <dgm:cxn modelId="{AB2DAA17-0D29-F846-926C-FBEB2DE108EC}" type="presParOf" srcId="{BB295847-1532-0548-94BA-F95D7E6D7091}" destId="{D2929E26-1F90-6D49-AA14-FCEE36A6CB56}" srcOrd="0" destOrd="0" presId="urn:microsoft.com/office/officeart/2005/8/layout/hierarchy5"/>
    <dgm:cxn modelId="{E7C11CC3-A491-964F-84B1-B2FE95A20486}" type="presParOf" srcId="{BB295847-1532-0548-94BA-F95D7E6D7091}" destId="{17CC88A1-3A4A-8649-8ABE-A20BB8CE70FC}" srcOrd="1" destOrd="0" presId="urn:microsoft.com/office/officeart/2005/8/layout/hierarchy5"/>
    <dgm:cxn modelId="{1ACBF55A-024B-4147-A35E-92772B116A6D}" type="presParOf" srcId="{7E56E4D9-A020-2B4A-8DD9-6995189AF7D3}" destId="{3E663769-2BE0-6B49-BC3B-D8615EAAA421}" srcOrd="4" destOrd="0" presId="urn:microsoft.com/office/officeart/2005/8/layout/hierarchy5"/>
    <dgm:cxn modelId="{BA58B5A3-7860-1B4A-AD65-320C82AB3E94}" type="presParOf" srcId="{3E663769-2BE0-6B49-BC3B-D8615EAAA421}" destId="{6E9C2A4E-9125-5649-BA8E-5A6960930B11}" srcOrd="0" destOrd="0" presId="urn:microsoft.com/office/officeart/2005/8/layout/hierarchy5"/>
    <dgm:cxn modelId="{1B32F7ED-D300-2044-A005-C25A39AD931C}" type="presParOf" srcId="{7E56E4D9-A020-2B4A-8DD9-6995189AF7D3}" destId="{4BCCDD43-2CCE-7D40-B67E-F22DF2783F0C}" srcOrd="5" destOrd="0" presId="urn:microsoft.com/office/officeart/2005/8/layout/hierarchy5"/>
    <dgm:cxn modelId="{C6EBA83F-F736-2541-9823-1A96F42AC09D}" type="presParOf" srcId="{4BCCDD43-2CCE-7D40-B67E-F22DF2783F0C}" destId="{05FE9CF1-B2D6-2043-8D0C-D2516ECD6FB0}" srcOrd="0" destOrd="0" presId="urn:microsoft.com/office/officeart/2005/8/layout/hierarchy5"/>
    <dgm:cxn modelId="{429CBA47-E4E3-0D4D-B552-2BEA2B59982A}" type="presParOf" srcId="{4BCCDD43-2CCE-7D40-B67E-F22DF2783F0C}" destId="{E6111608-23BB-EA4C-A9AD-5891D3777124}" srcOrd="1" destOrd="0" presId="urn:microsoft.com/office/officeart/2005/8/layout/hierarchy5"/>
    <dgm:cxn modelId="{E63A37DC-6B27-CF48-97C8-CF2B83DDF288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1510E955-900E-1D41-A32B-01C4D7F473D8}" type="presOf" srcId="{37594504-D479-E141-9AB9-DFE920523AC7}" destId="{A183BC37-C33A-0B45-B57E-7D763330C59C}" srcOrd="1" destOrd="0" presId="urn:microsoft.com/office/officeart/2005/8/layout/hierarchy5"/>
    <dgm:cxn modelId="{052F4EB3-CA4F-F545-A4CC-3ACE0AD75460}" type="presOf" srcId="{DD59BA61-EF50-8844-89AF-5D71C449109A}" destId="{E812A06F-B290-0F49-949F-B3F0BEDC6DD1}" srcOrd="0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2F9B7F34-F902-4D4A-BFA9-57893352AEA1}" type="presOf" srcId="{5F86ADFF-C4AE-0344-A239-0C856C5869D2}" destId="{50C99DB9-9BB0-F04F-9BDE-6954EBC7B966}" srcOrd="0" destOrd="0" presId="urn:microsoft.com/office/officeart/2005/8/layout/hierarchy5"/>
    <dgm:cxn modelId="{AF6C8EE7-50A6-2E40-9520-D5A3DA0A38DC}" type="presOf" srcId="{7F9ADF7A-99FC-9947-A328-5B51C67FEA1F}" destId="{AC37C01C-3DB0-E243-975F-107C623D30C4}" srcOrd="0" destOrd="0" presId="urn:microsoft.com/office/officeart/2005/8/layout/hierarchy5"/>
    <dgm:cxn modelId="{57F9BE67-30A8-5346-83FA-31562ED2668D}" type="presOf" srcId="{3C2C3A37-3C54-3D49-8FA9-D5E109B5DB22}" destId="{92CE0197-96BE-C146-9392-71643BA1F606}" srcOrd="0" destOrd="0" presId="urn:microsoft.com/office/officeart/2005/8/layout/hierarchy5"/>
    <dgm:cxn modelId="{D2924B97-7733-7549-8670-2902DA9B92E1}" type="presOf" srcId="{7BF84856-3B90-4145-B7D3-5BB2A33F37D0}" destId="{886080F6-674F-C743-ABF0-84542A425B0A}" srcOrd="1" destOrd="0" presId="urn:microsoft.com/office/officeart/2005/8/layout/hierarchy5"/>
    <dgm:cxn modelId="{6310EFA4-B3BE-8D4B-93AD-649E5C60389F}" type="presOf" srcId="{DD59BA61-EF50-8844-89AF-5D71C449109A}" destId="{90C33F72-A687-C24C-8E67-B03C2EA3B10B}" srcOrd="1" destOrd="0" presId="urn:microsoft.com/office/officeart/2005/8/layout/hierarchy5"/>
    <dgm:cxn modelId="{27985D27-104B-EE40-96AF-523431882DE3}" type="presOf" srcId="{F1618591-CE98-824D-9830-378B3B304A24}" destId="{BA5D4AFC-513D-904C-929B-9E59DC469C1C}" srcOrd="0" destOrd="0" presId="urn:microsoft.com/office/officeart/2005/8/layout/hierarchy5"/>
    <dgm:cxn modelId="{9687345F-6CCA-034B-A0C7-C4ADBE811FF4}" type="presOf" srcId="{6FFC7796-5763-0A47-9BC6-31AA9E481410}" destId="{04B8F778-F898-274F-8926-69CC523E0CA1}" srcOrd="1" destOrd="0" presId="urn:microsoft.com/office/officeart/2005/8/layout/hierarchy5"/>
    <dgm:cxn modelId="{B0CDAF05-8BC6-AB45-9538-97794598BCFD}" type="presOf" srcId="{D3C99FA0-09AB-8444-9973-1CD2E4BF1D85}" destId="{8B7E89A7-FE16-6948-914A-65700DA76519}" srcOrd="1" destOrd="0" presId="urn:microsoft.com/office/officeart/2005/8/layout/hierarchy5"/>
    <dgm:cxn modelId="{73636022-940E-0649-B9D2-9B42748F32FA}" type="presOf" srcId="{6FFC7796-5763-0A47-9BC6-31AA9E481410}" destId="{A38CC815-9508-6641-B741-E8CDBD18E515}" srcOrd="0" destOrd="0" presId="urn:microsoft.com/office/officeart/2005/8/layout/hierarchy5"/>
    <dgm:cxn modelId="{0CECDE08-BB9B-424D-9DC3-D8736A087737}" type="presOf" srcId="{4EFED201-BA1F-AE4A-B3F6-3570859DEAD8}" destId="{4B580FEB-6F77-5343-B986-AE10AC06D391}" srcOrd="1" destOrd="0" presId="urn:microsoft.com/office/officeart/2005/8/layout/hierarchy5"/>
    <dgm:cxn modelId="{B57ADDBA-FB53-4947-95BC-B4B62B6183AD}" type="presOf" srcId="{20454766-565B-7B4E-AEEB-A6138568AF92}" destId="{4953A121-5957-5A43-A424-1A2809E07536}" srcOrd="0" destOrd="0" presId="urn:microsoft.com/office/officeart/2005/8/layout/hierarchy5"/>
    <dgm:cxn modelId="{93A33616-738A-2C4F-A5C4-B5407A05060B}" type="presOf" srcId="{1B735653-0644-F449-B4C4-0ED1F6A4C7E0}" destId="{7B0221F3-5D0D-5D4E-8BCD-63CF8E0DEB5D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598208BF-587C-9642-A51C-3D0976773AC6}" type="presOf" srcId="{3CFDA553-883D-C745-A3C7-8A4BA92F937B}" destId="{C10BF867-1A7A-4446-A053-A40303DB35CE}" srcOrd="0" destOrd="0" presId="urn:microsoft.com/office/officeart/2005/8/layout/hierarchy5"/>
    <dgm:cxn modelId="{1A5AB34E-5884-1842-9276-3B50E378A047}" type="presOf" srcId="{4E17C6A3-9B26-D947-AA15-E97E5BA220E5}" destId="{66F13031-F75E-D844-A099-232EB22FB6E2}" srcOrd="0" destOrd="0" presId="urn:microsoft.com/office/officeart/2005/8/layout/hierarchy5"/>
    <dgm:cxn modelId="{CB7ABFF8-FB3F-9445-83A8-2D8FF92E46A4}" type="presOf" srcId="{20454766-565B-7B4E-AEEB-A6138568AF92}" destId="{ECD3D4EF-C09E-8C41-97CA-6D17648E0F23}" srcOrd="1" destOrd="0" presId="urn:microsoft.com/office/officeart/2005/8/layout/hierarchy5"/>
    <dgm:cxn modelId="{0DFD3511-0F69-1243-B833-01B5120E8EAD}" type="presOf" srcId="{7F9ADF7A-99FC-9947-A328-5B51C67FEA1F}" destId="{9B3365CF-F5A9-B44D-8613-E6E28A16E1E7}" srcOrd="1" destOrd="0" presId="urn:microsoft.com/office/officeart/2005/8/layout/hierarchy5"/>
    <dgm:cxn modelId="{8DB19665-43FA-E149-9AAA-DF275E55FF43}" type="presOf" srcId="{444A9F1E-5234-3643-B518-2F9037C23EAF}" destId="{D97C9E2D-C213-734F-B60E-BBA7EF37A19F}" srcOrd="1" destOrd="0" presId="urn:microsoft.com/office/officeart/2005/8/layout/hierarchy5"/>
    <dgm:cxn modelId="{327B3C51-15F1-F143-863D-111882EC5D90}" type="presOf" srcId="{0C310DF1-E58A-A348-8D62-BD8C1463842A}" destId="{C9846AA6-296A-4441-A7A1-728CAB3DCCDA}" srcOrd="0" destOrd="0" presId="urn:microsoft.com/office/officeart/2005/8/layout/hierarchy5"/>
    <dgm:cxn modelId="{EBDD864C-1804-8E48-9847-B61A8F5E92EB}" type="presOf" srcId="{530EEE34-27A1-B446-AEFF-496FFF9994F7}" destId="{3933FE3C-EE74-5644-ABB3-BD72AAA82A62}" srcOrd="0" destOrd="0" presId="urn:microsoft.com/office/officeart/2005/8/layout/hierarchy5"/>
    <dgm:cxn modelId="{98D07CA4-03F3-A348-AD62-7CBEEDE27827}" type="presOf" srcId="{A7910F0B-92AE-E04B-9035-7A6DEAC4BFEF}" destId="{3E663769-2BE0-6B49-BC3B-D8615EAAA421}" srcOrd="0" destOrd="0" presId="urn:microsoft.com/office/officeart/2005/8/layout/hierarchy5"/>
    <dgm:cxn modelId="{7C903783-55D3-7E4E-B57E-B772FEB1BE45}" type="presOf" srcId="{D3C99FA0-09AB-8444-9973-1CD2E4BF1D85}" destId="{031F961D-3F74-1240-A06C-0A2363EC79B5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B66E8710-66C0-2442-8C02-FF9113CA9E19}" type="presOf" srcId="{A45C318E-9B0A-2E43-987C-C10EFC0359A9}" destId="{05FE9CF1-B2D6-2043-8D0C-D2516ECD6FB0}" srcOrd="0" destOrd="0" presId="urn:microsoft.com/office/officeart/2005/8/layout/hierarchy5"/>
    <dgm:cxn modelId="{AABAC7C5-865E-554E-9A1B-B726A1144783}" type="presOf" srcId="{87693AF5-719A-194B-B1CA-C8804C931FC7}" destId="{D6A97811-54BB-2D48-9786-C8ECD0E65D37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9E26EC2A-B176-2A40-A823-F96254839A33}" type="presOf" srcId="{9A718BD6-94BB-1D4B-B73D-7155F75AE044}" destId="{256FC380-A617-6B41-88D9-CC1DC21526CC}" srcOrd="0" destOrd="0" presId="urn:microsoft.com/office/officeart/2005/8/layout/hierarchy5"/>
    <dgm:cxn modelId="{0DC00843-51CB-324B-91FA-DB287B1C9668}" type="presOf" srcId="{87693AF5-719A-194B-B1CA-C8804C931FC7}" destId="{9D0A1A56-9B1F-BA4C-BE4E-A2CF6B432669}" srcOrd="0" destOrd="0" presId="urn:microsoft.com/office/officeart/2005/8/layout/hierarchy5"/>
    <dgm:cxn modelId="{15B39FE2-880C-1A47-9774-19CF8529A8AA}" type="presOf" srcId="{5F86ADFF-C4AE-0344-A239-0C856C5869D2}" destId="{2A472AA1-0CAB-A541-B487-A218DA1968C2}" srcOrd="1" destOrd="0" presId="urn:microsoft.com/office/officeart/2005/8/layout/hierarchy5"/>
    <dgm:cxn modelId="{171651AA-D5A1-5041-B84E-B8F974360AB7}" type="presOf" srcId="{F339F5B8-F89A-754B-9BFA-65874C60DB7A}" destId="{3559B619-D837-754B-8102-207C84454180}" srcOrd="0" destOrd="0" presId="urn:microsoft.com/office/officeart/2005/8/layout/hierarchy5"/>
    <dgm:cxn modelId="{1E265B23-B5C9-3A47-A999-BDD5E32B2424}" type="presOf" srcId="{3EB185C6-E2F4-7541-9D05-21974232E934}" destId="{55D02F28-2378-0841-9435-5D2F4CCD968B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516910EF-02DF-8442-9F6C-F9E1962F761D}" type="presOf" srcId="{4EFED201-BA1F-AE4A-B3F6-3570859DEAD8}" destId="{F418EDBA-514D-5849-8750-564C8A862E31}" srcOrd="0" destOrd="0" presId="urn:microsoft.com/office/officeart/2005/8/layout/hierarchy5"/>
    <dgm:cxn modelId="{B424AD62-619B-8248-BFE1-CC63953915BA}" type="presOf" srcId="{4F9A35A4-B372-644D-BDB7-61660A4A26E6}" destId="{E810B35D-2F6A-C347-9837-B725ECEB6BA6}" srcOrd="0" destOrd="0" presId="urn:microsoft.com/office/officeart/2005/8/layout/hierarchy5"/>
    <dgm:cxn modelId="{61239F80-D1C1-9049-ACD3-97863830EA87}" type="presOf" srcId="{444A9F1E-5234-3643-B518-2F9037C23EAF}" destId="{F1A99ACE-F69E-2D4D-99DA-0EE5E855DB68}" srcOrd="0" destOrd="0" presId="urn:microsoft.com/office/officeart/2005/8/layout/hierarchy5"/>
    <dgm:cxn modelId="{F6D525A8-C6F8-A14D-8739-E99A5A092B92}" type="presOf" srcId="{BE3DAFC3-22BF-C341-8077-FCF437DC7C8D}" destId="{5461BFF1-D96F-8947-A9B2-17D8F2ADD44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46649FEF-92D2-2A47-B8FC-924BA59974D1}" type="presOf" srcId="{4E17C6A3-9B26-D947-AA15-E97E5BA220E5}" destId="{B10FF412-A77A-5D4D-AC80-7CFFF767CC26}" srcOrd="1" destOrd="0" presId="urn:microsoft.com/office/officeart/2005/8/layout/hierarchy5"/>
    <dgm:cxn modelId="{65A98D0D-9517-DC46-8AF0-5554417D35B1}" type="presOf" srcId="{A3CB4B28-1750-E142-BCD2-7E2EB273B516}" destId="{D2929E26-1F90-6D49-AA14-FCEE36A6CB56}" srcOrd="0" destOrd="0" presId="urn:microsoft.com/office/officeart/2005/8/layout/hierarchy5"/>
    <dgm:cxn modelId="{0CE8170D-4E4E-A749-B730-2A4CC5FEF7EB}" type="presOf" srcId="{37594504-D479-E141-9AB9-DFE920523AC7}" destId="{FFE61F10-2E9E-F747-96FA-18547165C978}" srcOrd="0" destOrd="0" presId="urn:microsoft.com/office/officeart/2005/8/layout/hierarchy5"/>
    <dgm:cxn modelId="{164448C3-554F-7341-9743-5039A3C53EBA}" type="presOf" srcId="{A7910F0B-92AE-E04B-9035-7A6DEAC4BFEF}" destId="{6E9C2A4E-9125-5649-BA8E-5A6960930B11}" srcOrd="1" destOrd="0" presId="urn:microsoft.com/office/officeart/2005/8/layout/hierarchy5"/>
    <dgm:cxn modelId="{45387903-1469-BE42-89C6-04E96785C66B}" type="presOf" srcId="{7BF84856-3B90-4145-B7D3-5BB2A33F37D0}" destId="{070CAA69-03B0-F24C-9492-720899E6B160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0A2483E2-01BF-EB4F-B51F-A2B8471A7322}" type="presOf" srcId="{C3DA678B-B0A6-6B49-9543-92143C2891DA}" destId="{1E06612D-F92A-D449-84C6-49735490689A}" srcOrd="0" destOrd="0" presId="urn:microsoft.com/office/officeart/2005/8/layout/hierarchy5"/>
    <dgm:cxn modelId="{6955F70A-EC6D-5F4B-AB82-D5CE4422F48B}" type="presOf" srcId="{3DCFC548-AC4F-9549-8C07-430D8CD6CF00}" destId="{221C9CAF-3F59-0049-B336-F958E62B9617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D5CA9EFE-9E35-7C43-A54A-96CAD0249312}" type="presParOf" srcId="{E810B35D-2F6A-C347-9837-B725ECEB6BA6}" destId="{3DD859A7-BADB-7548-B999-D5D1694DE6E9}" srcOrd="0" destOrd="0" presId="urn:microsoft.com/office/officeart/2005/8/layout/hierarchy5"/>
    <dgm:cxn modelId="{4EEEFAE3-3178-A245-A33F-75F48228C2B2}" type="presParOf" srcId="{3DD859A7-BADB-7548-B999-D5D1694DE6E9}" destId="{DE4BCF83-B2F8-0745-B6E9-F0DB554E1593}" srcOrd="0" destOrd="0" presId="urn:microsoft.com/office/officeart/2005/8/layout/hierarchy5"/>
    <dgm:cxn modelId="{AC5D29EF-7CCB-DD4F-897A-E0D905AA5882}" type="presParOf" srcId="{DE4BCF83-B2F8-0745-B6E9-F0DB554E1593}" destId="{AF30A732-6CFB-F248-9309-4B678704E064}" srcOrd="0" destOrd="0" presId="urn:microsoft.com/office/officeart/2005/8/layout/hierarchy5"/>
    <dgm:cxn modelId="{210C754F-2D9A-5540-97B5-3E6E1A13DBE2}" type="presParOf" srcId="{AF30A732-6CFB-F248-9309-4B678704E064}" destId="{C10BF867-1A7A-4446-A053-A40303DB35CE}" srcOrd="0" destOrd="0" presId="urn:microsoft.com/office/officeart/2005/8/layout/hierarchy5"/>
    <dgm:cxn modelId="{856245E9-FAB5-DA49-A1F3-70B396DB3E41}" type="presParOf" srcId="{AF30A732-6CFB-F248-9309-4B678704E064}" destId="{7E56E4D9-A020-2B4A-8DD9-6995189AF7D3}" srcOrd="1" destOrd="0" presId="urn:microsoft.com/office/officeart/2005/8/layout/hierarchy5"/>
    <dgm:cxn modelId="{287791C4-9012-3948-966A-1384B51D4B9D}" type="presParOf" srcId="{7E56E4D9-A020-2B4A-8DD9-6995189AF7D3}" destId="{FFE61F10-2E9E-F747-96FA-18547165C978}" srcOrd="0" destOrd="0" presId="urn:microsoft.com/office/officeart/2005/8/layout/hierarchy5"/>
    <dgm:cxn modelId="{2191171E-4A7B-E541-8A82-4CB05643ADD4}" type="presParOf" srcId="{FFE61F10-2E9E-F747-96FA-18547165C978}" destId="{A183BC37-C33A-0B45-B57E-7D763330C59C}" srcOrd="0" destOrd="0" presId="urn:microsoft.com/office/officeart/2005/8/layout/hierarchy5"/>
    <dgm:cxn modelId="{AA83D6E7-1B21-2942-BD9C-532208CE560F}" type="presParOf" srcId="{7E56E4D9-A020-2B4A-8DD9-6995189AF7D3}" destId="{8B152458-8A7E-B44C-95DB-3E93235784E6}" srcOrd="1" destOrd="0" presId="urn:microsoft.com/office/officeart/2005/8/layout/hierarchy5"/>
    <dgm:cxn modelId="{5630E746-5BFE-1744-9459-AD3D577396BD}" type="presParOf" srcId="{8B152458-8A7E-B44C-95DB-3E93235784E6}" destId="{221C9CAF-3F59-0049-B336-F958E62B9617}" srcOrd="0" destOrd="0" presId="urn:microsoft.com/office/officeart/2005/8/layout/hierarchy5"/>
    <dgm:cxn modelId="{85DA33BD-621A-2441-AF7F-68A193473E30}" type="presParOf" srcId="{8B152458-8A7E-B44C-95DB-3E93235784E6}" destId="{A835BB99-2B44-2748-BA8B-1F42E4A8BA14}" srcOrd="1" destOrd="0" presId="urn:microsoft.com/office/officeart/2005/8/layout/hierarchy5"/>
    <dgm:cxn modelId="{B6DF56A1-3DCF-244E-A18F-A11F3CFEDD5D}" type="presParOf" srcId="{7E56E4D9-A020-2B4A-8DD9-6995189AF7D3}" destId="{070CAA69-03B0-F24C-9492-720899E6B160}" srcOrd="2" destOrd="0" presId="urn:microsoft.com/office/officeart/2005/8/layout/hierarchy5"/>
    <dgm:cxn modelId="{B578B197-89EA-8D40-9752-F8A0930D0EE6}" type="presParOf" srcId="{070CAA69-03B0-F24C-9492-720899E6B160}" destId="{886080F6-674F-C743-ABF0-84542A425B0A}" srcOrd="0" destOrd="0" presId="urn:microsoft.com/office/officeart/2005/8/layout/hierarchy5"/>
    <dgm:cxn modelId="{EEEF3AFF-88A1-914C-B73E-8752EF6054F1}" type="presParOf" srcId="{7E56E4D9-A020-2B4A-8DD9-6995189AF7D3}" destId="{FD4EDB0E-719D-B941-B890-33E05B702EFC}" srcOrd="3" destOrd="0" presId="urn:microsoft.com/office/officeart/2005/8/layout/hierarchy5"/>
    <dgm:cxn modelId="{436582FE-1C1E-B94E-937D-F7C58D3438BC}" type="presParOf" srcId="{FD4EDB0E-719D-B941-B890-33E05B702EFC}" destId="{55D02F28-2378-0841-9435-5D2F4CCD968B}" srcOrd="0" destOrd="0" presId="urn:microsoft.com/office/officeart/2005/8/layout/hierarchy5"/>
    <dgm:cxn modelId="{1C2868DD-31D4-604B-AF01-8F404E914762}" type="presParOf" srcId="{FD4EDB0E-719D-B941-B890-33E05B702EFC}" destId="{ED65D717-49D7-A841-929E-2D84E1C3F705}" srcOrd="1" destOrd="0" presId="urn:microsoft.com/office/officeart/2005/8/layout/hierarchy5"/>
    <dgm:cxn modelId="{DCC10695-7BFF-A440-A0F7-BF8B8AAA65C8}" type="presParOf" srcId="{ED65D717-49D7-A841-929E-2D84E1C3F705}" destId="{031F961D-3F74-1240-A06C-0A2363EC79B5}" srcOrd="0" destOrd="0" presId="urn:microsoft.com/office/officeart/2005/8/layout/hierarchy5"/>
    <dgm:cxn modelId="{0471BDF3-CC8F-7C4A-B382-9248B4C8079E}" type="presParOf" srcId="{031F961D-3F74-1240-A06C-0A2363EC79B5}" destId="{8B7E89A7-FE16-6948-914A-65700DA76519}" srcOrd="0" destOrd="0" presId="urn:microsoft.com/office/officeart/2005/8/layout/hierarchy5"/>
    <dgm:cxn modelId="{834A42DA-0B91-ED45-B8FC-93EAB0D2F1D1}" type="presParOf" srcId="{ED65D717-49D7-A841-929E-2D84E1C3F705}" destId="{EDD360A7-3AB9-544E-BBF4-CEE1B01B4B7E}" srcOrd="1" destOrd="0" presId="urn:microsoft.com/office/officeart/2005/8/layout/hierarchy5"/>
    <dgm:cxn modelId="{C4376186-9EB8-3C4A-A805-442785834F06}" type="presParOf" srcId="{EDD360A7-3AB9-544E-BBF4-CEE1B01B4B7E}" destId="{3933FE3C-EE74-5644-ABB3-BD72AAA82A62}" srcOrd="0" destOrd="0" presId="urn:microsoft.com/office/officeart/2005/8/layout/hierarchy5"/>
    <dgm:cxn modelId="{441A7B98-E534-FD48-BB2F-909FAB1EBAAB}" type="presParOf" srcId="{EDD360A7-3AB9-544E-BBF4-CEE1B01B4B7E}" destId="{706AEDF1-690A-5041-9E7C-1D01343E8CCB}" srcOrd="1" destOrd="0" presId="urn:microsoft.com/office/officeart/2005/8/layout/hierarchy5"/>
    <dgm:cxn modelId="{28728EBC-AA7D-534C-B68F-0D44664FAEC1}" type="presParOf" srcId="{706AEDF1-690A-5041-9E7C-1D01343E8CCB}" destId="{F1A99ACE-F69E-2D4D-99DA-0EE5E855DB68}" srcOrd="0" destOrd="0" presId="urn:microsoft.com/office/officeart/2005/8/layout/hierarchy5"/>
    <dgm:cxn modelId="{89815A5E-05B0-2B40-88D5-EC77FBC2792F}" type="presParOf" srcId="{F1A99ACE-F69E-2D4D-99DA-0EE5E855DB68}" destId="{D97C9E2D-C213-734F-B60E-BBA7EF37A19F}" srcOrd="0" destOrd="0" presId="urn:microsoft.com/office/officeart/2005/8/layout/hierarchy5"/>
    <dgm:cxn modelId="{5B629823-D71B-884C-9F05-1F06EDB5D5DC}" type="presParOf" srcId="{706AEDF1-690A-5041-9E7C-1D01343E8CCB}" destId="{9DADD097-8A93-5342-99E8-8390F439340B}" srcOrd="1" destOrd="0" presId="urn:microsoft.com/office/officeart/2005/8/layout/hierarchy5"/>
    <dgm:cxn modelId="{46D2B6F9-D70C-D14C-A3D2-A419FD11F51A}" type="presParOf" srcId="{9DADD097-8A93-5342-99E8-8390F439340B}" destId="{5461BFF1-D96F-8947-A9B2-17D8F2ADD446}" srcOrd="0" destOrd="0" presId="urn:microsoft.com/office/officeart/2005/8/layout/hierarchy5"/>
    <dgm:cxn modelId="{B43B57D8-7805-6A46-9039-034B939B58D3}" type="presParOf" srcId="{9DADD097-8A93-5342-99E8-8390F439340B}" destId="{7E4192CE-2E72-CE4B-8768-D9DB805B3450}" srcOrd="1" destOrd="0" presId="urn:microsoft.com/office/officeart/2005/8/layout/hierarchy5"/>
    <dgm:cxn modelId="{06B35C38-F948-284A-8B2D-6E7D0CFD0B85}" type="presParOf" srcId="{ED65D717-49D7-A841-929E-2D84E1C3F705}" destId="{66F13031-F75E-D844-A099-232EB22FB6E2}" srcOrd="2" destOrd="0" presId="urn:microsoft.com/office/officeart/2005/8/layout/hierarchy5"/>
    <dgm:cxn modelId="{6AA9DE9A-DE75-604C-B9EE-EE573CBB99B7}" type="presParOf" srcId="{66F13031-F75E-D844-A099-232EB22FB6E2}" destId="{B10FF412-A77A-5D4D-AC80-7CFFF767CC26}" srcOrd="0" destOrd="0" presId="urn:microsoft.com/office/officeart/2005/8/layout/hierarchy5"/>
    <dgm:cxn modelId="{9831855F-5E31-0F43-B8B0-F91CDE158426}" type="presParOf" srcId="{ED65D717-49D7-A841-929E-2D84E1C3F705}" destId="{C854021C-7DD2-FD4C-B5A9-2485D3BA72CE}" srcOrd="3" destOrd="0" presId="urn:microsoft.com/office/officeart/2005/8/layout/hierarchy5"/>
    <dgm:cxn modelId="{F5AF7651-4164-AE40-8C4D-DB28E027B0A7}" type="presParOf" srcId="{C854021C-7DD2-FD4C-B5A9-2485D3BA72CE}" destId="{92CE0197-96BE-C146-9392-71643BA1F606}" srcOrd="0" destOrd="0" presId="urn:microsoft.com/office/officeart/2005/8/layout/hierarchy5"/>
    <dgm:cxn modelId="{C287E556-18F9-1146-9F98-E6FB1C85BBC5}" type="presParOf" srcId="{C854021C-7DD2-FD4C-B5A9-2485D3BA72CE}" destId="{4F51183B-8D4A-0A42-A5AA-F95ACCACE3DC}" srcOrd="1" destOrd="0" presId="urn:microsoft.com/office/officeart/2005/8/layout/hierarchy5"/>
    <dgm:cxn modelId="{9AFA1359-3E2F-F247-B1C6-6D3B2FFAD954}" type="presParOf" srcId="{4F51183B-8D4A-0A42-A5AA-F95ACCACE3DC}" destId="{4953A121-5957-5A43-A424-1A2809E07536}" srcOrd="0" destOrd="0" presId="urn:microsoft.com/office/officeart/2005/8/layout/hierarchy5"/>
    <dgm:cxn modelId="{022B66D8-C4B8-A249-846B-ABF5D461BF7C}" type="presParOf" srcId="{4953A121-5957-5A43-A424-1A2809E07536}" destId="{ECD3D4EF-C09E-8C41-97CA-6D17648E0F23}" srcOrd="0" destOrd="0" presId="urn:microsoft.com/office/officeart/2005/8/layout/hierarchy5"/>
    <dgm:cxn modelId="{90638CD6-B015-8649-BEC8-971580E4F3D7}" type="presParOf" srcId="{4F51183B-8D4A-0A42-A5AA-F95ACCACE3DC}" destId="{95589B5A-23D4-9245-8A2C-F4BE2BD882A6}" srcOrd="1" destOrd="0" presId="urn:microsoft.com/office/officeart/2005/8/layout/hierarchy5"/>
    <dgm:cxn modelId="{B7BA940D-7A33-DD42-923F-EB345C6C17CB}" type="presParOf" srcId="{95589B5A-23D4-9245-8A2C-F4BE2BD882A6}" destId="{BA5D4AFC-513D-904C-929B-9E59DC469C1C}" srcOrd="0" destOrd="0" presId="urn:microsoft.com/office/officeart/2005/8/layout/hierarchy5"/>
    <dgm:cxn modelId="{DA16A911-EE6E-0F42-80D0-04E601D51671}" type="presParOf" srcId="{95589B5A-23D4-9245-8A2C-F4BE2BD882A6}" destId="{17123F71-7DB5-5A4A-868D-486B2A0BF4DF}" srcOrd="1" destOrd="0" presId="urn:microsoft.com/office/officeart/2005/8/layout/hierarchy5"/>
    <dgm:cxn modelId="{A0171304-1B1A-1F49-9F84-09DA53EDD7AA}" type="presParOf" srcId="{17123F71-7DB5-5A4A-868D-486B2A0BF4DF}" destId="{AC37C01C-3DB0-E243-975F-107C623D30C4}" srcOrd="0" destOrd="0" presId="urn:microsoft.com/office/officeart/2005/8/layout/hierarchy5"/>
    <dgm:cxn modelId="{AF1BD554-83BA-E84E-8571-929DC8A160C8}" type="presParOf" srcId="{AC37C01C-3DB0-E243-975F-107C623D30C4}" destId="{9B3365CF-F5A9-B44D-8613-E6E28A16E1E7}" srcOrd="0" destOrd="0" presId="urn:microsoft.com/office/officeart/2005/8/layout/hierarchy5"/>
    <dgm:cxn modelId="{E46B6BEE-0C02-1345-8D84-DAD2E49F6EC4}" type="presParOf" srcId="{17123F71-7DB5-5A4A-868D-486B2A0BF4DF}" destId="{C5848936-1CD1-484B-B263-A35F16823360}" srcOrd="1" destOrd="0" presId="urn:microsoft.com/office/officeart/2005/8/layout/hierarchy5"/>
    <dgm:cxn modelId="{1A82A39F-B7B4-2C46-85DF-872C280F3467}" type="presParOf" srcId="{C5848936-1CD1-484B-B263-A35F16823360}" destId="{1E06612D-F92A-D449-84C6-49735490689A}" srcOrd="0" destOrd="0" presId="urn:microsoft.com/office/officeart/2005/8/layout/hierarchy5"/>
    <dgm:cxn modelId="{ED2281FB-30F9-D948-8E31-C5C8E5511E40}" type="presParOf" srcId="{C5848936-1CD1-484B-B263-A35F16823360}" destId="{677CD7DF-E483-4B49-9951-22C59CD1F917}" srcOrd="1" destOrd="0" presId="urn:microsoft.com/office/officeart/2005/8/layout/hierarchy5"/>
    <dgm:cxn modelId="{4E415AFB-F220-3145-A588-2B154B304210}" type="presParOf" srcId="{17123F71-7DB5-5A4A-868D-486B2A0BF4DF}" destId="{50C99DB9-9BB0-F04F-9BDE-6954EBC7B966}" srcOrd="2" destOrd="0" presId="urn:microsoft.com/office/officeart/2005/8/layout/hierarchy5"/>
    <dgm:cxn modelId="{C974BF70-57A1-3146-BC71-E493CCC102E4}" type="presParOf" srcId="{50C99DB9-9BB0-F04F-9BDE-6954EBC7B966}" destId="{2A472AA1-0CAB-A541-B487-A218DA1968C2}" srcOrd="0" destOrd="0" presId="urn:microsoft.com/office/officeart/2005/8/layout/hierarchy5"/>
    <dgm:cxn modelId="{017C3EE2-FAC9-9740-9B06-903284B883C4}" type="presParOf" srcId="{17123F71-7DB5-5A4A-868D-486B2A0BF4DF}" destId="{94183DDD-BDAF-DB4D-9A08-A9AECD089A28}" srcOrd="3" destOrd="0" presId="urn:microsoft.com/office/officeart/2005/8/layout/hierarchy5"/>
    <dgm:cxn modelId="{5B656F4C-BB0F-D740-A867-56C9CD81EC5E}" type="presParOf" srcId="{94183DDD-BDAF-DB4D-9A08-A9AECD089A28}" destId="{7B0221F3-5D0D-5D4E-8BCD-63CF8E0DEB5D}" srcOrd="0" destOrd="0" presId="urn:microsoft.com/office/officeart/2005/8/layout/hierarchy5"/>
    <dgm:cxn modelId="{3776740F-C344-F542-ACB1-339C9967F12E}" type="presParOf" srcId="{94183DDD-BDAF-DB4D-9A08-A9AECD089A28}" destId="{C0619D3B-3E71-A84A-989D-E6D782868BD7}" srcOrd="1" destOrd="0" presId="urn:microsoft.com/office/officeart/2005/8/layout/hierarchy5"/>
    <dgm:cxn modelId="{1225388D-EE36-1D40-A818-E5FD32AA3E96}" type="presParOf" srcId="{C0619D3B-3E71-A84A-989D-E6D782868BD7}" destId="{9D0A1A56-9B1F-BA4C-BE4E-A2CF6B432669}" srcOrd="0" destOrd="0" presId="urn:microsoft.com/office/officeart/2005/8/layout/hierarchy5"/>
    <dgm:cxn modelId="{4B67813E-809A-E04D-AFAC-2F5CCFE0C896}" type="presParOf" srcId="{9D0A1A56-9B1F-BA4C-BE4E-A2CF6B432669}" destId="{D6A97811-54BB-2D48-9786-C8ECD0E65D37}" srcOrd="0" destOrd="0" presId="urn:microsoft.com/office/officeart/2005/8/layout/hierarchy5"/>
    <dgm:cxn modelId="{DC0DF30E-F5D0-C946-9536-9E8B82C1752A}" type="presParOf" srcId="{C0619D3B-3E71-A84A-989D-E6D782868BD7}" destId="{42C111A5-AEC5-A545-8341-E43FBEB7A8CD}" srcOrd="1" destOrd="0" presId="urn:microsoft.com/office/officeart/2005/8/layout/hierarchy5"/>
    <dgm:cxn modelId="{C6FDAABB-F6A3-294F-A202-F8E51AD87BAA}" type="presParOf" srcId="{42C111A5-AEC5-A545-8341-E43FBEB7A8CD}" destId="{3559B619-D837-754B-8102-207C84454180}" srcOrd="0" destOrd="0" presId="urn:microsoft.com/office/officeart/2005/8/layout/hierarchy5"/>
    <dgm:cxn modelId="{B9CD4D98-00CE-6344-96D0-B6A7FD8B2322}" type="presParOf" srcId="{42C111A5-AEC5-A545-8341-E43FBEB7A8CD}" destId="{895302B9-FCDA-2B4B-A528-938F37E874EA}" srcOrd="1" destOrd="0" presId="urn:microsoft.com/office/officeart/2005/8/layout/hierarchy5"/>
    <dgm:cxn modelId="{E69BF95A-B16A-FA41-BC39-5979B85A5D4D}" type="presParOf" srcId="{895302B9-FCDA-2B4B-A528-938F37E874EA}" destId="{A38CC815-9508-6641-B741-E8CDBD18E515}" srcOrd="0" destOrd="0" presId="urn:microsoft.com/office/officeart/2005/8/layout/hierarchy5"/>
    <dgm:cxn modelId="{7A9273CD-2E90-2746-9492-4AE9CB779376}" type="presParOf" srcId="{A38CC815-9508-6641-B741-E8CDBD18E515}" destId="{04B8F778-F898-274F-8926-69CC523E0CA1}" srcOrd="0" destOrd="0" presId="urn:microsoft.com/office/officeart/2005/8/layout/hierarchy5"/>
    <dgm:cxn modelId="{6D1FF029-ECA6-9E4D-ACC2-7B857C103FED}" type="presParOf" srcId="{895302B9-FCDA-2B4B-A528-938F37E874EA}" destId="{4D6E8784-8752-F04F-8A92-2DD7FB304353}" srcOrd="1" destOrd="0" presId="urn:microsoft.com/office/officeart/2005/8/layout/hierarchy5"/>
    <dgm:cxn modelId="{738AE7DE-2D2C-9A4F-9ADF-F1F797684140}" type="presParOf" srcId="{4D6E8784-8752-F04F-8A92-2DD7FB304353}" destId="{256FC380-A617-6B41-88D9-CC1DC21526CC}" srcOrd="0" destOrd="0" presId="urn:microsoft.com/office/officeart/2005/8/layout/hierarchy5"/>
    <dgm:cxn modelId="{D89E5B34-E913-2F46-BB75-9BED2F803F22}" type="presParOf" srcId="{4D6E8784-8752-F04F-8A92-2DD7FB304353}" destId="{00260CFC-C2A6-F540-87E3-4B20056E52FC}" srcOrd="1" destOrd="0" presId="urn:microsoft.com/office/officeart/2005/8/layout/hierarchy5"/>
    <dgm:cxn modelId="{C9E869AF-228B-A040-910C-450352952935}" type="presParOf" srcId="{C0619D3B-3E71-A84A-989D-E6D782868BD7}" destId="{E812A06F-B290-0F49-949F-B3F0BEDC6DD1}" srcOrd="2" destOrd="0" presId="urn:microsoft.com/office/officeart/2005/8/layout/hierarchy5"/>
    <dgm:cxn modelId="{83A9FF26-A7FA-204F-AD00-840C0B57AE2C}" type="presParOf" srcId="{E812A06F-B290-0F49-949F-B3F0BEDC6DD1}" destId="{90C33F72-A687-C24C-8E67-B03C2EA3B10B}" srcOrd="0" destOrd="0" presId="urn:microsoft.com/office/officeart/2005/8/layout/hierarchy5"/>
    <dgm:cxn modelId="{91DBCE11-6AA1-C140-B677-19CF1289299D}" type="presParOf" srcId="{C0619D3B-3E71-A84A-989D-E6D782868BD7}" destId="{E5B4616F-6A6F-5444-926D-7544A04958A9}" srcOrd="3" destOrd="0" presId="urn:microsoft.com/office/officeart/2005/8/layout/hierarchy5"/>
    <dgm:cxn modelId="{240D8983-27DE-B64C-8B5A-A469CF92159D}" type="presParOf" srcId="{E5B4616F-6A6F-5444-926D-7544A04958A9}" destId="{C9846AA6-296A-4441-A7A1-728CAB3DCCDA}" srcOrd="0" destOrd="0" presId="urn:microsoft.com/office/officeart/2005/8/layout/hierarchy5"/>
    <dgm:cxn modelId="{92904D1D-351F-724B-B791-519A74B1CE30}" type="presParOf" srcId="{E5B4616F-6A6F-5444-926D-7544A04958A9}" destId="{DB273E12-5BE6-C640-ACB8-3E3857A66EFE}" srcOrd="1" destOrd="0" presId="urn:microsoft.com/office/officeart/2005/8/layout/hierarchy5"/>
    <dgm:cxn modelId="{91F5A556-FAA8-CC4D-BA62-833D03BB1322}" type="presParOf" srcId="{DB273E12-5BE6-C640-ACB8-3E3857A66EFE}" destId="{F418EDBA-514D-5849-8750-564C8A862E31}" srcOrd="0" destOrd="0" presId="urn:microsoft.com/office/officeart/2005/8/layout/hierarchy5"/>
    <dgm:cxn modelId="{99C064FD-D707-E942-9672-2BBBE92FBED5}" type="presParOf" srcId="{F418EDBA-514D-5849-8750-564C8A862E31}" destId="{4B580FEB-6F77-5343-B986-AE10AC06D391}" srcOrd="0" destOrd="0" presId="urn:microsoft.com/office/officeart/2005/8/layout/hierarchy5"/>
    <dgm:cxn modelId="{9F8D6514-65CE-BF49-98F4-DE34E1283046}" type="presParOf" srcId="{DB273E12-5BE6-C640-ACB8-3E3857A66EFE}" destId="{BB295847-1532-0548-94BA-F95D7E6D7091}" srcOrd="1" destOrd="0" presId="urn:microsoft.com/office/officeart/2005/8/layout/hierarchy5"/>
    <dgm:cxn modelId="{80F1E5AD-5F5C-2242-9ED6-214140E21274}" type="presParOf" srcId="{BB295847-1532-0548-94BA-F95D7E6D7091}" destId="{D2929E26-1F90-6D49-AA14-FCEE36A6CB56}" srcOrd="0" destOrd="0" presId="urn:microsoft.com/office/officeart/2005/8/layout/hierarchy5"/>
    <dgm:cxn modelId="{23A5E426-564F-BD4D-BFBD-5D82814DBC3D}" type="presParOf" srcId="{BB295847-1532-0548-94BA-F95D7E6D7091}" destId="{17CC88A1-3A4A-8649-8ABE-A20BB8CE70FC}" srcOrd="1" destOrd="0" presId="urn:microsoft.com/office/officeart/2005/8/layout/hierarchy5"/>
    <dgm:cxn modelId="{5AFB1929-3A6D-7C4D-9927-7D60C3DE54F9}" type="presParOf" srcId="{7E56E4D9-A020-2B4A-8DD9-6995189AF7D3}" destId="{3E663769-2BE0-6B49-BC3B-D8615EAAA421}" srcOrd="4" destOrd="0" presId="urn:microsoft.com/office/officeart/2005/8/layout/hierarchy5"/>
    <dgm:cxn modelId="{4E8E66AB-F20F-AB4E-AED8-5C07A798E50D}" type="presParOf" srcId="{3E663769-2BE0-6B49-BC3B-D8615EAAA421}" destId="{6E9C2A4E-9125-5649-BA8E-5A6960930B11}" srcOrd="0" destOrd="0" presId="urn:microsoft.com/office/officeart/2005/8/layout/hierarchy5"/>
    <dgm:cxn modelId="{93D5540E-4D10-7D4A-B240-96C627EDE700}" type="presParOf" srcId="{7E56E4D9-A020-2B4A-8DD9-6995189AF7D3}" destId="{4BCCDD43-2CCE-7D40-B67E-F22DF2783F0C}" srcOrd="5" destOrd="0" presId="urn:microsoft.com/office/officeart/2005/8/layout/hierarchy5"/>
    <dgm:cxn modelId="{5B725563-4ACE-7347-82DE-CBCB691C5BB0}" type="presParOf" srcId="{4BCCDD43-2CCE-7D40-B67E-F22DF2783F0C}" destId="{05FE9CF1-B2D6-2043-8D0C-D2516ECD6FB0}" srcOrd="0" destOrd="0" presId="urn:microsoft.com/office/officeart/2005/8/layout/hierarchy5"/>
    <dgm:cxn modelId="{7ECEAC4E-EFEC-7846-990D-A1D8CB5C1F7D}" type="presParOf" srcId="{4BCCDD43-2CCE-7D40-B67E-F22DF2783F0C}" destId="{E6111608-23BB-EA4C-A9AD-5891D3777124}" srcOrd="1" destOrd="0" presId="urn:microsoft.com/office/officeart/2005/8/layout/hierarchy5"/>
    <dgm:cxn modelId="{EEDF814E-F7A2-6842-B22C-25B83C23226F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33A0B76D-0365-3A46-9884-90CEAA90D10C}" type="presOf" srcId="{4EFED201-BA1F-AE4A-B3F6-3570859DEAD8}" destId="{4B580FEB-6F77-5343-B986-AE10AC06D391}" srcOrd="1" destOrd="0" presId="urn:microsoft.com/office/officeart/2005/8/layout/hierarchy5"/>
    <dgm:cxn modelId="{AD21D912-2D56-4C40-B22A-8C3DF2C83D77}" type="presOf" srcId="{4E17C6A3-9B26-D947-AA15-E97E5BA220E5}" destId="{B10FF412-A77A-5D4D-AC80-7CFFF767CC26}" srcOrd="1" destOrd="0" presId="urn:microsoft.com/office/officeart/2005/8/layout/hierarchy5"/>
    <dgm:cxn modelId="{BB193E53-8974-5C4E-A0BD-B35CB257CFDC}" type="presOf" srcId="{D3C99FA0-09AB-8444-9973-1CD2E4BF1D85}" destId="{8B7E89A7-FE16-6948-914A-65700DA76519}" srcOrd="1" destOrd="0" presId="urn:microsoft.com/office/officeart/2005/8/layout/hierarchy5"/>
    <dgm:cxn modelId="{0E181C7B-AF56-404E-87FC-A054F95F43B2}" type="presOf" srcId="{3DCFC548-AC4F-9549-8C07-430D8CD6CF00}" destId="{221C9CAF-3F59-0049-B336-F958E62B9617}" srcOrd="0" destOrd="0" presId="urn:microsoft.com/office/officeart/2005/8/layout/hierarchy5"/>
    <dgm:cxn modelId="{974A5598-DADB-B949-B44C-E1DFE6B3E3F2}" type="presOf" srcId="{20454766-565B-7B4E-AEEB-A6138568AF92}" destId="{4953A121-5957-5A43-A424-1A2809E07536}" srcOrd="0" destOrd="0" presId="urn:microsoft.com/office/officeart/2005/8/layout/hierarchy5"/>
    <dgm:cxn modelId="{CB000E9D-B72D-5941-AA96-78EEE25F3507}" type="presOf" srcId="{1B735653-0644-F449-B4C4-0ED1F6A4C7E0}" destId="{7B0221F3-5D0D-5D4E-8BCD-63CF8E0DEB5D}" srcOrd="0" destOrd="0" presId="urn:microsoft.com/office/officeart/2005/8/layout/hierarchy5"/>
    <dgm:cxn modelId="{9276F771-4D60-6148-8E4B-0833D605F102}" type="presOf" srcId="{F1618591-CE98-824D-9830-378B3B304A24}" destId="{BA5D4AFC-513D-904C-929B-9E59DC469C1C}" srcOrd="0" destOrd="0" presId="urn:microsoft.com/office/officeart/2005/8/layout/hierarchy5"/>
    <dgm:cxn modelId="{920C0B27-A611-5944-8260-A45A41F831E3}" type="presOf" srcId="{7F9ADF7A-99FC-9947-A328-5B51C67FEA1F}" destId="{9B3365CF-F5A9-B44D-8613-E6E28A16E1E7}" srcOrd="1" destOrd="0" presId="urn:microsoft.com/office/officeart/2005/8/layout/hierarchy5"/>
    <dgm:cxn modelId="{B38CAE37-A486-9742-91FD-2D7E1C427DDB}" type="presOf" srcId="{5F86ADFF-C4AE-0344-A239-0C856C5869D2}" destId="{2A472AA1-0CAB-A541-B487-A218DA1968C2}" srcOrd="1" destOrd="0" presId="urn:microsoft.com/office/officeart/2005/8/layout/hierarchy5"/>
    <dgm:cxn modelId="{233032A7-5DFA-EF46-B57B-5975CB0E9971}" type="presOf" srcId="{37594504-D479-E141-9AB9-DFE920523AC7}" destId="{A183BC37-C33A-0B45-B57E-7D763330C59C}" srcOrd="1" destOrd="0" presId="urn:microsoft.com/office/officeart/2005/8/layout/hierarchy5"/>
    <dgm:cxn modelId="{93618C12-DCBD-4340-B5F6-E191CA4AE56B}" type="presOf" srcId="{A7910F0B-92AE-E04B-9035-7A6DEAC4BFEF}" destId="{3E663769-2BE0-6B49-BC3B-D8615EAAA421}" srcOrd="0" destOrd="0" presId="urn:microsoft.com/office/officeart/2005/8/layout/hierarchy5"/>
    <dgm:cxn modelId="{6F46978F-3E2D-F14E-B404-F640F5337262}" type="presOf" srcId="{20454766-565B-7B4E-AEEB-A6138568AF92}" destId="{ECD3D4EF-C09E-8C41-97CA-6D17648E0F23}" srcOrd="1" destOrd="0" presId="urn:microsoft.com/office/officeart/2005/8/layout/hierarchy5"/>
    <dgm:cxn modelId="{2D95035B-8FF1-E54B-AA64-B0CC11B1C0EC}" type="presOf" srcId="{444A9F1E-5234-3643-B518-2F9037C23EAF}" destId="{D97C9E2D-C213-734F-B60E-BBA7EF37A19F}" srcOrd="1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4449AA5C-1685-E04E-A012-BAA7D9B406E5}" type="presOf" srcId="{7BF84856-3B90-4145-B7D3-5BB2A33F37D0}" destId="{070CAA69-03B0-F24C-9492-720899E6B160}" srcOrd="0" destOrd="0" presId="urn:microsoft.com/office/officeart/2005/8/layout/hierarchy5"/>
    <dgm:cxn modelId="{AD6C04ED-986C-CF41-9EB4-762F6C41C29B}" type="presOf" srcId="{3EB185C6-E2F4-7541-9D05-21974232E934}" destId="{55D02F28-2378-0841-9435-5D2F4CCD968B}" srcOrd="0" destOrd="0" presId="urn:microsoft.com/office/officeart/2005/8/layout/hierarchy5"/>
    <dgm:cxn modelId="{780AE060-87BC-A148-A30D-200FDFA27FB8}" type="presOf" srcId="{9A718BD6-94BB-1D4B-B73D-7155F75AE044}" destId="{256FC380-A617-6B41-88D9-CC1DC21526CC}" srcOrd="0" destOrd="0" presId="urn:microsoft.com/office/officeart/2005/8/layout/hierarchy5"/>
    <dgm:cxn modelId="{AA571C3D-BC2D-F14D-BC48-9257BBD10DC8}" type="presOf" srcId="{BE3DAFC3-22BF-C341-8077-FCF437DC7C8D}" destId="{5461BFF1-D96F-8947-A9B2-17D8F2ADD446}" srcOrd="0" destOrd="0" presId="urn:microsoft.com/office/officeart/2005/8/layout/hierarchy5"/>
    <dgm:cxn modelId="{72B2A322-F4B2-2E43-897F-44D7B93480EA}" type="presOf" srcId="{0C310DF1-E58A-A348-8D62-BD8C1463842A}" destId="{C9846AA6-296A-4441-A7A1-728CAB3DCCDA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C4187069-C0D7-294E-BEFD-06C92EDC6F89}" type="presOf" srcId="{7F9ADF7A-99FC-9947-A328-5B51C67FEA1F}" destId="{AC37C01C-3DB0-E243-975F-107C623D30C4}" srcOrd="0" destOrd="0" presId="urn:microsoft.com/office/officeart/2005/8/layout/hierarchy5"/>
    <dgm:cxn modelId="{4858B6F7-A501-B44B-911A-E457D5CEA67C}" type="presOf" srcId="{D3C99FA0-09AB-8444-9973-1CD2E4BF1D85}" destId="{031F961D-3F74-1240-A06C-0A2363EC79B5}" srcOrd="0" destOrd="0" presId="urn:microsoft.com/office/officeart/2005/8/layout/hierarchy5"/>
    <dgm:cxn modelId="{D2F89719-B80F-FE44-86CC-DF1C47A82F4D}" type="presOf" srcId="{C3DA678B-B0A6-6B49-9543-92143C2891DA}" destId="{1E06612D-F92A-D449-84C6-49735490689A}" srcOrd="0" destOrd="0" presId="urn:microsoft.com/office/officeart/2005/8/layout/hierarchy5"/>
    <dgm:cxn modelId="{2CEDB78B-8547-3440-BC90-A99D66FF7546}" type="presOf" srcId="{5F86ADFF-C4AE-0344-A239-0C856C5869D2}" destId="{50C99DB9-9BB0-F04F-9BDE-6954EBC7B966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1E061640-925E-BA48-A30C-A387C0DD7093}" type="presOf" srcId="{3C2C3A37-3C54-3D49-8FA9-D5E109B5DB22}" destId="{92CE0197-96BE-C146-9392-71643BA1F606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00E32ED-68DE-B54F-B541-045A6D2EF058}" type="presOf" srcId="{7BF84856-3B90-4145-B7D3-5BB2A33F37D0}" destId="{886080F6-674F-C743-ABF0-84542A425B0A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4D0CEB05-BF2F-CC4E-AA96-4555C16601A2}" type="presOf" srcId="{530EEE34-27A1-B446-AEFF-496FFF9994F7}" destId="{3933FE3C-EE74-5644-ABB3-BD72AAA82A62}" srcOrd="0" destOrd="0" presId="urn:microsoft.com/office/officeart/2005/8/layout/hierarchy5"/>
    <dgm:cxn modelId="{7825C49D-B872-8C44-9DD6-84BBFA45F547}" type="presOf" srcId="{3CFDA553-883D-C745-A3C7-8A4BA92F937B}" destId="{C10BF867-1A7A-4446-A053-A40303DB35CE}" srcOrd="0" destOrd="0" presId="urn:microsoft.com/office/officeart/2005/8/layout/hierarchy5"/>
    <dgm:cxn modelId="{FB8BAA5A-B800-AE42-BA36-C50CF2CF2C82}" type="presOf" srcId="{DD59BA61-EF50-8844-89AF-5D71C449109A}" destId="{E812A06F-B290-0F49-949F-B3F0BEDC6DD1}" srcOrd="0" destOrd="0" presId="urn:microsoft.com/office/officeart/2005/8/layout/hierarchy5"/>
    <dgm:cxn modelId="{A669DF3F-C919-B74A-90A1-D74BBB26D1BF}" type="presOf" srcId="{4EFED201-BA1F-AE4A-B3F6-3570859DEAD8}" destId="{F418EDBA-514D-5849-8750-564C8A862E31}" srcOrd="0" destOrd="0" presId="urn:microsoft.com/office/officeart/2005/8/layout/hierarchy5"/>
    <dgm:cxn modelId="{03B32383-BD90-E045-ACA5-DA9CB3F4FCB8}" type="presOf" srcId="{4E17C6A3-9B26-D947-AA15-E97E5BA220E5}" destId="{66F13031-F75E-D844-A099-232EB22FB6E2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FC8EDD6F-E2D6-6240-8CCB-AD33CB2FFD4B}" type="presOf" srcId="{87693AF5-719A-194B-B1CA-C8804C931FC7}" destId="{D6A97811-54BB-2D48-9786-C8ECD0E65D37}" srcOrd="1" destOrd="0" presId="urn:microsoft.com/office/officeart/2005/8/layout/hierarchy5"/>
    <dgm:cxn modelId="{B2ACBFA9-4DDF-1745-A420-06D8E4CAA64E}" type="presOf" srcId="{444A9F1E-5234-3643-B518-2F9037C23EAF}" destId="{F1A99ACE-F69E-2D4D-99DA-0EE5E855DB68}" srcOrd="0" destOrd="0" presId="urn:microsoft.com/office/officeart/2005/8/layout/hierarchy5"/>
    <dgm:cxn modelId="{9793BC0D-03C3-0D46-B699-382E22EF6399}" type="presOf" srcId="{37594504-D479-E141-9AB9-DFE920523AC7}" destId="{FFE61F10-2E9E-F747-96FA-18547165C978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0FB5735D-4431-7941-A22E-F6EB5B3DC901}" type="presOf" srcId="{87693AF5-719A-194B-B1CA-C8804C931FC7}" destId="{9D0A1A56-9B1F-BA4C-BE4E-A2CF6B432669}" srcOrd="0" destOrd="0" presId="urn:microsoft.com/office/officeart/2005/8/layout/hierarchy5"/>
    <dgm:cxn modelId="{4A81E6C2-BD61-EB4C-AE8F-8FABAF408ECD}" type="presOf" srcId="{F339F5B8-F89A-754B-9BFA-65874C60DB7A}" destId="{3559B619-D837-754B-8102-207C84454180}" srcOrd="0" destOrd="0" presId="urn:microsoft.com/office/officeart/2005/8/layout/hierarchy5"/>
    <dgm:cxn modelId="{D5A5E359-F0C8-7342-B95E-812763F30368}" type="presOf" srcId="{A45C318E-9B0A-2E43-987C-C10EFC0359A9}" destId="{05FE9CF1-B2D6-2043-8D0C-D2516ECD6FB0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2FFB479-2580-3A4F-B500-FD7FD3EB95B9}" type="presOf" srcId="{6FFC7796-5763-0A47-9BC6-31AA9E481410}" destId="{A38CC815-9508-6641-B741-E8CDBD18E515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552F0BD7-9073-0A4F-A1EB-2B34DA3A0545}" type="presOf" srcId="{4F9A35A4-B372-644D-BDB7-61660A4A26E6}" destId="{E810B35D-2F6A-C347-9837-B725ECEB6BA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48EDDBD0-0650-1F4B-A137-C802DB161224}" type="presOf" srcId="{DD59BA61-EF50-8844-89AF-5D71C449109A}" destId="{90C33F72-A687-C24C-8E67-B03C2EA3B10B}" srcOrd="1" destOrd="0" presId="urn:microsoft.com/office/officeart/2005/8/layout/hierarchy5"/>
    <dgm:cxn modelId="{6AF1FF9A-B1D4-8E48-84B3-F98A02F95D0C}" type="presOf" srcId="{6FFC7796-5763-0A47-9BC6-31AA9E481410}" destId="{04B8F778-F898-274F-8926-69CC523E0CA1}" srcOrd="1" destOrd="0" presId="urn:microsoft.com/office/officeart/2005/8/layout/hierarchy5"/>
    <dgm:cxn modelId="{EE9FF25B-196D-F04A-A74B-767E1AACB945}" type="presOf" srcId="{A7910F0B-92AE-E04B-9035-7A6DEAC4BFEF}" destId="{6E9C2A4E-9125-5649-BA8E-5A6960930B11}" srcOrd="1" destOrd="0" presId="urn:microsoft.com/office/officeart/2005/8/layout/hierarchy5"/>
    <dgm:cxn modelId="{9F15B27A-80A6-B846-91B1-8981182222C7}" type="presOf" srcId="{A3CB4B28-1750-E142-BCD2-7E2EB273B516}" destId="{D2929E26-1F90-6D49-AA14-FCEE36A6CB56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4343F897-1F32-E74E-B1EC-7E9288462449}" type="presParOf" srcId="{E810B35D-2F6A-C347-9837-B725ECEB6BA6}" destId="{3DD859A7-BADB-7548-B999-D5D1694DE6E9}" srcOrd="0" destOrd="0" presId="urn:microsoft.com/office/officeart/2005/8/layout/hierarchy5"/>
    <dgm:cxn modelId="{43B83AF8-882D-4F4E-9E82-071FCFBA58FF}" type="presParOf" srcId="{3DD859A7-BADB-7548-B999-D5D1694DE6E9}" destId="{DE4BCF83-B2F8-0745-B6E9-F0DB554E1593}" srcOrd="0" destOrd="0" presId="urn:microsoft.com/office/officeart/2005/8/layout/hierarchy5"/>
    <dgm:cxn modelId="{B55EDA9D-2993-A545-ADD1-90484CDA4045}" type="presParOf" srcId="{DE4BCF83-B2F8-0745-B6E9-F0DB554E1593}" destId="{AF30A732-6CFB-F248-9309-4B678704E064}" srcOrd="0" destOrd="0" presId="urn:microsoft.com/office/officeart/2005/8/layout/hierarchy5"/>
    <dgm:cxn modelId="{85E708A0-C06B-9045-A137-23536A9DEA76}" type="presParOf" srcId="{AF30A732-6CFB-F248-9309-4B678704E064}" destId="{C10BF867-1A7A-4446-A053-A40303DB35CE}" srcOrd="0" destOrd="0" presId="urn:microsoft.com/office/officeart/2005/8/layout/hierarchy5"/>
    <dgm:cxn modelId="{A463752C-89F8-214D-B72D-FC91431557B5}" type="presParOf" srcId="{AF30A732-6CFB-F248-9309-4B678704E064}" destId="{7E56E4D9-A020-2B4A-8DD9-6995189AF7D3}" srcOrd="1" destOrd="0" presId="urn:microsoft.com/office/officeart/2005/8/layout/hierarchy5"/>
    <dgm:cxn modelId="{B7AB1EA7-784C-B04D-B148-75E5A4F56777}" type="presParOf" srcId="{7E56E4D9-A020-2B4A-8DD9-6995189AF7D3}" destId="{FFE61F10-2E9E-F747-96FA-18547165C978}" srcOrd="0" destOrd="0" presId="urn:microsoft.com/office/officeart/2005/8/layout/hierarchy5"/>
    <dgm:cxn modelId="{A4A0FB35-7C5F-8E41-8227-EC783E8D99E5}" type="presParOf" srcId="{FFE61F10-2E9E-F747-96FA-18547165C978}" destId="{A183BC37-C33A-0B45-B57E-7D763330C59C}" srcOrd="0" destOrd="0" presId="urn:microsoft.com/office/officeart/2005/8/layout/hierarchy5"/>
    <dgm:cxn modelId="{135EC768-5361-0D48-BCE4-B8C55339BE05}" type="presParOf" srcId="{7E56E4D9-A020-2B4A-8DD9-6995189AF7D3}" destId="{8B152458-8A7E-B44C-95DB-3E93235784E6}" srcOrd="1" destOrd="0" presId="urn:microsoft.com/office/officeart/2005/8/layout/hierarchy5"/>
    <dgm:cxn modelId="{9F9C629F-9268-6F47-8520-6A9166C5CEBA}" type="presParOf" srcId="{8B152458-8A7E-B44C-95DB-3E93235784E6}" destId="{221C9CAF-3F59-0049-B336-F958E62B9617}" srcOrd="0" destOrd="0" presId="urn:microsoft.com/office/officeart/2005/8/layout/hierarchy5"/>
    <dgm:cxn modelId="{0E6290B0-D721-B04A-81AE-2DDCEC91E32D}" type="presParOf" srcId="{8B152458-8A7E-B44C-95DB-3E93235784E6}" destId="{A835BB99-2B44-2748-BA8B-1F42E4A8BA14}" srcOrd="1" destOrd="0" presId="urn:microsoft.com/office/officeart/2005/8/layout/hierarchy5"/>
    <dgm:cxn modelId="{C71F59BB-B9B1-5D43-AE9B-A1A1C4C6DEAD}" type="presParOf" srcId="{7E56E4D9-A020-2B4A-8DD9-6995189AF7D3}" destId="{070CAA69-03B0-F24C-9492-720899E6B160}" srcOrd="2" destOrd="0" presId="urn:microsoft.com/office/officeart/2005/8/layout/hierarchy5"/>
    <dgm:cxn modelId="{1076F4DE-DE80-4847-9815-3CAB0873B9E6}" type="presParOf" srcId="{070CAA69-03B0-F24C-9492-720899E6B160}" destId="{886080F6-674F-C743-ABF0-84542A425B0A}" srcOrd="0" destOrd="0" presId="urn:microsoft.com/office/officeart/2005/8/layout/hierarchy5"/>
    <dgm:cxn modelId="{8288EDE5-E7CC-284B-A781-7E0B8B310D18}" type="presParOf" srcId="{7E56E4D9-A020-2B4A-8DD9-6995189AF7D3}" destId="{FD4EDB0E-719D-B941-B890-33E05B702EFC}" srcOrd="3" destOrd="0" presId="urn:microsoft.com/office/officeart/2005/8/layout/hierarchy5"/>
    <dgm:cxn modelId="{904EA2E8-64E3-4444-BCD7-B977EF0B49C0}" type="presParOf" srcId="{FD4EDB0E-719D-B941-B890-33E05B702EFC}" destId="{55D02F28-2378-0841-9435-5D2F4CCD968B}" srcOrd="0" destOrd="0" presId="urn:microsoft.com/office/officeart/2005/8/layout/hierarchy5"/>
    <dgm:cxn modelId="{51402A1F-04B2-E04F-AF23-85F55E849B76}" type="presParOf" srcId="{FD4EDB0E-719D-B941-B890-33E05B702EFC}" destId="{ED65D717-49D7-A841-929E-2D84E1C3F705}" srcOrd="1" destOrd="0" presId="urn:microsoft.com/office/officeart/2005/8/layout/hierarchy5"/>
    <dgm:cxn modelId="{95300291-2683-4F42-B3EF-1BF7F3B3E61E}" type="presParOf" srcId="{ED65D717-49D7-A841-929E-2D84E1C3F705}" destId="{031F961D-3F74-1240-A06C-0A2363EC79B5}" srcOrd="0" destOrd="0" presId="urn:microsoft.com/office/officeart/2005/8/layout/hierarchy5"/>
    <dgm:cxn modelId="{1D5EBC27-CC59-3B49-B09D-0553EB2E7352}" type="presParOf" srcId="{031F961D-3F74-1240-A06C-0A2363EC79B5}" destId="{8B7E89A7-FE16-6948-914A-65700DA76519}" srcOrd="0" destOrd="0" presId="urn:microsoft.com/office/officeart/2005/8/layout/hierarchy5"/>
    <dgm:cxn modelId="{C8134E17-46FD-C144-9910-8C046EBAE2FB}" type="presParOf" srcId="{ED65D717-49D7-A841-929E-2D84E1C3F705}" destId="{EDD360A7-3AB9-544E-BBF4-CEE1B01B4B7E}" srcOrd="1" destOrd="0" presId="urn:microsoft.com/office/officeart/2005/8/layout/hierarchy5"/>
    <dgm:cxn modelId="{A05AAA80-DFA8-EE4A-9BD0-F42647D670A5}" type="presParOf" srcId="{EDD360A7-3AB9-544E-BBF4-CEE1B01B4B7E}" destId="{3933FE3C-EE74-5644-ABB3-BD72AAA82A62}" srcOrd="0" destOrd="0" presId="urn:microsoft.com/office/officeart/2005/8/layout/hierarchy5"/>
    <dgm:cxn modelId="{6F128E98-0A50-9C4C-B349-CF3AE49F619C}" type="presParOf" srcId="{EDD360A7-3AB9-544E-BBF4-CEE1B01B4B7E}" destId="{706AEDF1-690A-5041-9E7C-1D01343E8CCB}" srcOrd="1" destOrd="0" presId="urn:microsoft.com/office/officeart/2005/8/layout/hierarchy5"/>
    <dgm:cxn modelId="{AC1B1EE5-C186-9040-9111-2BD7496F7C1D}" type="presParOf" srcId="{706AEDF1-690A-5041-9E7C-1D01343E8CCB}" destId="{F1A99ACE-F69E-2D4D-99DA-0EE5E855DB68}" srcOrd="0" destOrd="0" presId="urn:microsoft.com/office/officeart/2005/8/layout/hierarchy5"/>
    <dgm:cxn modelId="{2E82E418-494D-5844-9D8C-39E47090CC58}" type="presParOf" srcId="{F1A99ACE-F69E-2D4D-99DA-0EE5E855DB68}" destId="{D97C9E2D-C213-734F-B60E-BBA7EF37A19F}" srcOrd="0" destOrd="0" presId="urn:microsoft.com/office/officeart/2005/8/layout/hierarchy5"/>
    <dgm:cxn modelId="{391BE744-04AB-2D46-86F5-DE40977FD82E}" type="presParOf" srcId="{706AEDF1-690A-5041-9E7C-1D01343E8CCB}" destId="{9DADD097-8A93-5342-99E8-8390F439340B}" srcOrd="1" destOrd="0" presId="urn:microsoft.com/office/officeart/2005/8/layout/hierarchy5"/>
    <dgm:cxn modelId="{2B7FCDE2-075F-684E-B3F3-BD1C9E900785}" type="presParOf" srcId="{9DADD097-8A93-5342-99E8-8390F439340B}" destId="{5461BFF1-D96F-8947-A9B2-17D8F2ADD446}" srcOrd="0" destOrd="0" presId="urn:microsoft.com/office/officeart/2005/8/layout/hierarchy5"/>
    <dgm:cxn modelId="{ADF67D28-E619-0D4A-BEA1-7603B77D26B5}" type="presParOf" srcId="{9DADD097-8A93-5342-99E8-8390F439340B}" destId="{7E4192CE-2E72-CE4B-8768-D9DB805B3450}" srcOrd="1" destOrd="0" presId="urn:microsoft.com/office/officeart/2005/8/layout/hierarchy5"/>
    <dgm:cxn modelId="{8712AE40-4EDC-C24C-9B4E-30C2D4EF2030}" type="presParOf" srcId="{ED65D717-49D7-A841-929E-2D84E1C3F705}" destId="{66F13031-F75E-D844-A099-232EB22FB6E2}" srcOrd="2" destOrd="0" presId="urn:microsoft.com/office/officeart/2005/8/layout/hierarchy5"/>
    <dgm:cxn modelId="{74D9A117-36BB-D34B-9D0E-FE4A87B39CCC}" type="presParOf" srcId="{66F13031-F75E-D844-A099-232EB22FB6E2}" destId="{B10FF412-A77A-5D4D-AC80-7CFFF767CC26}" srcOrd="0" destOrd="0" presId="urn:microsoft.com/office/officeart/2005/8/layout/hierarchy5"/>
    <dgm:cxn modelId="{04C69E8A-3CF8-7448-A4CA-F1F63805FA62}" type="presParOf" srcId="{ED65D717-49D7-A841-929E-2D84E1C3F705}" destId="{C854021C-7DD2-FD4C-B5A9-2485D3BA72CE}" srcOrd="3" destOrd="0" presId="urn:microsoft.com/office/officeart/2005/8/layout/hierarchy5"/>
    <dgm:cxn modelId="{51CBF0B6-B29F-F741-980F-EA1769BA9F19}" type="presParOf" srcId="{C854021C-7DD2-FD4C-B5A9-2485D3BA72CE}" destId="{92CE0197-96BE-C146-9392-71643BA1F606}" srcOrd="0" destOrd="0" presId="urn:microsoft.com/office/officeart/2005/8/layout/hierarchy5"/>
    <dgm:cxn modelId="{77B12F8D-9EA7-9449-899C-190CE7C82400}" type="presParOf" srcId="{C854021C-7DD2-FD4C-B5A9-2485D3BA72CE}" destId="{4F51183B-8D4A-0A42-A5AA-F95ACCACE3DC}" srcOrd="1" destOrd="0" presId="urn:microsoft.com/office/officeart/2005/8/layout/hierarchy5"/>
    <dgm:cxn modelId="{0B225BB0-194D-5D47-9627-530039F9C13E}" type="presParOf" srcId="{4F51183B-8D4A-0A42-A5AA-F95ACCACE3DC}" destId="{4953A121-5957-5A43-A424-1A2809E07536}" srcOrd="0" destOrd="0" presId="urn:microsoft.com/office/officeart/2005/8/layout/hierarchy5"/>
    <dgm:cxn modelId="{988EEC1F-C3EB-6A4E-A0E8-617938D6CC16}" type="presParOf" srcId="{4953A121-5957-5A43-A424-1A2809E07536}" destId="{ECD3D4EF-C09E-8C41-97CA-6D17648E0F23}" srcOrd="0" destOrd="0" presId="urn:microsoft.com/office/officeart/2005/8/layout/hierarchy5"/>
    <dgm:cxn modelId="{B27DBC9F-8DB6-1447-BF89-1A6C2714EE04}" type="presParOf" srcId="{4F51183B-8D4A-0A42-A5AA-F95ACCACE3DC}" destId="{95589B5A-23D4-9245-8A2C-F4BE2BD882A6}" srcOrd="1" destOrd="0" presId="urn:microsoft.com/office/officeart/2005/8/layout/hierarchy5"/>
    <dgm:cxn modelId="{7C98F286-C810-4248-97E1-A03A0F058336}" type="presParOf" srcId="{95589B5A-23D4-9245-8A2C-F4BE2BD882A6}" destId="{BA5D4AFC-513D-904C-929B-9E59DC469C1C}" srcOrd="0" destOrd="0" presId="urn:microsoft.com/office/officeart/2005/8/layout/hierarchy5"/>
    <dgm:cxn modelId="{6947A115-4632-D143-AE36-6B0D35FC0BB6}" type="presParOf" srcId="{95589B5A-23D4-9245-8A2C-F4BE2BD882A6}" destId="{17123F71-7DB5-5A4A-868D-486B2A0BF4DF}" srcOrd="1" destOrd="0" presId="urn:microsoft.com/office/officeart/2005/8/layout/hierarchy5"/>
    <dgm:cxn modelId="{37B6E695-363A-5B43-828B-049933B5E21A}" type="presParOf" srcId="{17123F71-7DB5-5A4A-868D-486B2A0BF4DF}" destId="{AC37C01C-3DB0-E243-975F-107C623D30C4}" srcOrd="0" destOrd="0" presId="urn:microsoft.com/office/officeart/2005/8/layout/hierarchy5"/>
    <dgm:cxn modelId="{AB31222A-205A-2044-AED7-A0BD2B411F74}" type="presParOf" srcId="{AC37C01C-3DB0-E243-975F-107C623D30C4}" destId="{9B3365CF-F5A9-B44D-8613-E6E28A16E1E7}" srcOrd="0" destOrd="0" presId="urn:microsoft.com/office/officeart/2005/8/layout/hierarchy5"/>
    <dgm:cxn modelId="{8B3DFE16-149A-2849-9C2C-B8E95E199C1E}" type="presParOf" srcId="{17123F71-7DB5-5A4A-868D-486B2A0BF4DF}" destId="{C5848936-1CD1-484B-B263-A35F16823360}" srcOrd="1" destOrd="0" presId="urn:microsoft.com/office/officeart/2005/8/layout/hierarchy5"/>
    <dgm:cxn modelId="{90DBA5B4-9A9E-2346-8F90-449BC4C3AFAB}" type="presParOf" srcId="{C5848936-1CD1-484B-B263-A35F16823360}" destId="{1E06612D-F92A-D449-84C6-49735490689A}" srcOrd="0" destOrd="0" presId="urn:microsoft.com/office/officeart/2005/8/layout/hierarchy5"/>
    <dgm:cxn modelId="{F881D3F9-49B4-B141-A0DB-7F175AD17FE0}" type="presParOf" srcId="{C5848936-1CD1-484B-B263-A35F16823360}" destId="{677CD7DF-E483-4B49-9951-22C59CD1F917}" srcOrd="1" destOrd="0" presId="urn:microsoft.com/office/officeart/2005/8/layout/hierarchy5"/>
    <dgm:cxn modelId="{9DD1A7D1-54C1-A541-9111-2CBCD07FC7AF}" type="presParOf" srcId="{17123F71-7DB5-5A4A-868D-486B2A0BF4DF}" destId="{50C99DB9-9BB0-F04F-9BDE-6954EBC7B966}" srcOrd="2" destOrd="0" presId="urn:microsoft.com/office/officeart/2005/8/layout/hierarchy5"/>
    <dgm:cxn modelId="{7A0D8421-2C38-B449-8539-A84F147BB716}" type="presParOf" srcId="{50C99DB9-9BB0-F04F-9BDE-6954EBC7B966}" destId="{2A472AA1-0CAB-A541-B487-A218DA1968C2}" srcOrd="0" destOrd="0" presId="urn:microsoft.com/office/officeart/2005/8/layout/hierarchy5"/>
    <dgm:cxn modelId="{060BAF7F-2F54-B644-898C-A357392EB4A7}" type="presParOf" srcId="{17123F71-7DB5-5A4A-868D-486B2A0BF4DF}" destId="{94183DDD-BDAF-DB4D-9A08-A9AECD089A28}" srcOrd="3" destOrd="0" presId="urn:microsoft.com/office/officeart/2005/8/layout/hierarchy5"/>
    <dgm:cxn modelId="{E9745DFA-5DEB-7748-9AD0-BC6A0AF695E0}" type="presParOf" srcId="{94183DDD-BDAF-DB4D-9A08-A9AECD089A28}" destId="{7B0221F3-5D0D-5D4E-8BCD-63CF8E0DEB5D}" srcOrd="0" destOrd="0" presId="urn:microsoft.com/office/officeart/2005/8/layout/hierarchy5"/>
    <dgm:cxn modelId="{F3DC6CEE-2937-D240-9767-ADACF3D0C805}" type="presParOf" srcId="{94183DDD-BDAF-DB4D-9A08-A9AECD089A28}" destId="{C0619D3B-3E71-A84A-989D-E6D782868BD7}" srcOrd="1" destOrd="0" presId="urn:microsoft.com/office/officeart/2005/8/layout/hierarchy5"/>
    <dgm:cxn modelId="{69C17C63-C139-D04D-998C-B978907A7A7F}" type="presParOf" srcId="{C0619D3B-3E71-A84A-989D-E6D782868BD7}" destId="{9D0A1A56-9B1F-BA4C-BE4E-A2CF6B432669}" srcOrd="0" destOrd="0" presId="urn:microsoft.com/office/officeart/2005/8/layout/hierarchy5"/>
    <dgm:cxn modelId="{780A36E4-0696-B84E-A816-E3D468473F29}" type="presParOf" srcId="{9D0A1A56-9B1F-BA4C-BE4E-A2CF6B432669}" destId="{D6A97811-54BB-2D48-9786-C8ECD0E65D37}" srcOrd="0" destOrd="0" presId="urn:microsoft.com/office/officeart/2005/8/layout/hierarchy5"/>
    <dgm:cxn modelId="{5D8FF270-FAFE-114D-899F-3DD9D3BD37DF}" type="presParOf" srcId="{C0619D3B-3E71-A84A-989D-E6D782868BD7}" destId="{42C111A5-AEC5-A545-8341-E43FBEB7A8CD}" srcOrd="1" destOrd="0" presId="urn:microsoft.com/office/officeart/2005/8/layout/hierarchy5"/>
    <dgm:cxn modelId="{F16DC41D-3B01-C540-BB23-64D55A378F04}" type="presParOf" srcId="{42C111A5-AEC5-A545-8341-E43FBEB7A8CD}" destId="{3559B619-D837-754B-8102-207C84454180}" srcOrd="0" destOrd="0" presId="urn:microsoft.com/office/officeart/2005/8/layout/hierarchy5"/>
    <dgm:cxn modelId="{9DF7910C-926E-F946-9F6B-CE7E3B8654AA}" type="presParOf" srcId="{42C111A5-AEC5-A545-8341-E43FBEB7A8CD}" destId="{895302B9-FCDA-2B4B-A528-938F37E874EA}" srcOrd="1" destOrd="0" presId="urn:microsoft.com/office/officeart/2005/8/layout/hierarchy5"/>
    <dgm:cxn modelId="{082D47FF-3CB9-5842-985E-68FE24772C7F}" type="presParOf" srcId="{895302B9-FCDA-2B4B-A528-938F37E874EA}" destId="{A38CC815-9508-6641-B741-E8CDBD18E515}" srcOrd="0" destOrd="0" presId="urn:microsoft.com/office/officeart/2005/8/layout/hierarchy5"/>
    <dgm:cxn modelId="{3DCE1498-5A02-6140-ACAB-329D3468CB0F}" type="presParOf" srcId="{A38CC815-9508-6641-B741-E8CDBD18E515}" destId="{04B8F778-F898-274F-8926-69CC523E0CA1}" srcOrd="0" destOrd="0" presId="urn:microsoft.com/office/officeart/2005/8/layout/hierarchy5"/>
    <dgm:cxn modelId="{C86CBEF1-AB67-C94A-BB42-AE66F5EBE9BC}" type="presParOf" srcId="{895302B9-FCDA-2B4B-A528-938F37E874EA}" destId="{4D6E8784-8752-F04F-8A92-2DD7FB304353}" srcOrd="1" destOrd="0" presId="urn:microsoft.com/office/officeart/2005/8/layout/hierarchy5"/>
    <dgm:cxn modelId="{FF84AEAA-4EF4-3245-B242-32BDF6CD9BB8}" type="presParOf" srcId="{4D6E8784-8752-F04F-8A92-2DD7FB304353}" destId="{256FC380-A617-6B41-88D9-CC1DC21526CC}" srcOrd="0" destOrd="0" presId="urn:microsoft.com/office/officeart/2005/8/layout/hierarchy5"/>
    <dgm:cxn modelId="{1C392DF5-C0BF-604F-A347-B54393EE399D}" type="presParOf" srcId="{4D6E8784-8752-F04F-8A92-2DD7FB304353}" destId="{00260CFC-C2A6-F540-87E3-4B20056E52FC}" srcOrd="1" destOrd="0" presId="urn:microsoft.com/office/officeart/2005/8/layout/hierarchy5"/>
    <dgm:cxn modelId="{1962A992-CF70-624A-ABD3-6EE6C53750A9}" type="presParOf" srcId="{C0619D3B-3E71-A84A-989D-E6D782868BD7}" destId="{E812A06F-B290-0F49-949F-B3F0BEDC6DD1}" srcOrd="2" destOrd="0" presId="urn:microsoft.com/office/officeart/2005/8/layout/hierarchy5"/>
    <dgm:cxn modelId="{8E3E5D64-8E4E-434C-A568-004DBB8C9D97}" type="presParOf" srcId="{E812A06F-B290-0F49-949F-B3F0BEDC6DD1}" destId="{90C33F72-A687-C24C-8E67-B03C2EA3B10B}" srcOrd="0" destOrd="0" presId="urn:microsoft.com/office/officeart/2005/8/layout/hierarchy5"/>
    <dgm:cxn modelId="{E8F98174-6071-A544-8610-6CE9F953F817}" type="presParOf" srcId="{C0619D3B-3E71-A84A-989D-E6D782868BD7}" destId="{E5B4616F-6A6F-5444-926D-7544A04958A9}" srcOrd="3" destOrd="0" presId="urn:microsoft.com/office/officeart/2005/8/layout/hierarchy5"/>
    <dgm:cxn modelId="{910F8F50-FC4E-F84D-9C2D-15A2D978BD14}" type="presParOf" srcId="{E5B4616F-6A6F-5444-926D-7544A04958A9}" destId="{C9846AA6-296A-4441-A7A1-728CAB3DCCDA}" srcOrd="0" destOrd="0" presId="urn:microsoft.com/office/officeart/2005/8/layout/hierarchy5"/>
    <dgm:cxn modelId="{3A8B240F-D949-7B40-825B-942D4E1274CC}" type="presParOf" srcId="{E5B4616F-6A6F-5444-926D-7544A04958A9}" destId="{DB273E12-5BE6-C640-ACB8-3E3857A66EFE}" srcOrd="1" destOrd="0" presId="urn:microsoft.com/office/officeart/2005/8/layout/hierarchy5"/>
    <dgm:cxn modelId="{03F79DFE-A5E2-D04D-8103-1BCBAD707DC4}" type="presParOf" srcId="{DB273E12-5BE6-C640-ACB8-3E3857A66EFE}" destId="{F418EDBA-514D-5849-8750-564C8A862E31}" srcOrd="0" destOrd="0" presId="urn:microsoft.com/office/officeart/2005/8/layout/hierarchy5"/>
    <dgm:cxn modelId="{A514C9F1-E81C-414E-9E76-9C048E9A1C73}" type="presParOf" srcId="{F418EDBA-514D-5849-8750-564C8A862E31}" destId="{4B580FEB-6F77-5343-B986-AE10AC06D391}" srcOrd="0" destOrd="0" presId="urn:microsoft.com/office/officeart/2005/8/layout/hierarchy5"/>
    <dgm:cxn modelId="{369E5039-B3BC-ED49-B972-B8B83BFE9837}" type="presParOf" srcId="{DB273E12-5BE6-C640-ACB8-3E3857A66EFE}" destId="{BB295847-1532-0548-94BA-F95D7E6D7091}" srcOrd="1" destOrd="0" presId="urn:microsoft.com/office/officeart/2005/8/layout/hierarchy5"/>
    <dgm:cxn modelId="{6086B523-79B2-EE42-93B5-A530AF3DB257}" type="presParOf" srcId="{BB295847-1532-0548-94BA-F95D7E6D7091}" destId="{D2929E26-1F90-6D49-AA14-FCEE36A6CB56}" srcOrd="0" destOrd="0" presId="urn:microsoft.com/office/officeart/2005/8/layout/hierarchy5"/>
    <dgm:cxn modelId="{6093AD0E-7EEB-5145-A727-BFFA291D6BF3}" type="presParOf" srcId="{BB295847-1532-0548-94BA-F95D7E6D7091}" destId="{17CC88A1-3A4A-8649-8ABE-A20BB8CE70FC}" srcOrd="1" destOrd="0" presId="urn:microsoft.com/office/officeart/2005/8/layout/hierarchy5"/>
    <dgm:cxn modelId="{7DB2C876-10F1-4A4E-8197-26BF88A62D3B}" type="presParOf" srcId="{7E56E4D9-A020-2B4A-8DD9-6995189AF7D3}" destId="{3E663769-2BE0-6B49-BC3B-D8615EAAA421}" srcOrd="4" destOrd="0" presId="urn:microsoft.com/office/officeart/2005/8/layout/hierarchy5"/>
    <dgm:cxn modelId="{3D7163CF-D79B-D346-9EF2-605A1CD3CA0E}" type="presParOf" srcId="{3E663769-2BE0-6B49-BC3B-D8615EAAA421}" destId="{6E9C2A4E-9125-5649-BA8E-5A6960930B11}" srcOrd="0" destOrd="0" presId="urn:microsoft.com/office/officeart/2005/8/layout/hierarchy5"/>
    <dgm:cxn modelId="{6C436596-A54D-0B4F-86B3-F514C25AF9F0}" type="presParOf" srcId="{7E56E4D9-A020-2B4A-8DD9-6995189AF7D3}" destId="{4BCCDD43-2CCE-7D40-B67E-F22DF2783F0C}" srcOrd="5" destOrd="0" presId="urn:microsoft.com/office/officeart/2005/8/layout/hierarchy5"/>
    <dgm:cxn modelId="{666947ED-6367-8743-B540-D8A34432931B}" type="presParOf" srcId="{4BCCDD43-2CCE-7D40-B67E-F22DF2783F0C}" destId="{05FE9CF1-B2D6-2043-8D0C-D2516ECD6FB0}" srcOrd="0" destOrd="0" presId="urn:microsoft.com/office/officeart/2005/8/layout/hierarchy5"/>
    <dgm:cxn modelId="{9A1D4E62-53D9-3949-A441-991FC2B149CD}" type="presParOf" srcId="{4BCCDD43-2CCE-7D40-B67E-F22DF2783F0C}" destId="{E6111608-23BB-EA4C-A9AD-5891D3777124}" srcOrd="1" destOrd="0" presId="urn:microsoft.com/office/officeart/2005/8/layout/hierarchy5"/>
    <dgm:cxn modelId="{ECF2160F-9E24-6344-A7C1-73244C3C9A6A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02EF60C5-84BC-3641-88F1-EF567B851D06}" type="presOf" srcId="{F1618591-CE98-824D-9830-378B3B304A24}" destId="{BA5D4AFC-513D-904C-929B-9E59DC469C1C}" srcOrd="0" destOrd="0" presId="urn:microsoft.com/office/officeart/2005/8/layout/hierarchy5"/>
    <dgm:cxn modelId="{A612CDD0-CF96-CB4D-B5B8-770B81BE5CE8}" type="presOf" srcId="{87693AF5-719A-194B-B1CA-C8804C931FC7}" destId="{D6A97811-54BB-2D48-9786-C8ECD0E65D37}" srcOrd="1" destOrd="0" presId="urn:microsoft.com/office/officeart/2005/8/layout/hierarchy5"/>
    <dgm:cxn modelId="{17356A5F-2605-564C-AE0E-9993D3C446EE}" type="presOf" srcId="{3C2C3A37-3C54-3D49-8FA9-D5E109B5DB22}" destId="{92CE0197-96BE-C146-9392-71643BA1F606}" srcOrd="0" destOrd="0" presId="urn:microsoft.com/office/officeart/2005/8/layout/hierarchy5"/>
    <dgm:cxn modelId="{8EF97F93-F130-1444-A3E1-BC9F50022A1B}" type="presOf" srcId="{A3CB4B28-1750-E142-BCD2-7E2EB273B516}" destId="{D2929E26-1F90-6D49-AA14-FCEE36A6CB56}" srcOrd="0" destOrd="0" presId="urn:microsoft.com/office/officeart/2005/8/layout/hierarchy5"/>
    <dgm:cxn modelId="{1A6F0D3E-A5D4-AE4C-8B99-EB17A176C475}" type="presOf" srcId="{530EEE34-27A1-B446-AEFF-496FFF9994F7}" destId="{3933FE3C-EE74-5644-ABB3-BD72AAA82A62}" srcOrd="0" destOrd="0" presId="urn:microsoft.com/office/officeart/2005/8/layout/hierarchy5"/>
    <dgm:cxn modelId="{679FD68E-E678-5F49-B6BC-FDCF4E7FD8D9}" type="presOf" srcId="{20454766-565B-7B4E-AEEB-A6138568AF92}" destId="{4953A121-5957-5A43-A424-1A2809E07536}" srcOrd="0" destOrd="0" presId="urn:microsoft.com/office/officeart/2005/8/layout/hierarchy5"/>
    <dgm:cxn modelId="{ED8927F0-9B1D-D24C-A587-55569962C53B}" type="presOf" srcId="{37594504-D479-E141-9AB9-DFE920523AC7}" destId="{A183BC37-C33A-0B45-B57E-7D763330C59C}" srcOrd="1" destOrd="0" presId="urn:microsoft.com/office/officeart/2005/8/layout/hierarchy5"/>
    <dgm:cxn modelId="{29CFADA4-1FAE-2D49-AACD-29F93A1C09F1}" type="presOf" srcId="{7F9ADF7A-99FC-9947-A328-5B51C67FEA1F}" destId="{9B3365CF-F5A9-B44D-8613-E6E28A16E1E7}" srcOrd="1" destOrd="0" presId="urn:microsoft.com/office/officeart/2005/8/layout/hierarchy5"/>
    <dgm:cxn modelId="{163C8A7E-10DC-A84A-BD71-B8C47375C88D}" type="presOf" srcId="{4EFED201-BA1F-AE4A-B3F6-3570859DEAD8}" destId="{4B580FEB-6F77-5343-B986-AE10AC06D391}" srcOrd="1" destOrd="0" presId="urn:microsoft.com/office/officeart/2005/8/layout/hierarchy5"/>
    <dgm:cxn modelId="{00B340CD-4492-2B43-ABAF-540457457B12}" type="presOf" srcId="{5F86ADFF-C4AE-0344-A239-0C856C5869D2}" destId="{50C99DB9-9BB0-F04F-9BDE-6954EBC7B966}" srcOrd="0" destOrd="0" presId="urn:microsoft.com/office/officeart/2005/8/layout/hierarchy5"/>
    <dgm:cxn modelId="{50E14506-E6AA-8D47-87F0-1A758074A6EA}" type="presOf" srcId="{DD59BA61-EF50-8844-89AF-5D71C449109A}" destId="{90C33F72-A687-C24C-8E67-B03C2EA3B10B}" srcOrd="1" destOrd="0" presId="urn:microsoft.com/office/officeart/2005/8/layout/hierarchy5"/>
    <dgm:cxn modelId="{CC9FB1D1-CE96-FA45-8C07-00B57732323A}" type="presOf" srcId="{3EB185C6-E2F4-7541-9D05-21974232E934}" destId="{55D02F28-2378-0841-9435-5D2F4CCD968B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B3125B83-841C-3345-8E3F-2D0844C91583}" type="presOf" srcId="{20454766-565B-7B4E-AEEB-A6138568AF92}" destId="{ECD3D4EF-C09E-8C41-97CA-6D17648E0F23}" srcOrd="1" destOrd="0" presId="urn:microsoft.com/office/officeart/2005/8/layout/hierarchy5"/>
    <dgm:cxn modelId="{9302BE74-A08F-004E-A1EF-2A38746145F0}" type="presOf" srcId="{7F9ADF7A-99FC-9947-A328-5B51C67FEA1F}" destId="{AC37C01C-3DB0-E243-975F-107C623D30C4}" srcOrd="0" destOrd="0" presId="urn:microsoft.com/office/officeart/2005/8/layout/hierarchy5"/>
    <dgm:cxn modelId="{5F0759C0-E340-2746-98E5-77A42D8FDDC8}" type="presOf" srcId="{C3DA678B-B0A6-6B49-9543-92143C2891DA}" destId="{1E06612D-F92A-D449-84C6-49735490689A}" srcOrd="0" destOrd="0" presId="urn:microsoft.com/office/officeart/2005/8/layout/hierarchy5"/>
    <dgm:cxn modelId="{5A87D9E8-7A58-054E-93D9-5541F83CE0E3}" type="presOf" srcId="{6FFC7796-5763-0A47-9BC6-31AA9E481410}" destId="{A38CC815-9508-6641-B741-E8CDBD18E515}" srcOrd="0" destOrd="0" presId="urn:microsoft.com/office/officeart/2005/8/layout/hierarchy5"/>
    <dgm:cxn modelId="{D49D69E1-416D-2D40-93E0-C98A8F8FAD84}" type="presOf" srcId="{1B735653-0644-F449-B4C4-0ED1F6A4C7E0}" destId="{7B0221F3-5D0D-5D4E-8BCD-63CF8E0DEB5D}" srcOrd="0" destOrd="0" presId="urn:microsoft.com/office/officeart/2005/8/layout/hierarchy5"/>
    <dgm:cxn modelId="{288F23F3-001E-FD43-8E41-03CB8A56D4D4}" type="presOf" srcId="{D3C99FA0-09AB-8444-9973-1CD2E4BF1D85}" destId="{8B7E89A7-FE16-6948-914A-65700DA76519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1E23D9DB-38C0-DC46-A1AE-4A47A6809A20}" type="presOf" srcId="{3DCFC548-AC4F-9549-8C07-430D8CD6CF00}" destId="{221C9CAF-3F59-0049-B336-F958E62B9617}" srcOrd="0" destOrd="0" presId="urn:microsoft.com/office/officeart/2005/8/layout/hierarchy5"/>
    <dgm:cxn modelId="{C26BEA5A-ED22-4F46-9792-82175C068BF7}" type="presOf" srcId="{F339F5B8-F89A-754B-9BFA-65874C60DB7A}" destId="{3559B619-D837-754B-8102-207C84454180}" srcOrd="0" destOrd="0" presId="urn:microsoft.com/office/officeart/2005/8/layout/hierarchy5"/>
    <dgm:cxn modelId="{7C092CD2-FE8F-5D45-8A8B-C982E79E9EAD}" type="presOf" srcId="{A7910F0B-92AE-E04B-9035-7A6DEAC4BFEF}" destId="{6E9C2A4E-9125-5649-BA8E-5A6960930B11}" srcOrd="1" destOrd="0" presId="urn:microsoft.com/office/officeart/2005/8/layout/hierarchy5"/>
    <dgm:cxn modelId="{816BBEF5-2D1A-C542-BDAC-9CEFA38E6B47}" type="presOf" srcId="{A45C318E-9B0A-2E43-987C-C10EFC0359A9}" destId="{05FE9CF1-B2D6-2043-8D0C-D2516ECD6FB0}" srcOrd="0" destOrd="0" presId="urn:microsoft.com/office/officeart/2005/8/layout/hierarchy5"/>
    <dgm:cxn modelId="{0D95BC78-5D02-B046-A33B-00AB800A8449}" type="presOf" srcId="{6FFC7796-5763-0A47-9BC6-31AA9E481410}" destId="{04B8F778-F898-274F-8926-69CC523E0CA1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46C113DD-DF81-8346-A48B-AE84E8B59F9C}" type="presOf" srcId="{4EFED201-BA1F-AE4A-B3F6-3570859DEAD8}" destId="{F418EDBA-514D-5849-8750-564C8A862E31}" srcOrd="0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31BE0381-27B2-D84F-A07E-EA56F621B27C}" type="presOf" srcId="{3CFDA553-883D-C745-A3C7-8A4BA92F937B}" destId="{C10BF867-1A7A-4446-A053-A40303DB35CE}" srcOrd="0" destOrd="0" presId="urn:microsoft.com/office/officeart/2005/8/layout/hierarchy5"/>
    <dgm:cxn modelId="{0942139B-F0C9-AC47-B452-7CE563756459}" type="presOf" srcId="{A7910F0B-92AE-E04B-9035-7A6DEAC4BFEF}" destId="{3E663769-2BE0-6B49-BC3B-D8615EAAA421}" srcOrd="0" destOrd="0" presId="urn:microsoft.com/office/officeart/2005/8/layout/hierarchy5"/>
    <dgm:cxn modelId="{E810A927-8280-684B-9A2E-2501F5DBDE4D}" type="presOf" srcId="{9A718BD6-94BB-1D4B-B73D-7155F75AE044}" destId="{256FC380-A617-6B41-88D9-CC1DC21526CC}" srcOrd="0" destOrd="0" presId="urn:microsoft.com/office/officeart/2005/8/layout/hierarchy5"/>
    <dgm:cxn modelId="{946DF20F-3E7C-594A-9833-B3D759DBF901}" type="presOf" srcId="{444A9F1E-5234-3643-B518-2F9037C23EAF}" destId="{F1A99ACE-F69E-2D4D-99DA-0EE5E855DB68}" srcOrd="0" destOrd="0" presId="urn:microsoft.com/office/officeart/2005/8/layout/hierarchy5"/>
    <dgm:cxn modelId="{1F3C6000-219E-6B4E-999E-13B80E2A20E0}" type="presOf" srcId="{D3C99FA0-09AB-8444-9973-1CD2E4BF1D85}" destId="{031F961D-3F74-1240-A06C-0A2363EC79B5}" srcOrd="0" destOrd="0" presId="urn:microsoft.com/office/officeart/2005/8/layout/hierarchy5"/>
    <dgm:cxn modelId="{079B3FA3-2246-AB4E-85D3-3DEA13F39224}" type="presOf" srcId="{444A9F1E-5234-3643-B518-2F9037C23EAF}" destId="{D97C9E2D-C213-734F-B60E-BBA7EF37A19F}" srcOrd="1" destOrd="0" presId="urn:microsoft.com/office/officeart/2005/8/layout/hierarchy5"/>
    <dgm:cxn modelId="{C23AEC03-1C48-4A48-924E-FBD636923FBF}" type="presOf" srcId="{5F86ADFF-C4AE-0344-A239-0C856C5869D2}" destId="{2A472AA1-0CAB-A541-B487-A218DA1968C2}" srcOrd="1" destOrd="0" presId="urn:microsoft.com/office/officeart/2005/8/layout/hierarchy5"/>
    <dgm:cxn modelId="{6AAFD035-E0DB-B540-AAB1-5EBCAECC1495}" type="presOf" srcId="{4F9A35A4-B372-644D-BDB7-61660A4A26E6}" destId="{E810B35D-2F6A-C347-9837-B725ECEB6BA6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6A035B9A-B744-CE41-8F62-0FF41AC9EA09}" type="presOf" srcId="{37594504-D479-E141-9AB9-DFE920523AC7}" destId="{FFE61F10-2E9E-F747-96FA-18547165C978}" srcOrd="0" destOrd="0" presId="urn:microsoft.com/office/officeart/2005/8/layout/hierarchy5"/>
    <dgm:cxn modelId="{60E2DE8A-593F-2444-BD65-A8A153DFF56A}" type="presOf" srcId="{7BF84856-3B90-4145-B7D3-5BB2A33F37D0}" destId="{070CAA69-03B0-F24C-9492-720899E6B160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8981D9FB-2BA7-7842-86C8-3F2B6F0D2F6B}" type="presOf" srcId="{4E17C6A3-9B26-D947-AA15-E97E5BA220E5}" destId="{66F13031-F75E-D844-A099-232EB22FB6E2}" srcOrd="0" destOrd="0" presId="urn:microsoft.com/office/officeart/2005/8/layout/hierarchy5"/>
    <dgm:cxn modelId="{C29EB17E-27F5-784C-B9DE-F4229C1ED0D9}" type="presOf" srcId="{87693AF5-719A-194B-B1CA-C8804C931FC7}" destId="{9D0A1A56-9B1F-BA4C-BE4E-A2CF6B432669}" srcOrd="0" destOrd="0" presId="urn:microsoft.com/office/officeart/2005/8/layout/hierarchy5"/>
    <dgm:cxn modelId="{5B46EC24-A3DF-2D48-B0B1-F816776BB6BF}" type="presOf" srcId="{4E17C6A3-9B26-D947-AA15-E97E5BA220E5}" destId="{B10FF412-A77A-5D4D-AC80-7CFFF767CC26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B43C0A7D-34E6-904F-90C7-AA9112178B27}" type="presOf" srcId="{BE3DAFC3-22BF-C341-8077-FCF437DC7C8D}" destId="{5461BFF1-D96F-8947-A9B2-17D8F2ADD44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01BA3C38-ADBC-2146-A48D-F26B34EE8F97}" type="presOf" srcId="{DD59BA61-EF50-8844-89AF-5D71C449109A}" destId="{E812A06F-B290-0F49-949F-B3F0BEDC6DD1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2D35FC47-F45A-FD4A-B957-EEC2E0217EA4}" type="presOf" srcId="{7BF84856-3B90-4145-B7D3-5BB2A33F37D0}" destId="{886080F6-674F-C743-ABF0-84542A425B0A}" srcOrd="1" destOrd="0" presId="urn:microsoft.com/office/officeart/2005/8/layout/hierarchy5"/>
    <dgm:cxn modelId="{51456D60-F0D1-2244-BB06-D463D999FCCC}" type="presOf" srcId="{0C310DF1-E58A-A348-8D62-BD8C1463842A}" destId="{C9846AA6-296A-4441-A7A1-728CAB3DCCDA}" srcOrd="0" destOrd="0" presId="urn:microsoft.com/office/officeart/2005/8/layout/hierarchy5"/>
    <dgm:cxn modelId="{54D02843-50B9-674F-86D9-DF523EDCC983}" type="presParOf" srcId="{E810B35D-2F6A-C347-9837-B725ECEB6BA6}" destId="{3DD859A7-BADB-7548-B999-D5D1694DE6E9}" srcOrd="0" destOrd="0" presId="urn:microsoft.com/office/officeart/2005/8/layout/hierarchy5"/>
    <dgm:cxn modelId="{920ABA57-8192-314F-A2AC-B8E47314A0DF}" type="presParOf" srcId="{3DD859A7-BADB-7548-B999-D5D1694DE6E9}" destId="{DE4BCF83-B2F8-0745-B6E9-F0DB554E1593}" srcOrd="0" destOrd="0" presId="urn:microsoft.com/office/officeart/2005/8/layout/hierarchy5"/>
    <dgm:cxn modelId="{1E0A3BEF-2A51-4944-AB46-E7675BFFEBB2}" type="presParOf" srcId="{DE4BCF83-B2F8-0745-B6E9-F0DB554E1593}" destId="{AF30A732-6CFB-F248-9309-4B678704E064}" srcOrd="0" destOrd="0" presId="urn:microsoft.com/office/officeart/2005/8/layout/hierarchy5"/>
    <dgm:cxn modelId="{134CD882-0C0D-984C-A306-46DDE18E9396}" type="presParOf" srcId="{AF30A732-6CFB-F248-9309-4B678704E064}" destId="{C10BF867-1A7A-4446-A053-A40303DB35CE}" srcOrd="0" destOrd="0" presId="urn:microsoft.com/office/officeart/2005/8/layout/hierarchy5"/>
    <dgm:cxn modelId="{85C46F74-663E-184E-9C50-1FF40BCD203D}" type="presParOf" srcId="{AF30A732-6CFB-F248-9309-4B678704E064}" destId="{7E56E4D9-A020-2B4A-8DD9-6995189AF7D3}" srcOrd="1" destOrd="0" presId="urn:microsoft.com/office/officeart/2005/8/layout/hierarchy5"/>
    <dgm:cxn modelId="{BA467BDA-E395-7B41-9C45-684CFAB68FFC}" type="presParOf" srcId="{7E56E4D9-A020-2B4A-8DD9-6995189AF7D3}" destId="{FFE61F10-2E9E-F747-96FA-18547165C978}" srcOrd="0" destOrd="0" presId="urn:microsoft.com/office/officeart/2005/8/layout/hierarchy5"/>
    <dgm:cxn modelId="{3C8999EE-73AF-F14C-9A95-0BC0188B1586}" type="presParOf" srcId="{FFE61F10-2E9E-F747-96FA-18547165C978}" destId="{A183BC37-C33A-0B45-B57E-7D763330C59C}" srcOrd="0" destOrd="0" presId="urn:microsoft.com/office/officeart/2005/8/layout/hierarchy5"/>
    <dgm:cxn modelId="{7568AEB3-354C-124A-B7D7-EAB1A4990A19}" type="presParOf" srcId="{7E56E4D9-A020-2B4A-8DD9-6995189AF7D3}" destId="{8B152458-8A7E-B44C-95DB-3E93235784E6}" srcOrd="1" destOrd="0" presId="urn:microsoft.com/office/officeart/2005/8/layout/hierarchy5"/>
    <dgm:cxn modelId="{31DA2E65-8FE2-8148-9807-6878CEA2ECEC}" type="presParOf" srcId="{8B152458-8A7E-B44C-95DB-3E93235784E6}" destId="{221C9CAF-3F59-0049-B336-F958E62B9617}" srcOrd="0" destOrd="0" presId="urn:microsoft.com/office/officeart/2005/8/layout/hierarchy5"/>
    <dgm:cxn modelId="{EA3D46A6-33DB-0045-904B-A3480B839256}" type="presParOf" srcId="{8B152458-8A7E-B44C-95DB-3E93235784E6}" destId="{A835BB99-2B44-2748-BA8B-1F42E4A8BA14}" srcOrd="1" destOrd="0" presId="urn:microsoft.com/office/officeart/2005/8/layout/hierarchy5"/>
    <dgm:cxn modelId="{9A3EAD02-6F0E-AE4B-9532-C78456F23EED}" type="presParOf" srcId="{7E56E4D9-A020-2B4A-8DD9-6995189AF7D3}" destId="{070CAA69-03B0-F24C-9492-720899E6B160}" srcOrd="2" destOrd="0" presId="urn:microsoft.com/office/officeart/2005/8/layout/hierarchy5"/>
    <dgm:cxn modelId="{6AA95528-885A-D54B-A437-F5B3C503CD6A}" type="presParOf" srcId="{070CAA69-03B0-F24C-9492-720899E6B160}" destId="{886080F6-674F-C743-ABF0-84542A425B0A}" srcOrd="0" destOrd="0" presId="urn:microsoft.com/office/officeart/2005/8/layout/hierarchy5"/>
    <dgm:cxn modelId="{6DC9EF55-5F20-FF44-AD7A-D4647ED5E2BC}" type="presParOf" srcId="{7E56E4D9-A020-2B4A-8DD9-6995189AF7D3}" destId="{FD4EDB0E-719D-B941-B890-33E05B702EFC}" srcOrd="3" destOrd="0" presId="urn:microsoft.com/office/officeart/2005/8/layout/hierarchy5"/>
    <dgm:cxn modelId="{7460E155-1D0C-8445-AA3B-786EC9CAD041}" type="presParOf" srcId="{FD4EDB0E-719D-B941-B890-33E05B702EFC}" destId="{55D02F28-2378-0841-9435-5D2F4CCD968B}" srcOrd="0" destOrd="0" presId="urn:microsoft.com/office/officeart/2005/8/layout/hierarchy5"/>
    <dgm:cxn modelId="{ABA56E6C-D40F-4147-9119-93C45F462A29}" type="presParOf" srcId="{FD4EDB0E-719D-B941-B890-33E05B702EFC}" destId="{ED65D717-49D7-A841-929E-2D84E1C3F705}" srcOrd="1" destOrd="0" presId="urn:microsoft.com/office/officeart/2005/8/layout/hierarchy5"/>
    <dgm:cxn modelId="{585C5C4B-42A0-E64D-AB3B-BD5A8A374FBF}" type="presParOf" srcId="{ED65D717-49D7-A841-929E-2D84E1C3F705}" destId="{031F961D-3F74-1240-A06C-0A2363EC79B5}" srcOrd="0" destOrd="0" presId="urn:microsoft.com/office/officeart/2005/8/layout/hierarchy5"/>
    <dgm:cxn modelId="{F3A2C787-54C1-A642-A1FA-DA943418A2AB}" type="presParOf" srcId="{031F961D-3F74-1240-A06C-0A2363EC79B5}" destId="{8B7E89A7-FE16-6948-914A-65700DA76519}" srcOrd="0" destOrd="0" presId="urn:microsoft.com/office/officeart/2005/8/layout/hierarchy5"/>
    <dgm:cxn modelId="{10D0AEF3-42D6-DD45-AA67-9F2690826B29}" type="presParOf" srcId="{ED65D717-49D7-A841-929E-2D84E1C3F705}" destId="{EDD360A7-3AB9-544E-BBF4-CEE1B01B4B7E}" srcOrd="1" destOrd="0" presId="urn:microsoft.com/office/officeart/2005/8/layout/hierarchy5"/>
    <dgm:cxn modelId="{A10A82D0-0FAC-1640-8679-727D23C48CB3}" type="presParOf" srcId="{EDD360A7-3AB9-544E-BBF4-CEE1B01B4B7E}" destId="{3933FE3C-EE74-5644-ABB3-BD72AAA82A62}" srcOrd="0" destOrd="0" presId="urn:microsoft.com/office/officeart/2005/8/layout/hierarchy5"/>
    <dgm:cxn modelId="{6EACD8BC-EED2-8249-A175-EDF05619D8DC}" type="presParOf" srcId="{EDD360A7-3AB9-544E-BBF4-CEE1B01B4B7E}" destId="{706AEDF1-690A-5041-9E7C-1D01343E8CCB}" srcOrd="1" destOrd="0" presId="urn:microsoft.com/office/officeart/2005/8/layout/hierarchy5"/>
    <dgm:cxn modelId="{5960DDD2-F638-7947-8EA4-069362F9BC81}" type="presParOf" srcId="{706AEDF1-690A-5041-9E7C-1D01343E8CCB}" destId="{F1A99ACE-F69E-2D4D-99DA-0EE5E855DB68}" srcOrd="0" destOrd="0" presId="urn:microsoft.com/office/officeart/2005/8/layout/hierarchy5"/>
    <dgm:cxn modelId="{BBDC4B8E-431E-6046-8529-8FD04235A051}" type="presParOf" srcId="{F1A99ACE-F69E-2D4D-99DA-0EE5E855DB68}" destId="{D97C9E2D-C213-734F-B60E-BBA7EF37A19F}" srcOrd="0" destOrd="0" presId="urn:microsoft.com/office/officeart/2005/8/layout/hierarchy5"/>
    <dgm:cxn modelId="{07A24763-D85D-8743-B78E-2AF6070EA003}" type="presParOf" srcId="{706AEDF1-690A-5041-9E7C-1D01343E8CCB}" destId="{9DADD097-8A93-5342-99E8-8390F439340B}" srcOrd="1" destOrd="0" presId="urn:microsoft.com/office/officeart/2005/8/layout/hierarchy5"/>
    <dgm:cxn modelId="{3E81C755-C0BE-794B-8D27-31DBBBA098B7}" type="presParOf" srcId="{9DADD097-8A93-5342-99E8-8390F439340B}" destId="{5461BFF1-D96F-8947-A9B2-17D8F2ADD446}" srcOrd="0" destOrd="0" presId="urn:microsoft.com/office/officeart/2005/8/layout/hierarchy5"/>
    <dgm:cxn modelId="{BEA406E6-24F1-5145-9252-C513B237F72B}" type="presParOf" srcId="{9DADD097-8A93-5342-99E8-8390F439340B}" destId="{7E4192CE-2E72-CE4B-8768-D9DB805B3450}" srcOrd="1" destOrd="0" presId="urn:microsoft.com/office/officeart/2005/8/layout/hierarchy5"/>
    <dgm:cxn modelId="{D16C4FB6-0729-434B-8064-011F74FD65D3}" type="presParOf" srcId="{ED65D717-49D7-A841-929E-2D84E1C3F705}" destId="{66F13031-F75E-D844-A099-232EB22FB6E2}" srcOrd="2" destOrd="0" presId="urn:microsoft.com/office/officeart/2005/8/layout/hierarchy5"/>
    <dgm:cxn modelId="{5D974F9C-73E4-9342-8E52-BF81C1E90E33}" type="presParOf" srcId="{66F13031-F75E-D844-A099-232EB22FB6E2}" destId="{B10FF412-A77A-5D4D-AC80-7CFFF767CC26}" srcOrd="0" destOrd="0" presId="urn:microsoft.com/office/officeart/2005/8/layout/hierarchy5"/>
    <dgm:cxn modelId="{A15BF7A0-9C7D-9442-91DA-B3138225ECEC}" type="presParOf" srcId="{ED65D717-49D7-A841-929E-2D84E1C3F705}" destId="{C854021C-7DD2-FD4C-B5A9-2485D3BA72CE}" srcOrd="3" destOrd="0" presId="urn:microsoft.com/office/officeart/2005/8/layout/hierarchy5"/>
    <dgm:cxn modelId="{BC94F73D-8A52-7E49-8964-BBDADD6920C8}" type="presParOf" srcId="{C854021C-7DD2-FD4C-B5A9-2485D3BA72CE}" destId="{92CE0197-96BE-C146-9392-71643BA1F606}" srcOrd="0" destOrd="0" presId="urn:microsoft.com/office/officeart/2005/8/layout/hierarchy5"/>
    <dgm:cxn modelId="{BC0748A1-DBBC-8F4A-926A-E746061755DA}" type="presParOf" srcId="{C854021C-7DD2-FD4C-B5A9-2485D3BA72CE}" destId="{4F51183B-8D4A-0A42-A5AA-F95ACCACE3DC}" srcOrd="1" destOrd="0" presId="urn:microsoft.com/office/officeart/2005/8/layout/hierarchy5"/>
    <dgm:cxn modelId="{C5077D56-CB39-2E4A-93F7-BADA47C2D6B4}" type="presParOf" srcId="{4F51183B-8D4A-0A42-A5AA-F95ACCACE3DC}" destId="{4953A121-5957-5A43-A424-1A2809E07536}" srcOrd="0" destOrd="0" presId="urn:microsoft.com/office/officeart/2005/8/layout/hierarchy5"/>
    <dgm:cxn modelId="{F8596B33-346F-7947-8765-E1BA76171B78}" type="presParOf" srcId="{4953A121-5957-5A43-A424-1A2809E07536}" destId="{ECD3D4EF-C09E-8C41-97CA-6D17648E0F23}" srcOrd="0" destOrd="0" presId="urn:microsoft.com/office/officeart/2005/8/layout/hierarchy5"/>
    <dgm:cxn modelId="{E000E792-2EEF-A343-9BE1-7263DF4A48B6}" type="presParOf" srcId="{4F51183B-8D4A-0A42-A5AA-F95ACCACE3DC}" destId="{95589B5A-23D4-9245-8A2C-F4BE2BD882A6}" srcOrd="1" destOrd="0" presId="urn:microsoft.com/office/officeart/2005/8/layout/hierarchy5"/>
    <dgm:cxn modelId="{E4A56CA6-392E-234B-999F-6ACC78E45566}" type="presParOf" srcId="{95589B5A-23D4-9245-8A2C-F4BE2BD882A6}" destId="{BA5D4AFC-513D-904C-929B-9E59DC469C1C}" srcOrd="0" destOrd="0" presId="urn:microsoft.com/office/officeart/2005/8/layout/hierarchy5"/>
    <dgm:cxn modelId="{DB35A41B-FFD7-EB45-8395-2076108610CC}" type="presParOf" srcId="{95589B5A-23D4-9245-8A2C-F4BE2BD882A6}" destId="{17123F71-7DB5-5A4A-868D-486B2A0BF4DF}" srcOrd="1" destOrd="0" presId="urn:microsoft.com/office/officeart/2005/8/layout/hierarchy5"/>
    <dgm:cxn modelId="{9F71592F-4FF8-A545-9EDF-D0718E465D5A}" type="presParOf" srcId="{17123F71-7DB5-5A4A-868D-486B2A0BF4DF}" destId="{AC37C01C-3DB0-E243-975F-107C623D30C4}" srcOrd="0" destOrd="0" presId="urn:microsoft.com/office/officeart/2005/8/layout/hierarchy5"/>
    <dgm:cxn modelId="{BEAADE8B-53D1-EA40-B5CD-96D0CE7F3088}" type="presParOf" srcId="{AC37C01C-3DB0-E243-975F-107C623D30C4}" destId="{9B3365CF-F5A9-B44D-8613-E6E28A16E1E7}" srcOrd="0" destOrd="0" presId="urn:microsoft.com/office/officeart/2005/8/layout/hierarchy5"/>
    <dgm:cxn modelId="{5A893C40-18D7-CF4E-8238-3A26C8593872}" type="presParOf" srcId="{17123F71-7DB5-5A4A-868D-486B2A0BF4DF}" destId="{C5848936-1CD1-484B-B263-A35F16823360}" srcOrd="1" destOrd="0" presId="urn:microsoft.com/office/officeart/2005/8/layout/hierarchy5"/>
    <dgm:cxn modelId="{60BCA387-9A52-C54A-A33F-B00270DB073E}" type="presParOf" srcId="{C5848936-1CD1-484B-B263-A35F16823360}" destId="{1E06612D-F92A-D449-84C6-49735490689A}" srcOrd="0" destOrd="0" presId="urn:microsoft.com/office/officeart/2005/8/layout/hierarchy5"/>
    <dgm:cxn modelId="{159D2A91-F594-494C-BEA3-AD8B00790171}" type="presParOf" srcId="{C5848936-1CD1-484B-B263-A35F16823360}" destId="{677CD7DF-E483-4B49-9951-22C59CD1F917}" srcOrd="1" destOrd="0" presId="urn:microsoft.com/office/officeart/2005/8/layout/hierarchy5"/>
    <dgm:cxn modelId="{EC6FD4FC-E389-7C40-9F7E-0B6AD96E376C}" type="presParOf" srcId="{17123F71-7DB5-5A4A-868D-486B2A0BF4DF}" destId="{50C99DB9-9BB0-F04F-9BDE-6954EBC7B966}" srcOrd="2" destOrd="0" presId="urn:microsoft.com/office/officeart/2005/8/layout/hierarchy5"/>
    <dgm:cxn modelId="{3B886886-C933-6149-81DD-136C00A163F0}" type="presParOf" srcId="{50C99DB9-9BB0-F04F-9BDE-6954EBC7B966}" destId="{2A472AA1-0CAB-A541-B487-A218DA1968C2}" srcOrd="0" destOrd="0" presId="urn:microsoft.com/office/officeart/2005/8/layout/hierarchy5"/>
    <dgm:cxn modelId="{07C8EB1F-5A2D-3B46-A485-0205B2DAEB41}" type="presParOf" srcId="{17123F71-7DB5-5A4A-868D-486B2A0BF4DF}" destId="{94183DDD-BDAF-DB4D-9A08-A9AECD089A28}" srcOrd="3" destOrd="0" presId="urn:microsoft.com/office/officeart/2005/8/layout/hierarchy5"/>
    <dgm:cxn modelId="{252EA653-4F92-BB4A-B982-B7E8E594CC2A}" type="presParOf" srcId="{94183DDD-BDAF-DB4D-9A08-A9AECD089A28}" destId="{7B0221F3-5D0D-5D4E-8BCD-63CF8E0DEB5D}" srcOrd="0" destOrd="0" presId="urn:microsoft.com/office/officeart/2005/8/layout/hierarchy5"/>
    <dgm:cxn modelId="{9D1E1B45-5672-ED4A-9210-24E44765676A}" type="presParOf" srcId="{94183DDD-BDAF-DB4D-9A08-A9AECD089A28}" destId="{C0619D3B-3E71-A84A-989D-E6D782868BD7}" srcOrd="1" destOrd="0" presId="urn:microsoft.com/office/officeart/2005/8/layout/hierarchy5"/>
    <dgm:cxn modelId="{B6E7174D-F525-C14D-B45E-6FC7E2CDD58A}" type="presParOf" srcId="{C0619D3B-3E71-A84A-989D-E6D782868BD7}" destId="{9D0A1A56-9B1F-BA4C-BE4E-A2CF6B432669}" srcOrd="0" destOrd="0" presId="urn:microsoft.com/office/officeart/2005/8/layout/hierarchy5"/>
    <dgm:cxn modelId="{50C0E577-DAE1-9A42-82B6-ABF11832C4F5}" type="presParOf" srcId="{9D0A1A56-9B1F-BA4C-BE4E-A2CF6B432669}" destId="{D6A97811-54BB-2D48-9786-C8ECD0E65D37}" srcOrd="0" destOrd="0" presId="urn:microsoft.com/office/officeart/2005/8/layout/hierarchy5"/>
    <dgm:cxn modelId="{084A0192-65AA-684A-958B-EC30AE15716D}" type="presParOf" srcId="{C0619D3B-3E71-A84A-989D-E6D782868BD7}" destId="{42C111A5-AEC5-A545-8341-E43FBEB7A8CD}" srcOrd="1" destOrd="0" presId="urn:microsoft.com/office/officeart/2005/8/layout/hierarchy5"/>
    <dgm:cxn modelId="{2C277445-4C4F-6349-AB44-D9FD138E233A}" type="presParOf" srcId="{42C111A5-AEC5-A545-8341-E43FBEB7A8CD}" destId="{3559B619-D837-754B-8102-207C84454180}" srcOrd="0" destOrd="0" presId="urn:microsoft.com/office/officeart/2005/8/layout/hierarchy5"/>
    <dgm:cxn modelId="{7751C5A6-21C8-1549-9AE1-2B07C3B56D89}" type="presParOf" srcId="{42C111A5-AEC5-A545-8341-E43FBEB7A8CD}" destId="{895302B9-FCDA-2B4B-A528-938F37E874EA}" srcOrd="1" destOrd="0" presId="urn:microsoft.com/office/officeart/2005/8/layout/hierarchy5"/>
    <dgm:cxn modelId="{C59455A9-9C65-F24F-995A-C00639A56AB9}" type="presParOf" srcId="{895302B9-FCDA-2B4B-A528-938F37E874EA}" destId="{A38CC815-9508-6641-B741-E8CDBD18E515}" srcOrd="0" destOrd="0" presId="urn:microsoft.com/office/officeart/2005/8/layout/hierarchy5"/>
    <dgm:cxn modelId="{EE69C2DD-7E2F-5F45-8B5C-EADB0ED2BB0A}" type="presParOf" srcId="{A38CC815-9508-6641-B741-E8CDBD18E515}" destId="{04B8F778-F898-274F-8926-69CC523E0CA1}" srcOrd="0" destOrd="0" presId="urn:microsoft.com/office/officeart/2005/8/layout/hierarchy5"/>
    <dgm:cxn modelId="{ECC1347B-15BE-FF44-B08C-DA8F67640C8B}" type="presParOf" srcId="{895302B9-FCDA-2B4B-A528-938F37E874EA}" destId="{4D6E8784-8752-F04F-8A92-2DD7FB304353}" srcOrd="1" destOrd="0" presId="urn:microsoft.com/office/officeart/2005/8/layout/hierarchy5"/>
    <dgm:cxn modelId="{245A6832-9481-A244-855A-114D8D4970B0}" type="presParOf" srcId="{4D6E8784-8752-F04F-8A92-2DD7FB304353}" destId="{256FC380-A617-6B41-88D9-CC1DC21526CC}" srcOrd="0" destOrd="0" presId="urn:microsoft.com/office/officeart/2005/8/layout/hierarchy5"/>
    <dgm:cxn modelId="{BE535311-A855-BC4A-B459-3606BC280C54}" type="presParOf" srcId="{4D6E8784-8752-F04F-8A92-2DD7FB304353}" destId="{00260CFC-C2A6-F540-87E3-4B20056E52FC}" srcOrd="1" destOrd="0" presId="urn:microsoft.com/office/officeart/2005/8/layout/hierarchy5"/>
    <dgm:cxn modelId="{176ED71B-ADEC-024C-A6C2-84ECFA89DB03}" type="presParOf" srcId="{C0619D3B-3E71-A84A-989D-E6D782868BD7}" destId="{E812A06F-B290-0F49-949F-B3F0BEDC6DD1}" srcOrd="2" destOrd="0" presId="urn:microsoft.com/office/officeart/2005/8/layout/hierarchy5"/>
    <dgm:cxn modelId="{F88F79DB-7356-2E4F-ADFA-8162F5E11180}" type="presParOf" srcId="{E812A06F-B290-0F49-949F-B3F0BEDC6DD1}" destId="{90C33F72-A687-C24C-8E67-B03C2EA3B10B}" srcOrd="0" destOrd="0" presId="urn:microsoft.com/office/officeart/2005/8/layout/hierarchy5"/>
    <dgm:cxn modelId="{8A03B782-2C0A-EE41-95DD-D391E6D853DC}" type="presParOf" srcId="{C0619D3B-3E71-A84A-989D-E6D782868BD7}" destId="{E5B4616F-6A6F-5444-926D-7544A04958A9}" srcOrd="3" destOrd="0" presId="urn:microsoft.com/office/officeart/2005/8/layout/hierarchy5"/>
    <dgm:cxn modelId="{E857F58E-8CD5-2942-9DDD-872A8853D449}" type="presParOf" srcId="{E5B4616F-6A6F-5444-926D-7544A04958A9}" destId="{C9846AA6-296A-4441-A7A1-728CAB3DCCDA}" srcOrd="0" destOrd="0" presId="urn:microsoft.com/office/officeart/2005/8/layout/hierarchy5"/>
    <dgm:cxn modelId="{C8BB97A8-8333-EC4B-B883-527DFC0FCEF3}" type="presParOf" srcId="{E5B4616F-6A6F-5444-926D-7544A04958A9}" destId="{DB273E12-5BE6-C640-ACB8-3E3857A66EFE}" srcOrd="1" destOrd="0" presId="urn:microsoft.com/office/officeart/2005/8/layout/hierarchy5"/>
    <dgm:cxn modelId="{8F217800-3843-C140-B4E1-BE701C3C5D3C}" type="presParOf" srcId="{DB273E12-5BE6-C640-ACB8-3E3857A66EFE}" destId="{F418EDBA-514D-5849-8750-564C8A862E31}" srcOrd="0" destOrd="0" presId="urn:microsoft.com/office/officeart/2005/8/layout/hierarchy5"/>
    <dgm:cxn modelId="{9F79BC49-CF16-D044-BE3E-8CBA3DFF7E30}" type="presParOf" srcId="{F418EDBA-514D-5849-8750-564C8A862E31}" destId="{4B580FEB-6F77-5343-B986-AE10AC06D391}" srcOrd="0" destOrd="0" presId="urn:microsoft.com/office/officeart/2005/8/layout/hierarchy5"/>
    <dgm:cxn modelId="{8A1D49E3-3C3A-D645-B3C1-31A682AC814C}" type="presParOf" srcId="{DB273E12-5BE6-C640-ACB8-3E3857A66EFE}" destId="{BB295847-1532-0548-94BA-F95D7E6D7091}" srcOrd="1" destOrd="0" presId="urn:microsoft.com/office/officeart/2005/8/layout/hierarchy5"/>
    <dgm:cxn modelId="{E7B758A6-ACF9-4844-9872-62BDDB5B08EA}" type="presParOf" srcId="{BB295847-1532-0548-94BA-F95D7E6D7091}" destId="{D2929E26-1F90-6D49-AA14-FCEE36A6CB56}" srcOrd="0" destOrd="0" presId="urn:microsoft.com/office/officeart/2005/8/layout/hierarchy5"/>
    <dgm:cxn modelId="{4BC0FF7B-9A4C-624A-9DF8-37C3E0DE12FC}" type="presParOf" srcId="{BB295847-1532-0548-94BA-F95D7E6D7091}" destId="{17CC88A1-3A4A-8649-8ABE-A20BB8CE70FC}" srcOrd="1" destOrd="0" presId="urn:microsoft.com/office/officeart/2005/8/layout/hierarchy5"/>
    <dgm:cxn modelId="{203212E4-D8F3-3345-9023-50B157B61CCC}" type="presParOf" srcId="{7E56E4D9-A020-2B4A-8DD9-6995189AF7D3}" destId="{3E663769-2BE0-6B49-BC3B-D8615EAAA421}" srcOrd="4" destOrd="0" presId="urn:microsoft.com/office/officeart/2005/8/layout/hierarchy5"/>
    <dgm:cxn modelId="{3CEB5D56-8B1E-D842-B8D7-ADCB9193AF78}" type="presParOf" srcId="{3E663769-2BE0-6B49-BC3B-D8615EAAA421}" destId="{6E9C2A4E-9125-5649-BA8E-5A6960930B11}" srcOrd="0" destOrd="0" presId="urn:microsoft.com/office/officeart/2005/8/layout/hierarchy5"/>
    <dgm:cxn modelId="{84EC225F-C14C-9042-8523-648B798E6538}" type="presParOf" srcId="{7E56E4D9-A020-2B4A-8DD9-6995189AF7D3}" destId="{4BCCDD43-2CCE-7D40-B67E-F22DF2783F0C}" srcOrd="5" destOrd="0" presId="urn:microsoft.com/office/officeart/2005/8/layout/hierarchy5"/>
    <dgm:cxn modelId="{B099D0A5-D744-BD43-B8DB-155E39227F94}" type="presParOf" srcId="{4BCCDD43-2CCE-7D40-B67E-F22DF2783F0C}" destId="{05FE9CF1-B2D6-2043-8D0C-D2516ECD6FB0}" srcOrd="0" destOrd="0" presId="urn:microsoft.com/office/officeart/2005/8/layout/hierarchy5"/>
    <dgm:cxn modelId="{D31333D7-D227-274D-9426-F26A56D66FAA}" type="presParOf" srcId="{4BCCDD43-2CCE-7D40-B67E-F22DF2783F0C}" destId="{E6111608-23BB-EA4C-A9AD-5891D3777124}" srcOrd="1" destOrd="0" presId="urn:microsoft.com/office/officeart/2005/8/layout/hierarchy5"/>
    <dgm:cxn modelId="{9D9B5458-18E1-2347-8703-99090FC31F5D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14E8D46B-7A6B-F04C-A433-5DA343417FE8}" type="presOf" srcId="{37594504-D479-E141-9AB9-DFE920523AC7}" destId="{A183BC37-C33A-0B45-B57E-7D763330C59C}" srcOrd="1" destOrd="0" presId="urn:microsoft.com/office/officeart/2005/8/layout/hierarchy5"/>
    <dgm:cxn modelId="{0C996C1E-23BD-5F46-9148-85D64243A7B3}" type="presOf" srcId="{4EFED201-BA1F-AE4A-B3F6-3570859DEAD8}" destId="{F418EDBA-514D-5849-8750-564C8A862E31}" srcOrd="0" destOrd="0" presId="urn:microsoft.com/office/officeart/2005/8/layout/hierarchy5"/>
    <dgm:cxn modelId="{3B5D217B-E51A-A549-8AAC-2D810556A0B0}" type="presOf" srcId="{A3CB4B28-1750-E142-BCD2-7E2EB273B516}" destId="{D2929E26-1F90-6D49-AA14-FCEE36A6CB56}" srcOrd="0" destOrd="0" presId="urn:microsoft.com/office/officeart/2005/8/layout/hierarchy5"/>
    <dgm:cxn modelId="{C62E7C8B-FC5D-084C-B4BA-99D93FE6CDA4}" type="presOf" srcId="{BE3DAFC3-22BF-C341-8077-FCF437DC7C8D}" destId="{5461BFF1-D96F-8947-A9B2-17D8F2ADD446}" srcOrd="0" destOrd="0" presId="urn:microsoft.com/office/officeart/2005/8/layout/hierarchy5"/>
    <dgm:cxn modelId="{433A885B-5DA1-7A45-B154-62274D76DAC5}" type="presOf" srcId="{1B735653-0644-F449-B4C4-0ED1F6A4C7E0}" destId="{7B0221F3-5D0D-5D4E-8BCD-63CF8E0DEB5D}" srcOrd="0" destOrd="0" presId="urn:microsoft.com/office/officeart/2005/8/layout/hierarchy5"/>
    <dgm:cxn modelId="{057FB433-3B12-7D4D-9CE9-AE2268A1EC10}" type="presOf" srcId="{5F86ADFF-C4AE-0344-A239-0C856C5869D2}" destId="{50C99DB9-9BB0-F04F-9BDE-6954EBC7B966}" srcOrd="0" destOrd="0" presId="urn:microsoft.com/office/officeart/2005/8/layout/hierarchy5"/>
    <dgm:cxn modelId="{41B6ED56-DE51-8D48-849C-E941FBC20D05}" type="presOf" srcId="{444A9F1E-5234-3643-B518-2F9037C23EAF}" destId="{D97C9E2D-C213-734F-B60E-BBA7EF37A19F}" srcOrd="1" destOrd="0" presId="urn:microsoft.com/office/officeart/2005/8/layout/hierarchy5"/>
    <dgm:cxn modelId="{1E503717-FF16-1749-B2E9-119F8CE5C0D9}" type="presOf" srcId="{F1618591-CE98-824D-9830-378B3B304A24}" destId="{BA5D4AFC-513D-904C-929B-9E59DC469C1C}" srcOrd="0" destOrd="0" presId="urn:microsoft.com/office/officeart/2005/8/layout/hierarchy5"/>
    <dgm:cxn modelId="{11A1693D-F8DF-1342-B777-91A05827ACEA}" type="presOf" srcId="{D3C99FA0-09AB-8444-9973-1CD2E4BF1D85}" destId="{031F961D-3F74-1240-A06C-0A2363EC79B5}" srcOrd="0" destOrd="0" presId="urn:microsoft.com/office/officeart/2005/8/layout/hierarchy5"/>
    <dgm:cxn modelId="{159181CF-03D7-BA48-B46F-260B9F1F779D}" type="presOf" srcId="{7F9ADF7A-99FC-9947-A328-5B51C67FEA1F}" destId="{AC37C01C-3DB0-E243-975F-107C623D30C4}" srcOrd="0" destOrd="0" presId="urn:microsoft.com/office/officeart/2005/8/layout/hierarchy5"/>
    <dgm:cxn modelId="{9511E4B8-94E0-B14C-BAD0-16E0958D13BE}" type="presOf" srcId="{DD59BA61-EF50-8844-89AF-5D71C449109A}" destId="{90C33F72-A687-C24C-8E67-B03C2EA3B10B}" srcOrd="1" destOrd="0" presId="urn:microsoft.com/office/officeart/2005/8/layout/hierarchy5"/>
    <dgm:cxn modelId="{E5AD0DD3-9ABC-DC44-8C8F-95E94086715A}" type="presOf" srcId="{20454766-565B-7B4E-AEEB-A6138568AF92}" destId="{ECD3D4EF-C09E-8C41-97CA-6D17648E0F23}" srcOrd="1" destOrd="0" presId="urn:microsoft.com/office/officeart/2005/8/layout/hierarchy5"/>
    <dgm:cxn modelId="{95DF743A-EC73-2240-8BB4-413740F288B3}" type="presOf" srcId="{3C2C3A37-3C54-3D49-8FA9-D5E109B5DB22}" destId="{92CE0197-96BE-C146-9392-71643BA1F606}" srcOrd="0" destOrd="0" presId="urn:microsoft.com/office/officeart/2005/8/layout/hierarchy5"/>
    <dgm:cxn modelId="{044F525C-BDF5-5B44-9DB9-6DF961440997}" type="presOf" srcId="{87693AF5-719A-194B-B1CA-C8804C931FC7}" destId="{9D0A1A56-9B1F-BA4C-BE4E-A2CF6B432669}" srcOrd="0" destOrd="0" presId="urn:microsoft.com/office/officeart/2005/8/layout/hierarchy5"/>
    <dgm:cxn modelId="{E58F2355-7014-5A4A-A0CF-2CA400B9ED05}" type="presOf" srcId="{3EB185C6-E2F4-7541-9D05-21974232E934}" destId="{55D02F28-2378-0841-9435-5D2F4CCD968B}" srcOrd="0" destOrd="0" presId="urn:microsoft.com/office/officeart/2005/8/layout/hierarchy5"/>
    <dgm:cxn modelId="{C1FEBAB0-4B0B-7045-8811-32FC981D65CF}" type="presOf" srcId="{4E17C6A3-9B26-D947-AA15-E97E5BA220E5}" destId="{66F13031-F75E-D844-A099-232EB22FB6E2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0DAFC0D8-E34E-E44A-9879-6415D6650F34}" type="presOf" srcId="{20454766-565B-7B4E-AEEB-A6138568AF92}" destId="{4953A121-5957-5A43-A424-1A2809E07536}" srcOrd="0" destOrd="0" presId="urn:microsoft.com/office/officeart/2005/8/layout/hierarchy5"/>
    <dgm:cxn modelId="{1147D856-E4B7-A54A-829A-5E3A1B1A94C9}" type="presOf" srcId="{A7910F0B-92AE-E04B-9035-7A6DEAC4BFEF}" destId="{3E663769-2BE0-6B49-BC3B-D8615EAAA421}" srcOrd="0" destOrd="0" presId="urn:microsoft.com/office/officeart/2005/8/layout/hierarchy5"/>
    <dgm:cxn modelId="{43C972BC-2541-5742-A06E-2F4BD5C89B98}" type="presOf" srcId="{6FFC7796-5763-0A47-9BC6-31AA9E481410}" destId="{A38CC815-9508-6641-B741-E8CDBD18E515}" srcOrd="0" destOrd="0" presId="urn:microsoft.com/office/officeart/2005/8/layout/hierarchy5"/>
    <dgm:cxn modelId="{73AB63C8-52F7-684E-891A-AD2FFAC349BB}" type="presOf" srcId="{9A718BD6-94BB-1D4B-B73D-7155F75AE044}" destId="{256FC380-A617-6B41-88D9-CC1DC21526CC}" srcOrd="0" destOrd="0" presId="urn:microsoft.com/office/officeart/2005/8/layout/hierarchy5"/>
    <dgm:cxn modelId="{EE7C2FA2-F0F4-CB49-92A8-37660C460E39}" type="presOf" srcId="{0C310DF1-E58A-A348-8D62-BD8C1463842A}" destId="{C9846AA6-296A-4441-A7A1-728CAB3DCCDA}" srcOrd="0" destOrd="0" presId="urn:microsoft.com/office/officeart/2005/8/layout/hierarchy5"/>
    <dgm:cxn modelId="{3CA9C27B-8C80-E74A-851E-CFA6BF8D5F4C}" type="presOf" srcId="{4E17C6A3-9B26-D947-AA15-E97E5BA220E5}" destId="{B10FF412-A77A-5D4D-AC80-7CFFF767CC26}" srcOrd="1" destOrd="0" presId="urn:microsoft.com/office/officeart/2005/8/layout/hierarchy5"/>
    <dgm:cxn modelId="{F7B22BF7-DE04-F747-9695-0B16C34BA50F}" type="presOf" srcId="{D3C99FA0-09AB-8444-9973-1CD2E4BF1D85}" destId="{8B7E89A7-FE16-6948-914A-65700DA76519}" srcOrd="1" destOrd="0" presId="urn:microsoft.com/office/officeart/2005/8/layout/hierarchy5"/>
    <dgm:cxn modelId="{1D6565E6-E987-BD42-B786-E05683778EE3}" type="presOf" srcId="{530EEE34-27A1-B446-AEFF-496FFF9994F7}" destId="{3933FE3C-EE74-5644-ABB3-BD72AAA82A62}" srcOrd="0" destOrd="0" presId="urn:microsoft.com/office/officeart/2005/8/layout/hierarchy5"/>
    <dgm:cxn modelId="{56DC614A-78F5-D145-B9D5-18BC8CC93DE7}" type="presOf" srcId="{F339F5B8-F89A-754B-9BFA-65874C60DB7A}" destId="{3559B619-D837-754B-8102-207C84454180}" srcOrd="0" destOrd="0" presId="urn:microsoft.com/office/officeart/2005/8/layout/hierarchy5"/>
    <dgm:cxn modelId="{FCB30517-B561-364A-81AF-26AEE6FBE04C}" type="presOf" srcId="{A45C318E-9B0A-2E43-987C-C10EFC0359A9}" destId="{05FE9CF1-B2D6-2043-8D0C-D2516ECD6FB0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0F57080-7B90-B842-A386-4690F5DBBD67}" type="presOf" srcId="{87693AF5-719A-194B-B1CA-C8804C931FC7}" destId="{D6A97811-54BB-2D48-9786-C8ECD0E65D37}" srcOrd="1" destOrd="0" presId="urn:microsoft.com/office/officeart/2005/8/layout/hierarchy5"/>
    <dgm:cxn modelId="{C1AC22AE-A1C5-9543-8F04-3EDBEC8B2F32}" type="presOf" srcId="{5F86ADFF-C4AE-0344-A239-0C856C5869D2}" destId="{2A472AA1-0CAB-A541-B487-A218DA1968C2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E575EE07-1A55-D849-B9A5-23339FDE4684}" type="presOf" srcId="{A7910F0B-92AE-E04B-9035-7A6DEAC4BFEF}" destId="{6E9C2A4E-9125-5649-BA8E-5A6960930B11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742DDEC6-6293-F045-915A-62A133089674}" type="presOf" srcId="{4F9A35A4-B372-644D-BDB7-61660A4A26E6}" destId="{E810B35D-2F6A-C347-9837-B725ECEB6BA6}" srcOrd="0" destOrd="0" presId="urn:microsoft.com/office/officeart/2005/8/layout/hierarchy5"/>
    <dgm:cxn modelId="{2F671D6C-8F60-7F49-BF17-B50F032B929D}" type="presOf" srcId="{DD59BA61-EF50-8844-89AF-5D71C449109A}" destId="{E812A06F-B290-0F49-949F-B3F0BEDC6DD1}" srcOrd="0" destOrd="0" presId="urn:microsoft.com/office/officeart/2005/8/layout/hierarchy5"/>
    <dgm:cxn modelId="{069D62AA-EEDC-A24B-9036-778586D3C5F1}" type="presOf" srcId="{C3DA678B-B0A6-6B49-9543-92143C2891DA}" destId="{1E06612D-F92A-D449-84C6-49735490689A}" srcOrd="0" destOrd="0" presId="urn:microsoft.com/office/officeart/2005/8/layout/hierarchy5"/>
    <dgm:cxn modelId="{693C4D34-BE63-994A-A9A9-DD54D749EE35}" type="presOf" srcId="{3DCFC548-AC4F-9549-8C07-430D8CD6CF00}" destId="{221C9CAF-3F59-0049-B336-F958E62B9617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E2919E71-1343-904D-9A50-FE5000815B60}" type="presOf" srcId="{3CFDA553-883D-C745-A3C7-8A4BA92F937B}" destId="{C10BF867-1A7A-4446-A053-A40303DB35CE}" srcOrd="0" destOrd="0" presId="urn:microsoft.com/office/officeart/2005/8/layout/hierarchy5"/>
    <dgm:cxn modelId="{30BE23BE-9C65-DD43-A06D-EA21ADC7971E}" type="presOf" srcId="{7BF84856-3B90-4145-B7D3-5BB2A33F37D0}" destId="{070CAA69-03B0-F24C-9492-720899E6B160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73F55A13-36F4-AE4B-8190-D70B305A81CF}" type="presOf" srcId="{6FFC7796-5763-0A47-9BC6-31AA9E481410}" destId="{04B8F778-F898-274F-8926-69CC523E0CA1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6E75A7C4-072B-3347-BC0F-5AA36E5CB9B1}" type="presOf" srcId="{7BF84856-3B90-4145-B7D3-5BB2A33F37D0}" destId="{886080F6-674F-C743-ABF0-84542A425B0A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C5C18337-00E7-8744-91D1-D7D240ACFB8C}" type="presOf" srcId="{37594504-D479-E141-9AB9-DFE920523AC7}" destId="{FFE61F10-2E9E-F747-96FA-18547165C978}" srcOrd="0" destOrd="0" presId="urn:microsoft.com/office/officeart/2005/8/layout/hierarchy5"/>
    <dgm:cxn modelId="{EECF0027-8DEE-374E-9145-601918C547D2}" type="presOf" srcId="{444A9F1E-5234-3643-B518-2F9037C23EAF}" destId="{F1A99ACE-F69E-2D4D-99DA-0EE5E855DB68}" srcOrd="0" destOrd="0" presId="urn:microsoft.com/office/officeart/2005/8/layout/hierarchy5"/>
    <dgm:cxn modelId="{DA96B7EE-C830-D14A-82EC-2F7003D1B2F1}" type="presOf" srcId="{4EFED201-BA1F-AE4A-B3F6-3570859DEAD8}" destId="{4B580FEB-6F77-5343-B986-AE10AC06D391}" srcOrd="1" destOrd="0" presId="urn:microsoft.com/office/officeart/2005/8/layout/hierarchy5"/>
    <dgm:cxn modelId="{61AACC95-DF06-BD4D-8EF1-659395EDC688}" type="presOf" srcId="{7F9ADF7A-99FC-9947-A328-5B51C67FEA1F}" destId="{9B3365CF-F5A9-B44D-8613-E6E28A16E1E7}" srcOrd="1" destOrd="0" presId="urn:microsoft.com/office/officeart/2005/8/layout/hierarchy5"/>
    <dgm:cxn modelId="{AB469B8C-532F-5543-BE00-7CD707C051E3}" type="presParOf" srcId="{E810B35D-2F6A-C347-9837-B725ECEB6BA6}" destId="{3DD859A7-BADB-7548-B999-D5D1694DE6E9}" srcOrd="0" destOrd="0" presId="urn:microsoft.com/office/officeart/2005/8/layout/hierarchy5"/>
    <dgm:cxn modelId="{C6A2C325-1A16-1840-A23C-A8D84E25BFC7}" type="presParOf" srcId="{3DD859A7-BADB-7548-B999-D5D1694DE6E9}" destId="{DE4BCF83-B2F8-0745-B6E9-F0DB554E1593}" srcOrd="0" destOrd="0" presId="urn:microsoft.com/office/officeart/2005/8/layout/hierarchy5"/>
    <dgm:cxn modelId="{4A5F3EB6-9E3D-D44F-B75B-62ACECE82EA6}" type="presParOf" srcId="{DE4BCF83-B2F8-0745-B6E9-F0DB554E1593}" destId="{AF30A732-6CFB-F248-9309-4B678704E064}" srcOrd="0" destOrd="0" presId="urn:microsoft.com/office/officeart/2005/8/layout/hierarchy5"/>
    <dgm:cxn modelId="{7AF6C032-1EFF-5943-B198-1A405FCFC2AA}" type="presParOf" srcId="{AF30A732-6CFB-F248-9309-4B678704E064}" destId="{C10BF867-1A7A-4446-A053-A40303DB35CE}" srcOrd="0" destOrd="0" presId="urn:microsoft.com/office/officeart/2005/8/layout/hierarchy5"/>
    <dgm:cxn modelId="{0A710DF5-2FB7-F24A-88B1-62DF1587E074}" type="presParOf" srcId="{AF30A732-6CFB-F248-9309-4B678704E064}" destId="{7E56E4D9-A020-2B4A-8DD9-6995189AF7D3}" srcOrd="1" destOrd="0" presId="urn:microsoft.com/office/officeart/2005/8/layout/hierarchy5"/>
    <dgm:cxn modelId="{DF57A7F7-742B-314F-9996-C54ED3438665}" type="presParOf" srcId="{7E56E4D9-A020-2B4A-8DD9-6995189AF7D3}" destId="{FFE61F10-2E9E-F747-96FA-18547165C978}" srcOrd="0" destOrd="0" presId="urn:microsoft.com/office/officeart/2005/8/layout/hierarchy5"/>
    <dgm:cxn modelId="{A2E9DBE5-386B-8640-BF4B-FC05FE3ACF35}" type="presParOf" srcId="{FFE61F10-2E9E-F747-96FA-18547165C978}" destId="{A183BC37-C33A-0B45-B57E-7D763330C59C}" srcOrd="0" destOrd="0" presId="urn:microsoft.com/office/officeart/2005/8/layout/hierarchy5"/>
    <dgm:cxn modelId="{F478815A-1AC9-5647-AB3A-058DDF8E9EA0}" type="presParOf" srcId="{7E56E4D9-A020-2B4A-8DD9-6995189AF7D3}" destId="{8B152458-8A7E-B44C-95DB-3E93235784E6}" srcOrd="1" destOrd="0" presId="urn:microsoft.com/office/officeart/2005/8/layout/hierarchy5"/>
    <dgm:cxn modelId="{6759BBD2-B8AA-C244-B211-39C245404277}" type="presParOf" srcId="{8B152458-8A7E-B44C-95DB-3E93235784E6}" destId="{221C9CAF-3F59-0049-B336-F958E62B9617}" srcOrd="0" destOrd="0" presId="urn:microsoft.com/office/officeart/2005/8/layout/hierarchy5"/>
    <dgm:cxn modelId="{77848BA8-1AB1-3F49-82F6-996DCEDD0284}" type="presParOf" srcId="{8B152458-8A7E-B44C-95DB-3E93235784E6}" destId="{A835BB99-2B44-2748-BA8B-1F42E4A8BA14}" srcOrd="1" destOrd="0" presId="urn:microsoft.com/office/officeart/2005/8/layout/hierarchy5"/>
    <dgm:cxn modelId="{6E639F07-4746-E549-BB17-60178AB8D460}" type="presParOf" srcId="{7E56E4D9-A020-2B4A-8DD9-6995189AF7D3}" destId="{070CAA69-03B0-F24C-9492-720899E6B160}" srcOrd="2" destOrd="0" presId="urn:microsoft.com/office/officeart/2005/8/layout/hierarchy5"/>
    <dgm:cxn modelId="{B9C5947B-D607-C54F-BE8B-2E51CBC678BD}" type="presParOf" srcId="{070CAA69-03B0-F24C-9492-720899E6B160}" destId="{886080F6-674F-C743-ABF0-84542A425B0A}" srcOrd="0" destOrd="0" presId="urn:microsoft.com/office/officeart/2005/8/layout/hierarchy5"/>
    <dgm:cxn modelId="{EE238D26-964A-D147-8845-4795A8D45BB5}" type="presParOf" srcId="{7E56E4D9-A020-2B4A-8DD9-6995189AF7D3}" destId="{FD4EDB0E-719D-B941-B890-33E05B702EFC}" srcOrd="3" destOrd="0" presId="urn:microsoft.com/office/officeart/2005/8/layout/hierarchy5"/>
    <dgm:cxn modelId="{048951F5-4100-F84E-9134-623810991C34}" type="presParOf" srcId="{FD4EDB0E-719D-B941-B890-33E05B702EFC}" destId="{55D02F28-2378-0841-9435-5D2F4CCD968B}" srcOrd="0" destOrd="0" presId="urn:microsoft.com/office/officeart/2005/8/layout/hierarchy5"/>
    <dgm:cxn modelId="{A5C48A4D-35BB-B44B-9825-56B1FA7D9601}" type="presParOf" srcId="{FD4EDB0E-719D-B941-B890-33E05B702EFC}" destId="{ED65D717-49D7-A841-929E-2D84E1C3F705}" srcOrd="1" destOrd="0" presId="urn:microsoft.com/office/officeart/2005/8/layout/hierarchy5"/>
    <dgm:cxn modelId="{28507ABA-B76B-BE47-A213-669CC0036961}" type="presParOf" srcId="{ED65D717-49D7-A841-929E-2D84E1C3F705}" destId="{031F961D-3F74-1240-A06C-0A2363EC79B5}" srcOrd="0" destOrd="0" presId="urn:microsoft.com/office/officeart/2005/8/layout/hierarchy5"/>
    <dgm:cxn modelId="{D31C8C51-DC9B-2D45-9828-034D5F67D9D0}" type="presParOf" srcId="{031F961D-3F74-1240-A06C-0A2363EC79B5}" destId="{8B7E89A7-FE16-6948-914A-65700DA76519}" srcOrd="0" destOrd="0" presId="urn:microsoft.com/office/officeart/2005/8/layout/hierarchy5"/>
    <dgm:cxn modelId="{06BEAD15-9BFD-9A4B-BA0D-F593861BA56E}" type="presParOf" srcId="{ED65D717-49D7-A841-929E-2D84E1C3F705}" destId="{EDD360A7-3AB9-544E-BBF4-CEE1B01B4B7E}" srcOrd="1" destOrd="0" presId="urn:microsoft.com/office/officeart/2005/8/layout/hierarchy5"/>
    <dgm:cxn modelId="{2E66FBBE-9898-9B42-98A1-794CA1695C82}" type="presParOf" srcId="{EDD360A7-3AB9-544E-BBF4-CEE1B01B4B7E}" destId="{3933FE3C-EE74-5644-ABB3-BD72AAA82A62}" srcOrd="0" destOrd="0" presId="urn:microsoft.com/office/officeart/2005/8/layout/hierarchy5"/>
    <dgm:cxn modelId="{0CC52CB7-4A44-0749-8A2A-04DBD35426FE}" type="presParOf" srcId="{EDD360A7-3AB9-544E-BBF4-CEE1B01B4B7E}" destId="{706AEDF1-690A-5041-9E7C-1D01343E8CCB}" srcOrd="1" destOrd="0" presId="urn:microsoft.com/office/officeart/2005/8/layout/hierarchy5"/>
    <dgm:cxn modelId="{5425C105-3075-B941-AC71-C223AFF7F055}" type="presParOf" srcId="{706AEDF1-690A-5041-9E7C-1D01343E8CCB}" destId="{F1A99ACE-F69E-2D4D-99DA-0EE5E855DB68}" srcOrd="0" destOrd="0" presId="urn:microsoft.com/office/officeart/2005/8/layout/hierarchy5"/>
    <dgm:cxn modelId="{64DAB51C-2BCB-8A4E-B7D8-C2AEDB36E863}" type="presParOf" srcId="{F1A99ACE-F69E-2D4D-99DA-0EE5E855DB68}" destId="{D97C9E2D-C213-734F-B60E-BBA7EF37A19F}" srcOrd="0" destOrd="0" presId="urn:microsoft.com/office/officeart/2005/8/layout/hierarchy5"/>
    <dgm:cxn modelId="{62BBF748-35A0-3341-87CC-065B00CC89D6}" type="presParOf" srcId="{706AEDF1-690A-5041-9E7C-1D01343E8CCB}" destId="{9DADD097-8A93-5342-99E8-8390F439340B}" srcOrd="1" destOrd="0" presId="urn:microsoft.com/office/officeart/2005/8/layout/hierarchy5"/>
    <dgm:cxn modelId="{FDD30E51-022D-3D48-A383-0D5078D26188}" type="presParOf" srcId="{9DADD097-8A93-5342-99E8-8390F439340B}" destId="{5461BFF1-D96F-8947-A9B2-17D8F2ADD446}" srcOrd="0" destOrd="0" presId="urn:microsoft.com/office/officeart/2005/8/layout/hierarchy5"/>
    <dgm:cxn modelId="{A775D3BC-7ABA-8B4F-A80A-BC1DA08C14E6}" type="presParOf" srcId="{9DADD097-8A93-5342-99E8-8390F439340B}" destId="{7E4192CE-2E72-CE4B-8768-D9DB805B3450}" srcOrd="1" destOrd="0" presId="urn:microsoft.com/office/officeart/2005/8/layout/hierarchy5"/>
    <dgm:cxn modelId="{3299B954-906B-E441-8A05-2A5851E2F689}" type="presParOf" srcId="{ED65D717-49D7-A841-929E-2D84E1C3F705}" destId="{66F13031-F75E-D844-A099-232EB22FB6E2}" srcOrd="2" destOrd="0" presId="urn:microsoft.com/office/officeart/2005/8/layout/hierarchy5"/>
    <dgm:cxn modelId="{42294001-70B0-164B-8B37-4728F322B427}" type="presParOf" srcId="{66F13031-F75E-D844-A099-232EB22FB6E2}" destId="{B10FF412-A77A-5D4D-AC80-7CFFF767CC26}" srcOrd="0" destOrd="0" presId="urn:microsoft.com/office/officeart/2005/8/layout/hierarchy5"/>
    <dgm:cxn modelId="{29892F76-BAFE-DC42-9DEE-2F1D652529D8}" type="presParOf" srcId="{ED65D717-49D7-A841-929E-2D84E1C3F705}" destId="{C854021C-7DD2-FD4C-B5A9-2485D3BA72CE}" srcOrd="3" destOrd="0" presId="urn:microsoft.com/office/officeart/2005/8/layout/hierarchy5"/>
    <dgm:cxn modelId="{D6349B6A-E904-A041-8174-58E8869838D3}" type="presParOf" srcId="{C854021C-7DD2-FD4C-B5A9-2485D3BA72CE}" destId="{92CE0197-96BE-C146-9392-71643BA1F606}" srcOrd="0" destOrd="0" presId="urn:microsoft.com/office/officeart/2005/8/layout/hierarchy5"/>
    <dgm:cxn modelId="{7F36D602-68F5-114F-AF49-997E3E9282F7}" type="presParOf" srcId="{C854021C-7DD2-FD4C-B5A9-2485D3BA72CE}" destId="{4F51183B-8D4A-0A42-A5AA-F95ACCACE3DC}" srcOrd="1" destOrd="0" presId="urn:microsoft.com/office/officeart/2005/8/layout/hierarchy5"/>
    <dgm:cxn modelId="{6CA3736B-13BE-4542-9BAE-B9491E77BFCF}" type="presParOf" srcId="{4F51183B-8D4A-0A42-A5AA-F95ACCACE3DC}" destId="{4953A121-5957-5A43-A424-1A2809E07536}" srcOrd="0" destOrd="0" presId="urn:microsoft.com/office/officeart/2005/8/layout/hierarchy5"/>
    <dgm:cxn modelId="{A13CFE39-207D-9442-859D-F915D6E21138}" type="presParOf" srcId="{4953A121-5957-5A43-A424-1A2809E07536}" destId="{ECD3D4EF-C09E-8C41-97CA-6D17648E0F23}" srcOrd="0" destOrd="0" presId="urn:microsoft.com/office/officeart/2005/8/layout/hierarchy5"/>
    <dgm:cxn modelId="{087D7E40-B591-CF41-8516-76B77E104C54}" type="presParOf" srcId="{4F51183B-8D4A-0A42-A5AA-F95ACCACE3DC}" destId="{95589B5A-23D4-9245-8A2C-F4BE2BD882A6}" srcOrd="1" destOrd="0" presId="urn:microsoft.com/office/officeart/2005/8/layout/hierarchy5"/>
    <dgm:cxn modelId="{402E665F-D94D-C844-B8DA-453F51835BF7}" type="presParOf" srcId="{95589B5A-23D4-9245-8A2C-F4BE2BD882A6}" destId="{BA5D4AFC-513D-904C-929B-9E59DC469C1C}" srcOrd="0" destOrd="0" presId="urn:microsoft.com/office/officeart/2005/8/layout/hierarchy5"/>
    <dgm:cxn modelId="{87C38644-5047-1E42-836F-C1BC5C839341}" type="presParOf" srcId="{95589B5A-23D4-9245-8A2C-F4BE2BD882A6}" destId="{17123F71-7DB5-5A4A-868D-486B2A0BF4DF}" srcOrd="1" destOrd="0" presId="urn:microsoft.com/office/officeart/2005/8/layout/hierarchy5"/>
    <dgm:cxn modelId="{A871A078-96CB-DF46-977F-7687B8F1A36F}" type="presParOf" srcId="{17123F71-7DB5-5A4A-868D-486B2A0BF4DF}" destId="{AC37C01C-3DB0-E243-975F-107C623D30C4}" srcOrd="0" destOrd="0" presId="urn:microsoft.com/office/officeart/2005/8/layout/hierarchy5"/>
    <dgm:cxn modelId="{F88D11FD-7ABF-564A-9AAD-E7D7D56D709D}" type="presParOf" srcId="{AC37C01C-3DB0-E243-975F-107C623D30C4}" destId="{9B3365CF-F5A9-B44D-8613-E6E28A16E1E7}" srcOrd="0" destOrd="0" presId="urn:microsoft.com/office/officeart/2005/8/layout/hierarchy5"/>
    <dgm:cxn modelId="{8D5736A8-A2E5-624D-914E-011391976BE3}" type="presParOf" srcId="{17123F71-7DB5-5A4A-868D-486B2A0BF4DF}" destId="{C5848936-1CD1-484B-B263-A35F16823360}" srcOrd="1" destOrd="0" presId="urn:microsoft.com/office/officeart/2005/8/layout/hierarchy5"/>
    <dgm:cxn modelId="{5EF02A40-69C7-FA4F-A5C5-1293E471CF53}" type="presParOf" srcId="{C5848936-1CD1-484B-B263-A35F16823360}" destId="{1E06612D-F92A-D449-84C6-49735490689A}" srcOrd="0" destOrd="0" presId="urn:microsoft.com/office/officeart/2005/8/layout/hierarchy5"/>
    <dgm:cxn modelId="{ED4FA53F-B225-3D4A-9505-8B4D5DFDEAC3}" type="presParOf" srcId="{C5848936-1CD1-484B-B263-A35F16823360}" destId="{677CD7DF-E483-4B49-9951-22C59CD1F917}" srcOrd="1" destOrd="0" presId="urn:microsoft.com/office/officeart/2005/8/layout/hierarchy5"/>
    <dgm:cxn modelId="{2DFB934A-24DF-6444-87A3-8FCCC1FBE9D7}" type="presParOf" srcId="{17123F71-7DB5-5A4A-868D-486B2A0BF4DF}" destId="{50C99DB9-9BB0-F04F-9BDE-6954EBC7B966}" srcOrd="2" destOrd="0" presId="urn:microsoft.com/office/officeart/2005/8/layout/hierarchy5"/>
    <dgm:cxn modelId="{0D7BA60C-1E31-B04D-8F6A-56162F918E75}" type="presParOf" srcId="{50C99DB9-9BB0-F04F-9BDE-6954EBC7B966}" destId="{2A472AA1-0CAB-A541-B487-A218DA1968C2}" srcOrd="0" destOrd="0" presId="urn:microsoft.com/office/officeart/2005/8/layout/hierarchy5"/>
    <dgm:cxn modelId="{95FA8810-4C5E-894B-ACBD-F335476A504D}" type="presParOf" srcId="{17123F71-7DB5-5A4A-868D-486B2A0BF4DF}" destId="{94183DDD-BDAF-DB4D-9A08-A9AECD089A28}" srcOrd="3" destOrd="0" presId="urn:microsoft.com/office/officeart/2005/8/layout/hierarchy5"/>
    <dgm:cxn modelId="{7B830A3F-61AC-1A4C-B237-389880A174F9}" type="presParOf" srcId="{94183DDD-BDAF-DB4D-9A08-A9AECD089A28}" destId="{7B0221F3-5D0D-5D4E-8BCD-63CF8E0DEB5D}" srcOrd="0" destOrd="0" presId="urn:microsoft.com/office/officeart/2005/8/layout/hierarchy5"/>
    <dgm:cxn modelId="{13D13551-53FD-0743-B762-799EBC843941}" type="presParOf" srcId="{94183DDD-BDAF-DB4D-9A08-A9AECD089A28}" destId="{C0619D3B-3E71-A84A-989D-E6D782868BD7}" srcOrd="1" destOrd="0" presId="urn:microsoft.com/office/officeart/2005/8/layout/hierarchy5"/>
    <dgm:cxn modelId="{11477BE5-3AD1-5040-A356-F19A51AA45FD}" type="presParOf" srcId="{C0619D3B-3E71-A84A-989D-E6D782868BD7}" destId="{9D0A1A56-9B1F-BA4C-BE4E-A2CF6B432669}" srcOrd="0" destOrd="0" presId="urn:microsoft.com/office/officeart/2005/8/layout/hierarchy5"/>
    <dgm:cxn modelId="{2D2646FB-EBF0-DB44-A393-F2C0DE08EB77}" type="presParOf" srcId="{9D0A1A56-9B1F-BA4C-BE4E-A2CF6B432669}" destId="{D6A97811-54BB-2D48-9786-C8ECD0E65D37}" srcOrd="0" destOrd="0" presId="urn:microsoft.com/office/officeart/2005/8/layout/hierarchy5"/>
    <dgm:cxn modelId="{7848246F-3A1C-FA49-A8BE-E4D4E19B59B7}" type="presParOf" srcId="{C0619D3B-3E71-A84A-989D-E6D782868BD7}" destId="{42C111A5-AEC5-A545-8341-E43FBEB7A8CD}" srcOrd="1" destOrd="0" presId="urn:microsoft.com/office/officeart/2005/8/layout/hierarchy5"/>
    <dgm:cxn modelId="{6FABC052-B2E6-FB49-8831-4EB0FB9BC9E8}" type="presParOf" srcId="{42C111A5-AEC5-A545-8341-E43FBEB7A8CD}" destId="{3559B619-D837-754B-8102-207C84454180}" srcOrd="0" destOrd="0" presId="urn:microsoft.com/office/officeart/2005/8/layout/hierarchy5"/>
    <dgm:cxn modelId="{15491F0F-6D4E-D84C-9A6C-9A147E630B33}" type="presParOf" srcId="{42C111A5-AEC5-A545-8341-E43FBEB7A8CD}" destId="{895302B9-FCDA-2B4B-A528-938F37E874EA}" srcOrd="1" destOrd="0" presId="urn:microsoft.com/office/officeart/2005/8/layout/hierarchy5"/>
    <dgm:cxn modelId="{A0DE1832-E4D5-3548-BFBC-EB4351E7F7AB}" type="presParOf" srcId="{895302B9-FCDA-2B4B-A528-938F37E874EA}" destId="{A38CC815-9508-6641-B741-E8CDBD18E515}" srcOrd="0" destOrd="0" presId="urn:microsoft.com/office/officeart/2005/8/layout/hierarchy5"/>
    <dgm:cxn modelId="{BC34198D-581C-CD48-A705-C514AE022DD0}" type="presParOf" srcId="{A38CC815-9508-6641-B741-E8CDBD18E515}" destId="{04B8F778-F898-274F-8926-69CC523E0CA1}" srcOrd="0" destOrd="0" presId="urn:microsoft.com/office/officeart/2005/8/layout/hierarchy5"/>
    <dgm:cxn modelId="{9F1DC9DD-A251-AD4E-9BB1-F82E1A96BEB3}" type="presParOf" srcId="{895302B9-FCDA-2B4B-A528-938F37E874EA}" destId="{4D6E8784-8752-F04F-8A92-2DD7FB304353}" srcOrd="1" destOrd="0" presId="urn:microsoft.com/office/officeart/2005/8/layout/hierarchy5"/>
    <dgm:cxn modelId="{08F11D01-B676-7B44-A76D-BBF1B85B65C9}" type="presParOf" srcId="{4D6E8784-8752-F04F-8A92-2DD7FB304353}" destId="{256FC380-A617-6B41-88D9-CC1DC21526CC}" srcOrd="0" destOrd="0" presId="urn:microsoft.com/office/officeart/2005/8/layout/hierarchy5"/>
    <dgm:cxn modelId="{5472F50F-84AA-0B4E-8B5F-37E6DEBC45B9}" type="presParOf" srcId="{4D6E8784-8752-F04F-8A92-2DD7FB304353}" destId="{00260CFC-C2A6-F540-87E3-4B20056E52FC}" srcOrd="1" destOrd="0" presId="urn:microsoft.com/office/officeart/2005/8/layout/hierarchy5"/>
    <dgm:cxn modelId="{CD6E5F38-6B07-CE4B-A443-D3281560DCF6}" type="presParOf" srcId="{C0619D3B-3E71-A84A-989D-E6D782868BD7}" destId="{E812A06F-B290-0F49-949F-B3F0BEDC6DD1}" srcOrd="2" destOrd="0" presId="urn:microsoft.com/office/officeart/2005/8/layout/hierarchy5"/>
    <dgm:cxn modelId="{734AA741-AC2D-1941-88C9-073BEDC13871}" type="presParOf" srcId="{E812A06F-B290-0F49-949F-B3F0BEDC6DD1}" destId="{90C33F72-A687-C24C-8E67-B03C2EA3B10B}" srcOrd="0" destOrd="0" presId="urn:microsoft.com/office/officeart/2005/8/layout/hierarchy5"/>
    <dgm:cxn modelId="{FBA3575B-5BEB-E44D-863B-50877E715EF2}" type="presParOf" srcId="{C0619D3B-3E71-A84A-989D-E6D782868BD7}" destId="{E5B4616F-6A6F-5444-926D-7544A04958A9}" srcOrd="3" destOrd="0" presId="urn:microsoft.com/office/officeart/2005/8/layout/hierarchy5"/>
    <dgm:cxn modelId="{73E8CE69-A52C-C14D-AB44-02D34696AFCC}" type="presParOf" srcId="{E5B4616F-6A6F-5444-926D-7544A04958A9}" destId="{C9846AA6-296A-4441-A7A1-728CAB3DCCDA}" srcOrd="0" destOrd="0" presId="urn:microsoft.com/office/officeart/2005/8/layout/hierarchy5"/>
    <dgm:cxn modelId="{8FEEA29C-D5F6-A64B-A700-B34FE015A24E}" type="presParOf" srcId="{E5B4616F-6A6F-5444-926D-7544A04958A9}" destId="{DB273E12-5BE6-C640-ACB8-3E3857A66EFE}" srcOrd="1" destOrd="0" presId="urn:microsoft.com/office/officeart/2005/8/layout/hierarchy5"/>
    <dgm:cxn modelId="{27208FC2-5868-4746-83D6-4D17DB1363C2}" type="presParOf" srcId="{DB273E12-5BE6-C640-ACB8-3E3857A66EFE}" destId="{F418EDBA-514D-5849-8750-564C8A862E31}" srcOrd="0" destOrd="0" presId="urn:microsoft.com/office/officeart/2005/8/layout/hierarchy5"/>
    <dgm:cxn modelId="{7A74BFD7-7950-4746-9A43-2FE9C9EA58FE}" type="presParOf" srcId="{F418EDBA-514D-5849-8750-564C8A862E31}" destId="{4B580FEB-6F77-5343-B986-AE10AC06D391}" srcOrd="0" destOrd="0" presId="urn:microsoft.com/office/officeart/2005/8/layout/hierarchy5"/>
    <dgm:cxn modelId="{37249AD2-0A5E-E141-9451-524B00A55E5B}" type="presParOf" srcId="{DB273E12-5BE6-C640-ACB8-3E3857A66EFE}" destId="{BB295847-1532-0548-94BA-F95D7E6D7091}" srcOrd="1" destOrd="0" presId="urn:microsoft.com/office/officeart/2005/8/layout/hierarchy5"/>
    <dgm:cxn modelId="{1B6B2C34-F5B2-E740-9C34-493929179063}" type="presParOf" srcId="{BB295847-1532-0548-94BA-F95D7E6D7091}" destId="{D2929E26-1F90-6D49-AA14-FCEE36A6CB56}" srcOrd="0" destOrd="0" presId="urn:microsoft.com/office/officeart/2005/8/layout/hierarchy5"/>
    <dgm:cxn modelId="{A03760AB-8479-1F46-9030-5D16D54C1DE3}" type="presParOf" srcId="{BB295847-1532-0548-94BA-F95D7E6D7091}" destId="{17CC88A1-3A4A-8649-8ABE-A20BB8CE70FC}" srcOrd="1" destOrd="0" presId="urn:microsoft.com/office/officeart/2005/8/layout/hierarchy5"/>
    <dgm:cxn modelId="{F14B89AA-31C3-8445-9AD3-8A486A7DCF92}" type="presParOf" srcId="{7E56E4D9-A020-2B4A-8DD9-6995189AF7D3}" destId="{3E663769-2BE0-6B49-BC3B-D8615EAAA421}" srcOrd="4" destOrd="0" presId="urn:microsoft.com/office/officeart/2005/8/layout/hierarchy5"/>
    <dgm:cxn modelId="{1CD4160E-D7CC-1342-9D33-1F1FF080680D}" type="presParOf" srcId="{3E663769-2BE0-6B49-BC3B-D8615EAAA421}" destId="{6E9C2A4E-9125-5649-BA8E-5A6960930B11}" srcOrd="0" destOrd="0" presId="urn:microsoft.com/office/officeart/2005/8/layout/hierarchy5"/>
    <dgm:cxn modelId="{C79E5EE9-40AB-384F-A9E7-B1FC0EA9A904}" type="presParOf" srcId="{7E56E4D9-A020-2B4A-8DD9-6995189AF7D3}" destId="{4BCCDD43-2CCE-7D40-B67E-F22DF2783F0C}" srcOrd="5" destOrd="0" presId="urn:microsoft.com/office/officeart/2005/8/layout/hierarchy5"/>
    <dgm:cxn modelId="{6195D595-EF37-FA41-8B3F-76EE954F9BAD}" type="presParOf" srcId="{4BCCDD43-2CCE-7D40-B67E-F22DF2783F0C}" destId="{05FE9CF1-B2D6-2043-8D0C-D2516ECD6FB0}" srcOrd="0" destOrd="0" presId="urn:microsoft.com/office/officeart/2005/8/layout/hierarchy5"/>
    <dgm:cxn modelId="{47D84DF5-9F3F-9B42-9B56-AB6BCFE28F1D}" type="presParOf" srcId="{4BCCDD43-2CCE-7D40-B67E-F22DF2783F0C}" destId="{E6111608-23BB-EA4C-A9AD-5891D3777124}" srcOrd="1" destOrd="0" presId="urn:microsoft.com/office/officeart/2005/8/layout/hierarchy5"/>
    <dgm:cxn modelId="{DECA286D-4A84-D645-9657-93FD622AE966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933F5E3D-CB7B-384F-96B1-4755320C58D3}" type="presOf" srcId="{3CFDA553-883D-C745-A3C7-8A4BA92F937B}" destId="{C10BF867-1A7A-4446-A053-A40303DB35CE}" srcOrd="0" destOrd="0" presId="urn:microsoft.com/office/officeart/2005/8/layout/hierarchy5"/>
    <dgm:cxn modelId="{7BB52F8C-3CD1-0246-82FC-22A402599234}" type="presOf" srcId="{5F86ADFF-C4AE-0344-A239-0C856C5869D2}" destId="{50C99DB9-9BB0-F04F-9BDE-6954EBC7B966}" srcOrd="0" destOrd="0" presId="urn:microsoft.com/office/officeart/2005/8/layout/hierarchy5"/>
    <dgm:cxn modelId="{6CBB2C7A-D1C2-694E-82C7-3DEC5CD41110}" type="presOf" srcId="{4EFED201-BA1F-AE4A-B3F6-3570859DEAD8}" destId="{F418EDBA-514D-5849-8750-564C8A862E31}" srcOrd="0" destOrd="0" presId="urn:microsoft.com/office/officeart/2005/8/layout/hierarchy5"/>
    <dgm:cxn modelId="{02CFDD89-E89B-6944-8CF8-1AE671504794}" type="presOf" srcId="{5F86ADFF-C4AE-0344-A239-0C856C5869D2}" destId="{2A472AA1-0CAB-A541-B487-A218DA1968C2}" srcOrd="1" destOrd="0" presId="urn:microsoft.com/office/officeart/2005/8/layout/hierarchy5"/>
    <dgm:cxn modelId="{FA94CC5D-FDBD-0C44-900F-10784A333EA6}" type="presOf" srcId="{3DCFC548-AC4F-9549-8C07-430D8CD6CF00}" destId="{221C9CAF-3F59-0049-B336-F958E62B9617}" srcOrd="0" destOrd="0" presId="urn:microsoft.com/office/officeart/2005/8/layout/hierarchy5"/>
    <dgm:cxn modelId="{64D6F7DE-A916-CB48-9216-C183A73C5B04}" type="presOf" srcId="{20454766-565B-7B4E-AEEB-A6138568AF92}" destId="{4953A121-5957-5A43-A424-1A2809E07536}" srcOrd="0" destOrd="0" presId="urn:microsoft.com/office/officeart/2005/8/layout/hierarchy5"/>
    <dgm:cxn modelId="{8896A52A-A16A-C246-8460-B0001933C840}" type="presOf" srcId="{BE3DAFC3-22BF-C341-8077-FCF437DC7C8D}" destId="{5461BFF1-D96F-8947-A9B2-17D8F2ADD446}" srcOrd="0" destOrd="0" presId="urn:microsoft.com/office/officeart/2005/8/layout/hierarchy5"/>
    <dgm:cxn modelId="{CA07DD44-E952-DE47-89D2-9FECEAF6904A}" type="presOf" srcId="{37594504-D479-E141-9AB9-DFE920523AC7}" destId="{FFE61F10-2E9E-F747-96FA-18547165C978}" srcOrd="0" destOrd="0" presId="urn:microsoft.com/office/officeart/2005/8/layout/hierarchy5"/>
    <dgm:cxn modelId="{51A46DEA-0FD4-7548-80B5-8E56670B4CDE}" type="presOf" srcId="{37594504-D479-E141-9AB9-DFE920523AC7}" destId="{A183BC37-C33A-0B45-B57E-7D763330C59C}" srcOrd="1" destOrd="0" presId="urn:microsoft.com/office/officeart/2005/8/layout/hierarchy5"/>
    <dgm:cxn modelId="{C3D06D42-E0B2-A949-AB2E-97AAC6B8EB6F}" type="presOf" srcId="{4E17C6A3-9B26-D947-AA15-E97E5BA220E5}" destId="{B10FF412-A77A-5D4D-AC80-7CFFF767CC26}" srcOrd="1" destOrd="0" presId="urn:microsoft.com/office/officeart/2005/8/layout/hierarchy5"/>
    <dgm:cxn modelId="{0951E24D-352C-7E44-B790-2ACD15DBA5C2}" type="presOf" srcId="{F1618591-CE98-824D-9830-378B3B304A24}" destId="{BA5D4AFC-513D-904C-929B-9E59DC469C1C}" srcOrd="0" destOrd="0" presId="urn:microsoft.com/office/officeart/2005/8/layout/hierarchy5"/>
    <dgm:cxn modelId="{EDE9BBE9-43B8-1645-97CA-B52FA4B126BA}" type="presOf" srcId="{A45C318E-9B0A-2E43-987C-C10EFC0359A9}" destId="{05FE9CF1-B2D6-2043-8D0C-D2516ECD6FB0}" srcOrd="0" destOrd="0" presId="urn:microsoft.com/office/officeart/2005/8/layout/hierarchy5"/>
    <dgm:cxn modelId="{8CB5EF96-8911-9E42-A36F-A0832F7E1AC3}" type="presOf" srcId="{444A9F1E-5234-3643-B518-2F9037C23EAF}" destId="{F1A99ACE-F69E-2D4D-99DA-0EE5E855DB68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1CB76B56-6BCA-EA4B-8D14-47B2FB3EA4D4}" type="presOf" srcId="{4E17C6A3-9B26-D947-AA15-E97E5BA220E5}" destId="{66F13031-F75E-D844-A099-232EB22FB6E2}" srcOrd="0" destOrd="0" presId="urn:microsoft.com/office/officeart/2005/8/layout/hierarchy5"/>
    <dgm:cxn modelId="{C9860AA3-B26C-F44F-8A97-3FABAB0C9326}" type="presOf" srcId="{6FFC7796-5763-0A47-9BC6-31AA9E481410}" destId="{A38CC815-9508-6641-B741-E8CDBD18E515}" srcOrd="0" destOrd="0" presId="urn:microsoft.com/office/officeart/2005/8/layout/hierarchy5"/>
    <dgm:cxn modelId="{628EAD84-7324-F943-B56D-1ECC172BCB75}" type="presOf" srcId="{6FFC7796-5763-0A47-9BC6-31AA9E481410}" destId="{04B8F778-F898-274F-8926-69CC523E0CA1}" srcOrd="1" destOrd="0" presId="urn:microsoft.com/office/officeart/2005/8/layout/hierarchy5"/>
    <dgm:cxn modelId="{B8846CFD-627D-6545-94DB-A5062C4AD4EE}" type="presOf" srcId="{4F9A35A4-B372-644D-BDB7-61660A4A26E6}" destId="{E810B35D-2F6A-C347-9837-B725ECEB6BA6}" srcOrd="0" destOrd="0" presId="urn:microsoft.com/office/officeart/2005/8/layout/hierarchy5"/>
    <dgm:cxn modelId="{96945E4C-F0D0-434E-95EF-306FB41BBB22}" type="presOf" srcId="{7BF84856-3B90-4145-B7D3-5BB2A33F37D0}" destId="{886080F6-674F-C743-ABF0-84542A425B0A}" srcOrd="1" destOrd="0" presId="urn:microsoft.com/office/officeart/2005/8/layout/hierarchy5"/>
    <dgm:cxn modelId="{A14F467B-2CC6-F146-8832-C2F7E7ED908B}" type="presOf" srcId="{A3CB4B28-1750-E142-BCD2-7E2EB273B516}" destId="{D2929E26-1F90-6D49-AA14-FCEE36A6CB56}" srcOrd="0" destOrd="0" presId="urn:microsoft.com/office/officeart/2005/8/layout/hierarchy5"/>
    <dgm:cxn modelId="{DCFEDA54-8279-284A-8378-DCE70D401F62}" type="presOf" srcId="{87693AF5-719A-194B-B1CA-C8804C931FC7}" destId="{9D0A1A56-9B1F-BA4C-BE4E-A2CF6B432669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FC9A2663-DF15-5B47-AD9D-4CABD1E696DE}" type="presOf" srcId="{1B735653-0644-F449-B4C4-0ED1F6A4C7E0}" destId="{7B0221F3-5D0D-5D4E-8BCD-63CF8E0DEB5D}" srcOrd="0" destOrd="0" presId="urn:microsoft.com/office/officeart/2005/8/layout/hierarchy5"/>
    <dgm:cxn modelId="{D2B0A7A3-0140-F746-B63F-7A15536E96C3}" type="presOf" srcId="{87693AF5-719A-194B-B1CA-C8804C931FC7}" destId="{D6A97811-54BB-2D48-9786-C8ECD0E65D37}" srcOrd="1" destOrd="0" presId="urn:microsoft.com/office/officeart/2005/8/layout/hierarchy5"/>
    <dgm:cxn modelId="{ABC26213-9B54-6741-95E8-43B7FDD60660}" type="presOf" srcId="{7BF84856-3B90-4145-B7D3-5BB2A33F37D0}" destId="{070CAA69-03B0-F24C-9492-720899E6B160}" srcOrd="0" destOrd="0" presId="urn:microsoft.com/office/officeart/2005/8/layout/hierarchy5"/>
    <dgm:cxn modelId="{FF0E5607-E419-294A-A3CC-B88136C51CDE}" type="presOf" srcId="{444A9F1E-5234-3643-B518-2F9037C23EAF}" destId="{D97C9E2D-C213-734F-B60E-BBA7EF37A19F}" srcOrd="1" destOrd="0" presId="urn:microsoft.com/office/officeart/2005/8/layout/hierarchy5"/>
    <dgm:cxn modelId="{A9689DA5-F3FD-0E40-A554-7206E849C104}" type="presOf" srcId="{D3C99FA0-09AB-8444-9973-1CD2E4BF1D85}" destId="{8B7E89A7-FE16-6948-914A-65700DA76519}" srcOrd="1" destOrd="0" presId="urn:microsoft.com/office/officeart/2005/8/layout/hierarchy5"/>
    <dgm:cxn modelId="{4C7EBFE2-E477-944F-8D06-F981B1ED501D}" type="presOf" srcId="{F339F5B8-F89A-754B-9BFA-65874C60DB7A}" destId="{3559B619-D837-754B-8102-207C84454180}" srcOrd="0" destOrd="0" presId="urn:microsoft.com/office/officeart/2005/8/layout/hierarchy5"/>
    <dgm:cxn modelId="{E8A60793-2472-F846-A7EC-414032A5CA6B}" type="presOf" srcId="{0C310DF1-E58A-A348-8D62-BD8C1463842A}" destId="{C9846AA6-296A-4441-A7A1-728CAB3DCCDA}" srcOrd="0" destOrd="0" presId="urn:microsoft.com/office/officeart/2005/8/layout/hierarchy5"/>
    <dgm:cxn modelId="{906A8CFF-243F-2541-8D22-65B7E9770439}" type="presOf" srcId="{4EFED201-BA1F-AE4A-B3F6-3570859DEAD8}" destId="{4B580FEB-6F77-5343-B986-AE10AC06D391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FD36872E-CBDF-764C-B25D-44206F409811}" type="presOf" srcId="{A7910F0B-92AE-E04B-9035-7A6DEAC4BFEF}" destId="{3E663769-2BE0-6B49-BC3B-D8615EAAA421}" srcOrd="0" destOrd="0" presId="urn:microsoft.com/office/officeart/2005/8/layout/hierarchy5"/>
    <dgm:cxn modelId="{9FF0483B-4EE5-4847-846A-6989FABBF13B}" type="presOf" srcId="{DD59BA61-EF50-8844-89AF-5D71C449109A}" destId="{E812A06F-B290-0F49-949F-B3F0BEDC6DD1}" srcOrd="0" destOrd="0" presId="urn:microsoft.com/office/officeart/2005/8/layout/hierarchy5"/>
    <dgm:cxn modelId="{BA2D1D35-6DBC-5942-AC97-CDFAC600FCAD}" type="presOf" srcId="{D3C99FA0-09AB-8444-9973-1CD2E4BF1D85}" destId="{031F961D-3F74-1240-A06C-0A2363EC79B5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2D82F0F6-7566-274E-87F6-5B5547A169F2}" type="presOf" srcId="{7F9ADF7A-99FC-9947-A328-5B51C67FEA1F}" destId="{AC37C01C-3DB0-E243-975F-107C623D30C4}" srcOrd="0" destOrd="0" presId="urn:microsoft.com/office/officeart/2005/8/layout/hierarchy5"/>
    <dgm:cxn modelId="{DCD8E1E9-CC85-7C49-9785-ABE060AF02C8}" type="presOf" srcId="{3EB185C6-E2F4-7541-9D05-21974232E934}" destId="{55D02F28-2378-0841-9435-5D2F4CCD968B}" srcOrd="0" destOrd="0" presId="urn:microsoft.com/office/officeart/2005/8/layout/hierarchy5"/>
    <dgm:cxn modelId="{A467EA66-F3D2-044E-A2D1-A0C457A22956}" type="presOf" srcId="{20454766-565B-7B4E-AEEB-A6138568AF92}" destId="{ECD3D4EF-C09E-8C41-97CA-6D17648E0F23}" srcOrd="1" destOrd="0" presId="urn:microsoft.com/office/officeart/2005/8/layout/hierarchy5"/>
    <dgm:cxn modelId="{28079EBE-1C87-2342-B2BE-D6780610B574}" type="presOf" srcId="{DD59BA61-EF50-8844-89AF-5D71C449109A}" destId="{90C33F72-A687-C24C-8E67-B03C2EA3B10B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AA09032A-459D-9F41-91FE-D29569110D84}" type="presOf" srcId="{530EEE34-27A1-B446-AEFF-496FFF9994F7}" destId="{3933FE3C-EE74-5644-ABB3-BD72AAA82A62}" srcOrd="0" destOrd="0" presId="urn:microsoft.com/office/officeart/2005/8/layout/hierarchy5"/>
    <dgm:cxn modelId="{BB7A24B6-AB33-FD4C-B6A0-4C12D7637841}" type="presOf" srcId="{7F9ADF7A-99FC-9947-A328-5B51C67FEA1F}" destId="{9B3365CF-F5A9-B44D-8613-E6E28A16E1E7}" srcOrd="1" destOrd="0" presId="urn:microsoft.com/office/officeart/2005/8/layout/hierarchy5"/>
    <dgm:cxn modelId="{6D08C104-891C-4D47-BF23-5491A0C74488}" type="presOf" srcId="{3C2C3A37-3C54-3D49-8FA9-D5E109B5DB22}" destId="{92CE0197-96BE-C146-9392-71643BA1F60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657AEECF-61C2-7845-82B2-B86F6D7AD116}" type="presOf" srcId="{A7910F0B-92AE-E04B-9035-7A6DEAC4BFEF}" destId="{6E9C2A4E-9125-5649-BA8E-5A6960930B11}" srcOrd="1" destOrd="0" presId="urn:microsoft.com/office/officeart/2005/8/layout/hierarchy5"/>
    <dgm:cxn modelId="{66EFF7B6-C457-684C-ABE3-D32DCB4C7837}" type="presOf" srcId="{9A718BD6-94BB-1D4B-B73D-7155F75AE044}" destId="{256FC380-A617-6B41-88D9-CC1DC21526CC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27B9E052-5CAB-F34E-8937-D0B1032900ED}" type="presOf" srcId="{C3DA678B-B0A6-6B49-9543-92143C2891DA}" destId="{1E06612D-F92A-D449-84C6-49735490689A}" srcOrd="0" destOrd="0" presId="urn:microsoft.com/office/officeart/2005/8/layout/hierarchy5"/>
    <dgm:cxn modelId="{A0C28AAA-578F-D943-AA5E-6A2FA9BC279C}" type="presParOf" srcId="{E810B35D-2F6A-C347-9837-B725ECEB6BA6}" destId="{3DD859A7-BADB-7548-B999-D5D1694DE6E9}" srcOrd="0" destOrd="0" presId="urn:microsoft.com/office/officeart/2005/8/layout/hierarchy5"/>
    <dgm:cxn modelId="{96377B38-E57C-2B4F-93DE-EAD024E99B87}" type="presParOf" srcId="{3DD859A7-BADB-7548-B999-D5D1694DE6E9}" destId="{DE4BCF83-B2F8-0745-B6E9-F0DB554E1593}" srcOrd="0" destOrd="0" presId="urn:microsoft.com/office/officeart/2005/8/layout/hierarchy5"/>
    <dgm:cxn modelId="{100447F2-0BA8-A249-90CA-A00870B12612}" type="presParOf" srcId="{DE4BCF83-B2F8-0745-B6E9-F0DB554E1593}" destId="{AF30A732-6CFB-F248-9309-4B678704E064}" srcOrd="0" destOrd="0" presId="urn:microsoft.com/office/officeart/2005/8/layout/hierarchy5"/>
    <dgm:cxn modelId="{3B8767B6-AD5A-F94B-A7EC-DA6621300621}" type="presParOf" srcId="{AF30A732-6CFB-F248-9309-4B678704E064}" destId="{C10BF867-1A7A-4446-A053-A40303DB35CE}" srcOrd="0" destOrd="0" presId="urn:microsoft.com/office/officeart/2005/8/layout/hierarchy5"/>
    <dgm:cxn modelId="{EBD8AB7C-8AFE-8F48-9D5B-76A7E359EC30}" type="presParOf" srcId="{AF30A732-6CFB-F248-9309-4B678704E064}" destId="{7E56E4D9-A020-2B4A-8DD9-6995189AF7D3}" srcOrd="1" destOrd="0" presId="urn:microsoft.com/office/officeart/2005/8/layout/hierarchy5"/>
    <dgm:cxn modelId="{1C70DA4E-7F4F-0E4F-BDCA-BD5B80D61994}" type="presParOf" srcId="{7E56E4D9-A020-2B4A-8DD9-6995189AF7D3}" destId="{FFE61F10-2E9E-F747-96FA-18547165C978}" srcOrd="0" destOrd="0" presId="urn:microsoft.com/office/officeart/2005/8/layout/hierarchy5"/>
    <dgm:cxn modelId="{A1EF2CB3-EEAE-4943-A8D3-C3C612844641}" type="presParOf" srcId="{FFE61F10-2E9E-F747-96FA-18547165C978}" destId="{A183BC37-C33A-0B45-B57E-7D763330C59C}" srcOrd="0" destOrd="0" presId="urn:microsoft.com/office/officeart/2005/8/layout/hierarchy5"/>
    <dgm:cxn modelId="{065CE9A0-ECEF-714E-AA79-BEC93AF00179}" type="presParOf" srcId="{7E56E4D9-A020-2B4A-8DD9-6995189AF7D3}" destId="{8B152458-8A7E-B44C-95DB-3E93235784E6}" srcOrd="1" destOrd="0" presId="urn:microsoft.com/office/officeart/2005/8/layout/hierarchy5"/>
    <dgm:cxn modelId="{EDB74DF7-C8E2-3E4C-B127-67F6654BE820}" type="presParOf" srcId="{8B152458-8A7E-B44C-95DB-3E93235784E6}" destId="{221C9CAF-3F59-0049-B336-F958E62B9617}" srcOrd="0" destOrd="0" presId="urn:microsoft.com/office/officeart/2005/8/layout/hierarchy5"/>
    <dgm:cxn modelId="{D35C91A3-38D2-444F-9CC5-AAA09BEB858D}" type="presParOf" srcId="{8B152458-8A7E-B44C-95DB-3E93235784E6}" destId="{A835BB99-2B44-2748-BA8B-1F42E4A8BA14}" srcOrd="1" destOrd="0" presId="urn:microsoft.com/office/officeart/2005/8/layout/hierarchy5"/>
    <dgm:cxn modelId="{8B2647BA-5E29-7D41-84F4-EB6E99AD5F06}" type="presParOf" srcId="{7E56E4D9-A020-2B4A-8DD9-6995189AF7D3}" destId="{070CAA69-03B0-F24C-9492-720899E6B160}" srcOrd="2" destOrd="0" presId="urn:microsoft.com/office/officeart/2005/8/layout/hierarchy5"/>
    <dgm:cxn modelId="{C86AB71F-4B60-E74B-B718-4E752E955910}" type="presParOf" srcId="{070CAA69-03B0-F24C-9492-720899E6B160}" destId="{886080F6-674F-C743-ABF0-84542A425B0A}" srcOrd="0" destOrd="0" presId="urn:microsoft.com/office/officeart/2005/8/layout/hierarchy5"/>
    <dgm:cxn modelId="{7CC8FD08-6628-864B-871E-FAA4312B09DA}" type="presParOf" srcId="{7E56E4D9-A020-2B4A-8DD9-6995189AF7D3}" destId="{FD4EDB0E-719D-B941-B890-33E05B702EFC}" srcOrd="3" destOrd="0" presId="urn:microsoft.com/office/officeart/2005/8/layout/hierarchy5"/>
    <dgm:cxn modelId="{2EDDF540-75EC-F942-99CC-A4DD0C45BB02}" type="presParOf" srcId="{FD4EDB0E-719D-B941-B890-33E05B702EFC}" destId="{55D02F28-2378-0841-9435-5D2F4CCD968B}" srcOrd="0" destOrd="0" presId="urn:microsoft.com/office/officeart/2005/8/layout/hierarchy5"/>
    <dgm:cxn modelId="{0BBA2D3B-7876-9D42-B8D7-E68A1E77F71F}" type="presParOf" srcId="{FD4EDB0E-719D-B941-B890-33E05B702EFC}" destId="{ED65D717-49D7-A841-929E-2D84E1C3F705}" srcOrd="1" destOrd="0" presId="urn:microsoft.com/office/officeart/2005/8/layout/hierarchy5"/>
    <dgm:cxn modelId="{D6FCA768-0CC9-EB4D-B746-71D455ACB4CF}" type="presParOf" srcId="{ED65D717-49D7-A841-929E-2D84E1C3F705}" destId="{031F961D-3F74-1240-A06C-0A2363EC79B5}" srcOrd="0" destOrd="0" presId="urn:microsoft.com/office/officeart/2005/8/layout/hierarchy5"/>
    <dgm:cxn modelId="{F3C4E234-93D3-6148-B748-231984933DBE}" type="presParOf" srcId="{031F961D-3F74-1240-A06C-0A2363EC79B5}" destId="{8B7E89A7-FE16-6948-914A-65700DA76519}" srcOrd="0" destOrd="0" presId="urn:microsoft.com/office/officeart/2005/8/layout/hierarchy5"/>
    <dgm:cxn modelId="{E8ED7222-8BC8-6A47-BF82-3EF744D46A6B}" type="presParOf" srcId="{ED65D717-49D7-A841-929E-2D84E1C3F705}" destId="{EDD360A7-3AB9-544E-BBF4-CEE1B01B4B7E}" srcOrd="1" destOrd="0" presId="urn:microsoft.com/office/officeart/2005/8/layout/hierarchy5"/>
    <dgm:cxn modelId="{43FE0667-D6D4-C842-9E72-AA970E6EBD6D}" type="presParOf" srcId="{EDD360A7-3AB9-544E-BBF4-CEE1B01B4B7E}" destId="{3933FE3C-EE74-5644-ABB3-BD72AAA82A62}" srcOrd="0" destOrd="0" presId="urn:microsoft.com/office/officeart/2005/8/layout/hierarchy5"/>
    <dgm:cxn modelId="{ED63D4F3-17F6-BF4C-9676-2D8F19A00DD3}" type="presParOf" srcId="{EDD360A7-3AB9-544E-BBF4-CEE1B01B4B7E}" destId="{706AEDF1-690A-5041-9E7C-1D01343E8CCB}" srcOrd="1" destOrd="0" presId="urn:microsoft.com/office/officeart/2005/8/layout/hierarchy5"/>
    <dgm:cxn modelId="{E35015E4-2EA4-F14B-B5BB-3191307C735C}" type="presParOf" srcId="{706AEDF1-690A-5041-9E7C-1D01343E8CCB}" destId="{F1A99ACE-F69E-2D4D-99DA-0EE5E855DB68}" srcOrd="0" destOrd="0" presId="urn:microsoft.com/office/officeart/2005/8/layout/hierarchy5"/>
    <dgm:cxn modelId="{FCD237AA-D287-1941-BED6-37DE3AA98289}" type="presParOf" srcId="{F1A99ACE-F69E-2D4D-99DA-0EE5E855DB68}" destId="{D97C9E2D-C213-734F-B60E-BBA7EF37A19F}" srcOrd="0" destOrd="0" presId="urn:microsoft.com/office/officeart/2005/8/layout/hierarchy5"/>
    <dgm:cxn modelId="{E5C46F59-778E-0B4D-9CD2-ECD8CDBAD518}" type="presParOf" srcId="{706AEDF1-690A-5041-9E7C-1D01343E8CCB}" destId="{9DADD097-8A93-5342-99E8-8390F439340B}" srcOrd="1" destOrd="0" presId="urn:microsoft.com/office/officeart/2005/8/layout/hierarchy5"/>
    <dgm:cxn modelId="{EC192226-044A-1B4F-B2D8-CFACCFBAEF18}" type="presParOf" srcId="{9DADD097-8A93-5342-99E8-8390F439340B}" destId="{5461BFF1-D96F-8947-A9B2-17D8F2ADD446}" srcOrd="0" destOrd="0" presId="urn:microsoft.com/office/officeart/2005/8/layout/hierarchy5"/>
    <dgm:cxn modelId="{A1A6A131-1228-0E41-9B7F-02BD9B9397AC}" type="presParOf" srcId="{9DADD097-8A93-5342-99E8-8390F439340B}" destId="{7E4192CE-2E72-CE4B-8768-D9DB805B3450}" srcOrd="1" destOrd="0" presId="urn:microsoft.com/office/officeart/2005/8/layout/hierarchy5"/>
    <dgm:cxn modelId="{0D9E8B4E-C51F-DF40-AEFD-53022827BE9B}" type="presParOf" srcId="{ED65D717-49D7-A841-929E-2D84E1C3F705}" destId="{66F13031-F75E-D844-A099-232EB22FB6E2}" srcOrd="2" destOrd="0" presId="urn:microsoft.com/office/officeart/2005/8/layout/hierarchy5"/>
    <dgm:cxn modelId="{C8EA3AF1-1969-8E48-9509-078B7A56CAE4}" type="presParOf" srcId="{66F13031-F75E-D844-A099-232EB22FB6E2}" destId="{B10FF412-A77A-5D4D-AC80-7CFFF767CC26}" srcOrd="0" destOrd="0" presId="urn:microsoft.com/office/officeart/2005/8/layout/hierarchy5"/>
    <dgm:cxn modelId="{535ED562-1149-A64A-AA99-A509D3D4F2FB}" type="presParOf" srcId="{ED65D717-49D7-A841-929E-2D84E1C3F705}" destId="{C854021C-7DD2-FD4C-B5A9-2485D3BA72CE}" srcOrd="3" destOrd="0" presId="urn:microsoft.com/office/officeart/2005/8/layout/hierarchy5"/>
    <dgm:cxn modelId="{0445C0AE-EFD6-A641-BB57-F7AB75B58E3C}" type="presParOf" srcId="{C854021C-7DD2-FD4C-B5A9-2485D3BA72CE}" destId="{92CE0197-96BE-C146-9392-71643BA1F606}" srcOrd="0" destOrd="0" presId="urn:microsoft.com/office/officeart/2005/8/layout/hierarchy5"/>
    <dgm:cxn modelId="{050E0488-442D-1F41-A4F8-71581C49A922}" type="presParOf" srcId="{C854021C-7DD2-FD4C-B5A9-2485D3BA72CE}" destId="{4F51183B-8D4A-0A42-A5AA-F95ACCACE3DC}" srcOrd="1" destOrd="0" presId="urn:microsoft.com/office/officeart/2005/8/layout/hierarchy5"/>
    <dgm:cxn modelId="{27489C70-793A-6A4C-B832-3949305BEBE9}" type="presParOf" srcId="{4F51183B-8D4A-0A42-A5AA-F95ACCACE3DC}" destId="{4953A121-5957-5A43-A424-1A2809E07536}" srcOrd="0" destOrd="0" presId="urn:microsoft.com/office/officeart/2005/8/layout/hierarchy5"/>
    <dgm:cxn modelId="{14A07AB4-E64D-984A-B196-A3FB28C47B3E}" type="presParOf" srcId="{4953A121-5957-5A43-A424-1A2809E07536}" destId="{ECD3D4EF-C09E-8C41-97CA-6D17648E0F23}" srcOrd="0" destOrd="0" presId="urn:microsoft.com/office/officeart/2005/8/layout/hierarchy5"/>
    <dgm:cxn modelId="{637AFF2D-AA4E-A041-8D6C-576F3E970FE4}" type="presParOf" srcId="{4F51183B-8D4A-0A42-A5AA-F95ACCACE3DC}" destId="{95589B5A-23D4-9245-8A2C-F4BE2BD882A6}" srcOrd="1" destOrd="0" presId="urn:microsoft.com/office/officeart/2005/8/layout/hierarchy5"/>
    <dgm:cxn modelId="{0722C8D5-319A-1349-AF87-A6C99E9E9C51}" type="presParOf" srcId="{95589B5A-23D4-9245-8A2C-F4BE2BD882A6}" destId="{BA5D4AFC-513D-904C-929B-9E59DC469C1C}" srcOrd="0" destOrd="0" presId="urn:microsoft.com/office/officeart/2005/8/layout/hierarchy5"/>
    <dgm:cxn modelId="{78EFBE0B-D7EF-CA40-8D41-3707E3A40C37}" type="presParOf" srcId="{95589B5A-23D4-9245-8A2C-F4BE2BD882A6}" destId="{17123F71-7DB5-5A4A-868D-486B2A0BF4DF}" srcOrd="1" destOrd="0" presId="urn:microsoft.com/office/officeart/2005/8/layout/hierarchy5"/>
    <dgm:cxn modelId="{2C4B07EC-B5A4-1947-B198-AA9462E3A676}" type="presParOf" srcId="{17123F71-7DB5-5A4A-868D-486B2A0BF4DF}" destId="{AC37C01C-3DB0-E243-975F-107C623D30C4}" srcOrd="0" destOrd="0" presId="urn:microsoft.com/office/officeart/2005/8/layout/hierarchy5"/>
    <dgm:cxn modelId="{910296AE-FB25-094C-8A31-1FE6325FA2B0}" type="presParOf" srcId="{AC37C01C-3DB0-E243-975F-107C623D30C4}" destId="{9B3365CF-F5A9-B44D-8613-E6E28A16E1E7}" srcOrd="0" destOrd="0" presId="urn:microsoft.com/office/officeart/2005/8/layout/hierarchy5"/>
    <dgm:cxn modelId="{3A92C089-9ED9-8041-9BED-1EF0C438DBA3}" type="presParOf" srcId="{17123F71-7DB5-5A4A-868D-486B2A0BF4DF}" destId="{C5848936-1CD1-484B-B263-A35F16823360}" srcOrd="1" destOrd="0" presId="urn:microsoft.com/office/officeart/2005/8/layout/hierarchy5"/>
    <dgm:cxn modelId="{405CA4FF-5FAE-0547-B24D-DD92F9F83E10}" type="presParOf" srcId="{C5848936-1CD1-484B-B263-A35F16823360}" destId="{1E06612D-F92A-D449-84C6-49735490689A}" srcOrd="0" destOrd="0" presId="urn:microsoft.com/office/officeart/2005/8/layout/hierarchy5"/>
    <dgm:cxn modelId="{1C9F1183-5FBA-DF48-B22C-8FBCBFD2BB71}" type="presParOf" srcId="{C5848936-1CD1-484B-B263-A35F16823360}" destId="{677CD7DF-E483-4B49-9951-22C59CD1F917}" srcOrd="1" destOrd="0" presId="urn:microsoft.com/office/officeart/2005/8/layout/hierarchy5"/>
    <dgm:cxn modelId="{C91AF9E0-E2AA-3F44-84D7-2EE5159B785D}" type="presParOf" srcId="{17123F71-7DB5-5A4A-868D-486B2A0BF4DF}" destId="{50C99DB9-9BB0-F04F-9BDE-6954EBC7B966}" srcOrd="2" destOrd="0" presId="urn:microsoft.com/office/officeart/2005/8/layout/hierarchy5"/>
    <dgm:cxn modelId="{2D7CC237-F23F-3A4C-B71D-3CD38F371215}" type="presParOf" srcId="{50C99DB9-9BB0-F04F-9BDE-6954EBC7B966}" destId="{2A472AA1-0CAB-A541-B487-A218DA1968C2}" srcOrd="0" destOrd="0" presId="urn:microsoft.com/office/officeart/2005/8/layout/hierarchy5"/>
    <dgm:cxn modelId="{C24640D0-F43B-BF41-912B-A7F414D48CB0}" type="presParOf" srcId="{17123F71-7DB5-5A4A-868D-486B2A0BF4DF}" destId="{94183DDD-BDAF-DB4D-9A08-A9AECD089A28}" srcOrd="3" destOrd="0" presId="urn:microsoft.com/office/officeart/2005/8/layout/hierarchy5"/>
    <dgm:cxn modelId="{492FA678-A466-2C4A-B98F-3ED3A4BB9D92}" type="presParOf" srcId="{94183DDD-BDAF-DB4D-9A08-A9AECD089A28}" destId="{7B0221F3-5D0D-5D4E-8BCD-63CF8E0DEB5D}" srcOrd="0" destOrd="0" presId="urn:microsoft.com/office/officeart/2005/8/layout/hierarchy5"/>
    <dgm:cxn modelId="{012FD4B2-3791-9C4C-8458-CDB582AC3F50}" type="presParOf" srcId="{94183DDD-BDAF-DB4D-9A08-A9AECD089A28}" destId="{C0619D3B-3E71-A84A-989D-E6D782868BD7}" srcOrd="1" destOrd="0" presId="urn:microsoft.com/office/officeart/2005/8/layout/hierarchy5"/>
    <dgm:cxn modelId="{2CD52FF8-34F4-D24C-8212-A13A8C7B38D3}" type="presParOf" srcId="{C0619D3B-3E71-A84A-989D-E6D782868BD7}" destId="{9D0A1A56-9B1F-BA4C-BE4E-A2CF6B432669}" srcOrd="0" destOrd="0" presId="urn:microsoft.com/office/officeart/2005/8/layout/hierarchy5"/>
    <dgm:cxn modelId="{A18D2827-4CEE-8F4B-B40C-A7FCD8831D61}" type="presParOf" srcId="{9D0A1A56-9B1F-BA4C-BE4E-A2CF6B432669}" destId="{D6A97811-54BB-2D48-9786-C8ECD0E65D37}" srcOrd="0" destOrd="0" presId="urn:microsoft.com/office/officeart/2005/8/layout/hierarchy5"/>
    <dgm:cxn modelId="{38A634BC-AEAF-6E48-A276-BE056196609C}" type="presParOf" srcId="{C0619D3B-3E71-A84A-989D-E6D782868BD7}" destId="{42C111A5-AEC5-A545-8341-E43FBEB7A8CD}" srcOrd="1" destOrd="0" presId="urn:microsoft.com/office/officeart/2005/8/layout/hierarchy5"/>
    <dgm:cxn modelId="{54BA3944-C7B0-D145-8D93-8F3FC4475568}" type="presParOf" srcId="{42C111A5-AEC5-A545-8341-E43FBEB7A8CD}" destId="{3559B619-D837-754B-8102-207C84454180}" srcOrd="0" destOrd="0" presId="urn:microsoft.com/office/officeart/2005/8/layout/hierarchy5"/>
    <dgm:cxn modelId="{8CE869A5-3483-594C-A1C0-F9CBBEB63A5C}" type="presParOf" srcId="{42C111A5-AEC5-A545-8341-E43FBEB7A8CD}" destId="{895302B9-FCDA-2B4B-A528-938F37E874EA}" srcOrd="1" destOrd="0" presId="urn:microsoft.com/office/officeart/2005/8/layout/hierarchy5"/>
    <dgm:cxn modelId="{C4594841-40E2-1541-A89E-A31A0A33AE46}" type="presParOf" srcId="{895302B9-FCDA-2B4B-A528-938F37E874EA}" destId="{A38CC815-9508-6641-B741-E8CDBD18E515}" srcOrd="0" destOrd="0" presId="urn:microsoft.com/office/officeart/2005/8/layout/hierarchy5"/>
    <dgm:cxn modelId="{11BBE984-793F-F34B-8C8E-1607A3861A71}" type="presParOf" srcId="{A38CC815-9508-6641-B741-E8CDBD18E515}" destId="{04B8F778-F898-274F-8926-69CC523E0CA1}" srcOrd="0" destOrd="0" presId="urn:microsoft.com/office/officeart/2005/8/layout/hierarchy5"/>
    <dgm:cxn modelId="{9F221CF3-E230-6748-B026-737A8EFF237A}" type="presParOf" srcId="{895302B9-FCDA-2B4B-A528-938F37E874EA}" destId="{4D6E8784-8752-F04F-8A92-2DD7FB304353}" srcOrd="1" destOrd="0" presId="urn:microsoft.com/office/officeart/2005/8/layout/hierarchy5"/>
    <dgm:cxn modelId="{C24E035E-8D53-E345-BFAE-9FA4F9C71AD3}" type="presParOf" srcId="{4D6E8784-8752-F04F-8A92-2DD7FB304353}" destId="{256FC380-A617-6B41-88D9-CC1DC21526CC}" srcOrd="0" destOrd="0" presId="urn:microsoft.com/office/officeart/2005/8/layout/hierarchy5"/>
    <dgm:cxn modelId="{F1A8FD88-0DDC-F449-89EA-66ADDE5944C2}" type="presParOf" srcId="{4D6E8784-8752-F04F-8A92-2DD7FB304353}" destId="{00260CFC-C2A6-F540-87E3-4B20056E52FC}" srcOrd="1" destOrd="0" presId="urn:microsoft.com/office/officeart/2005/8/layout/hierarchy5"/>
    <dgm:cxn modelId="{C4A8B5C6-CDCF-0443-8D1C-8EBC2A5AE596}" type="presParOf" srcId="{C0619D3B-3E71-A84A-989D-E6D782868BD7}" destId="{E812A06F-B290-0F49-949F-B3F0BEDC6DD1}" srcOrd="2" destOrd="0" presId="urn:microsoft.com/office/officeart/2005/8/layout/hierarchy5"/>
    <dgm:cxn modelId="{DAF8AE28-76E5-304A-916F-B8D3B12A37B9}" type="presParOf" srcId="{E812A06F-B290-0F49-949F-B3F0BEDC6DD1}" destId="{90C33F72-A687-C24C-8E67-B03C2EA3B10B}" srcOrd="0" destOrd="0" presId="urn:microsoft.com/office/officeart/2005/8/layout/hierarchy5"/>
    <dgm:cxn modelId="{FE1D149B-B70B-7A40-BCDF-C3504A765CA9}" type="presParOf" srcId="{C0619D3B-3E71-A84A-989D-E6D782868BD7}" destId="{E5B4616F-6A6F-5444-926D-7544A04958A9}" srcOrd="3" destOrd="0" presId="urn:microsoft.com/office/officeart/2005/8/layout/hierarchy5"/>
    <dgm:cxn modelId="{442AFF9A-1724-704E-AD99-868DDD323905}" type="presParOf" srcId="{E5B4616F-6A6F-5444-926D-7544A04958A9}" destId="{C9846AA6-296A-4441-A7A1-728CAB3DCCDA}" srcOrd="0" destOrd="0" presId="urn:microsoft.com/office/officeart/2005/8/layout/hierarchy5"/>
    <dgm:cxn modelId="{09E4704F-FA06-5E45-81E9-6F06619D7E57}" type="presParOf" srcId="{E5B4616F-6A6F-5444-926D-7544A04958A9}" destId="{DB273E12-5BE6-C640-ACB8-3E3857A66EFE}" srcOrd="1" destOrd="0" presId="urn:microsoft.com/office/officeart/2005/8/layout/hierarchy5"/>
    <dgm:cxn modelId="{2D1F98B8-5A99-8A4F-88DA-1BB55E331916}" type="presParOf" srcId="{DB273E12-5BE6-C640-ACB8-3E3857A66EFE}" destId="{F418EDBA-514D-5849-8750-564C8A862E31}" srcOrd="0" destOrd="0" presId="urn:microsoft.com/office/officeart/2005/8/layout/hierarchy5"/>
    <dgm:cxn modelId="{6409DB91-D601-F44D-AE5C-111A087FA991}" type="presParOf" srcId="{F418EDBA-514D-5849-8750-564C8A862E31}" destId="{4B580FEB-6F77-5343-B986-AE10AC06D391}" srcOrd="0" destOrd="0" presId="urn:microsoft.com/office/officeart/2005/8/layout/hierarchy5"/>
    <dgm:cxn modelId="{D6DAFD34-8A37-504C-B63B-F3F3163835F1}" type="presParOf" srcId="{DB273E12-5BE6-C640-ACB8-3E3857A66EFE}" destId="{BB295847-1532-0548-94BA-F95D7E6D7091}" srcOrd="1" destOrd="0" presId="urn:microsoft.com/office/officeart/2005/8/layout/hierarchy5"/>
    <dgm:cxn modelId="{F4B14D76-6255-BB46-A5A0-FCA41918E0AD}" type="presParOf" srcId="{BB295847-1532-0548-94BA-F95D7E6D7091}" destId="{D2929E26-1F90-6D49-AA14-FCEE36A6CB56}" srcOrd="0" destOrd="0" presId="urn:microsoft.com/office/officeart/2005/8/layout/hierarchy5"/>
    <dgm:cxn modelId="{05B45B88-9994-6B43-A597-40F36BF13701}" type="presParOf" srcId="{BB295847-1532-0548-94BA-F95D7E6D7091}" destId="{17CC88A1-3A4A-8649-8ABE-A20BB8CE70FC}" srcOrd="1" destOrd="0" presId="urn:microsoft.com/office/officeart/2005/8/layout/hierarchy5"/>
    <dgm:cxn modelId="{59817D72-FF35-D04D-A43B-36CF2AB2ED2E}" type="presParOf" srcId="{7E56E4D9-A020-2B4A-8DD9-6995189AF7D3}" destId="{3E663769-2BE0-6B49-BC3B-D8615EAAA421}" srcOrd="4" destOrd="0" presId="urn:microsoft.com/office/officeart/2005/8/layout/hierarchy5"/>
    <dgm:cxn modelId="{62D11AF5-2003-7244-81C3-0D8F45ED3828}" type="presParOf" srcId="{3E663769-2BE0-6B49-BC3B-D8615EAAA421}" destId="{6E9C2A4E-9125-5649-BA8E-5A6960930B11}" srcOrd="0" destOrd="0" presId="urn:microsoft.com/office/officeart/2005/8/layout/hierarchy5"/>
    <dgm:cxn modelId="{BD8E797E-BAF3-CB4D-9DF9-0C2F643C43D2}" type="presParOf" srcId="{7E56E4D9-A020-2B4A-8DD9-6995189AF7D3}" destId="{4BCCDD43-2CCE-7D40-B67E-F22DF2783F0C}" srcOrd="5" destOrd="0" presId="urn:microsoft.com/office/officeart/2005/8/layout/hierarchy5"/>
    <dgm:cxn modelId="{50A85419-EC12-7C45-9238-088CAEB8F3BC}" type="presParOf" srcId="{4BCCDD43-2CCE-7D40-B67E-F22DF2783F0C}" destId="{05FE9CF1-B2D6-2043-8D0C-D2516ECD6FB0}" srcOrd="0" destOrd="0" presId="urn:microsoft.com/office/officeart/2005/8/layout/hierarchy5"/>
    <dgm:cxn modelId="{8E9CB363-328B-6241-81EB-D3F2408AD7B2}" type="presParOf" srcId="{4BCCDD43-2CCE-7D40-B67E-F22DF2783F0C}" destId="{E6111608-23BB-EA4C-A9AD-5891D3777124}" srcOrd="1" destOrd="0" presId="urn:microsoft.com/office/officeart/2005/8/layout/hierarchy5"/>
    <dgm:cxn modelId="{A76F1694-5388-024B-BABD-3B4829542961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51CBB0C1-D4D1-3640-A3A4-4BC9608820FF}" type="presOf" srcId="{C3DA678B-B0A6-6B49-9543-92143C2891DA}" destId="{1E06612D-F92A-D449-84C6-49735490689A}" srcOrd="0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725F4DFD-2605-D145-BB83-90AD7EB3B146}" type="presOf" srcId="{530EEE34-27A1-B446-AEFF-496FFF9994F7}" destId="{3933FE3C-EE74-5644-ABB3-BD72AAA82A62}" srcOrd="0" destOrd="0" presId="urn:microsoft.com/office/officeart/2005/8/layout/hierarchy5"/>
    <dgm:cxn modelId="{4CC2F8C8-9724-6746-A8F0-1831CA2AAE18}" type="presOf" srcId="{DD59BA61-EF50-8844-89AF-5D71C449109A}" destId="{90C33F72-A687-C24C-8E67-B03C2EA3B10B}" srcOrd="1" destOrd="0" presId="urn:microsoft.com/office/officeart/2005/8/layout/hierarchy5"/>
    <dgm:cxn modelId="{F3759500-FB7B-9B4C-A7A1-C537A4F6305B}" type="presOf" srcId="{3DCFC548-AC4F-9549-8C07-430D8CD6CF00}" destId="{221C9CAF-3F59-0049-B336-F958E62B9617}" srcOrd="0" destOrd="0" presId="urn:microsoft.com/office/officeart/2005/8/layout/hierarchy5"/>
    <dgm:cxn modelId="{DB8571B8-8729-DB45-8730-42DB9CAD0552}" type="presOf" srcId="{5F86ADFF-C4AE-0344-A239-0C856C5869D2}" destId="{2A472AA1-0CAB-A541-B487-A218DA1968C2}" srcOrd="1" destOrd="0" presId="urn:microsoft.com/office/officeart/2005/8/layout/hierarchy5"/>
    <dgm:cxn modelId="{706D88D1-3ED1-604F-8BF2-15EF26FAB6DB}" type="presOf" srcId="{6FFC7796-5763-0A47-9BC6-31AA9E481410}" destId="{04B8F778-F898-274F-8926-69CC523E0CA1}" srcOrd="1" destOrd="0" presId="urn:microsoft.com/office/officeart/2005/8/layout/hierarchy5"/>
    <dgm:cxn modelId="{A15652A7-8FB7-E44A-902D-64AD60259FD3}" type="presOf" srcId="{3EB185C6-E2F4-7541-9D05-21974232E934}" destId="{55D02F28-2378-0841-9435-5D2F4CCD968B}" srcOrd="0" destOrd="0" presId="urn:microsoft.com/office/officeart/2005/8/layout/hierarchy5"/>
    <dgm:cxn modelId="{86EC41E3-7AEF-6F42-B931-93060FE4EFA5}" type="presOf" srcId="{4E17C6A3-9B26-D947-AA15-E97E5BA220E5}" destId="{66F13031-F75E-D844-A099-232EB22FB6E2}" srcOrd="0" destOrd="0" presId="urn:microsoft.com/office/officeart/2005/8/layout/hierarchy5"/>
    <dgm:cxn modelId="{8FEFD928-CCE5-3C48-842C-03472EE672A8}" type="presOf" srcId="{7BF84856-3B90-4145-B7D3-5BB2A33F37D0}" destId="{070CAA69-03B0-F24C-9492-720899E6B160}" srcOrd="0" destOrd="0" presId="urn:microsoft.com/office/officeart/2005/8/layout/hierarchy5"/>
    <dgm:cxn modelId="{6A1B66E3-3037-1D43-B938-0B36CC331510}" type="presOf" srcId="{6FFC7796-5763-0A47-9BC6-31AA9E481410}" destId="{A38CC815-9508-6641-B741-E8CDBD18E515}" srcOrd="0" destOrd="0" presId="urn:microsoft.com/office/officeart/2005/8/layout/hierarchy5"/>
    <dgm:cxn modelId="{63B86034-53A6-674D-9A54-4C9587B54548}" type="presOf" srcId="{A3CB4B28-1750-E142-BCD2-7E2EB273B516}" destId="{D2929E26-1F90-6D49-AA14-FCEE36A6CB56}" srcOrd="0" destOrd="0" presId="urn:microsoft.com/office/officeart/2005/8/layout/hierarchy5"/>
    <dgm:cxn modelId="{31AB2CB7-D750-6B40-A92D-B00E8A9D2EAB}" type="presOf" srcId="{4F9A35A4-B372-644D-BDB7-61660A4A26E6}" destId="{E810B35D-2F6A-C347-9837-B725ECEB6BA6}" srcOrd="0" destOrd="0" presId="urn:microsoft.com/office/officeart/2005/8/layout/hierarchy5"/>
    <dgm:cxn modelId="{D29E7867-C6F4-224A-A735-885B14277AA3}" type="presOf" srcId="{20454766-565B-7B4E-AEEB-A6138568AF92}" destId="{ECD3D4EF-C09E-8C41-97CA-6D17648E0F23}" srcOrd="1" destOrd="0" presId="urn:microsoft.com/office/officeart/2005/8/layout/hierarchy5"/>
    <dgm:cxn modelId="{572623DB-C609-284F-8B7D-A37C8D220E10}" type="presOf" srcId="{37594504-D479-E141-9AB9-DFE920523AC7}" destId="{FFE61F10-2E9E-F747-96FA-18547165C978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8FD52D39-5293-294B-B3AC-160BC4CBC8A8}" type="presOf" srcId="{A7910F0B-92AE-E04B-9035-7A6DEAC4BFEF}" destId="{6E9C2A4E-9125-5649-BA8E-5A6960930B11}" srcOrd="1" destOrd="0" presId="urn:microsoft.com/office/officeart/2005/8/layout/hierarchy5"/>
    <dgm:cxn modelId="{8ACABB71-5B6B-7C42-A7EA-04C21643B485}" type="presOf" srcId="{87693AF5-719A-194B-B1CA-C8804C931FC7}" destId="{9D0A1A56-9B1F-BA4C-BE4E-A2CF6B432669}" srcOrd="0" destOrd="0" presId="urn:microsoft.com/office/officeart/2005/8/layout/hierarchy5"/>
    <dgm:cxn modelId="{43B937E9-464A-EB49-AC3D-C769B3145DA9}" type="presOf" srcId="{4EFED201-BA1F-AE4A-B3F6-3570859DEAD8}" destId="{4B580FEB-6F77-5343-B986-AE10AC06D391}" srcOrd="1" destOrd="0" presId="urn:microsoft.com/office/officeart/2005/8/layout/hierarchy5"/>
    <dgm:cxn modelId="{7E9F3A71-61C1-6B40-BBF2-A9ADF155B089}" type="presOf" srcId="{DD59BA61-EF50-8844-89AF-5D71C449109A}" destId="{E812A06F-B290-0F49-949F-B3F0BEDC6DD1}" srcOrd="0" destOrd="0" presId="urn:microsoft.com/office/officeart/2005/8/layout/hierarchy5"/>
    <dgm:cxn modelId="{F0037A76-3E50-B842-B671-DFCB7C63D40D}" type="presOf" srcId="{1B735653-0644-F449-B4C4-0ED1F6A4C7E0}" destId="{7B0221F3-5D0D-5D4E-8BCD-63CF8E0DEB5D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73CF7418-488B-8346-B222-B8D47684BD9F}" type="presOf" srcId="{7F9ADF7A-99FC-9947-A328-5B51C67FEA1F}" destId="{9B3365CF-F5A9-B44D-8613-E6E28A16E1E7}" srcOrd="1" destOrd="0" presId="urn:microsoft.com/office/officeart/2005/8/layout/hierarchy5"/>
    <dgm:cxn modelId="{5FF5EC9D-BA80-CC49-B318-7691A9C2CE02}" type="presOf" srcId="{A7910F0B-92AE-E04B-9035-7A6DEAC4BFEF}" destId="{3E663769-2BE0-6B49-BC3B-D8615EAAA421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A7F2D339-45C4-F34E-BA3B-E9B96C8CA9A5}" type="presOf" srcId="{4EFED201-BA1F-AE4A-B3F6-3570859DEAD8}" destId="{F418EDBA-514D-5849-8750-564C8A862E31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995D6CE1-B0EB-8C4E-8AC1-98309DFFE7B8}" type="presOf" srcId="{7BF84856-3B90-4145-B7D3-5BB2A33F37D0}" destId="{886080F6-674F-C743-ABF0-84542A425B0A}" srcOrd="1" destOrd="0" presId="urn:microsoft.com/office/officeart/2005/8/layout/hierarchy5"/>
    <dgm:cxn modelId="{BBBE5ADB-5948-BA44-8428-78312B393660}" type="presOf" srcId="{444A9F1E-5234-3643-B518-2F9037C23EAF}" destId="{F1A99ACE-F69E-2D4D-99DA-0EE5E855DB68}" srcOrd="0" destOrd="0" presId="urn:microsoft.com/office/officeart/2005/8/layout/hierarchy5"/>
    <dgm:cxn modelId="{4195F6B8-A772-4C45-BB8E-C0FF58D9C6C3}" type="presOf" srcId="{7F9ADF7A-99FC-9947-A328-5B51C67FEA1F}" destId="{AC37C01C-3DB0-E243-975F-107C623D30C4}" srcOrd="0" destOrd="0" presId="urn:microsoft.com/office/officeart/2005/8/layout/hierarchy5"/>
    <dgm:cxn modelId="{A59ED6C2-1BF1-094D-AF30-B6F6C43B49EF}" type="presOf" srcId="{0C310DF1-E58A-A348-8D62-BD8C1463842A}" destId="{C9846AA6-296A-4441-A7A1-728CAB3DCCDA}" srcOrd="0" destOrd="0" presId="urn:microsoft.com/office/officeart/2005/8/layout/hierarchy5"/>
    <dgm:cxn modelId="{00F3A730-8FB2-7A4D-8E16-AC349A70C2CC}" type="presOf" srcId="{D3C99FA0-09AB-8444-9973-1CD2E4BF1D85}" destId="{031F961D-3F74-1240-A06C-0A2363EC79B5}" srcOrd="0" destOrd="0" presId="urn:microsoft.com/office/officeart/2005/8/layout/hierarchy5"/>
    <dgm:cxn modelId="{A29FC65D-DEF0-7340-A10D-218434BE8039}" type="presOf" srcId="{37594504-D479-E141-9AB9-DFE920523AC7}" destId="{A183BC37-C33A-0B45-B57E-7D763330C59C}" srcOrd="1" destOrd="0" presId="urn:microsoft.com/office/officeart/2005/8/layout/hierarchy5"/>
    <dgm:cxn modelId="{F9CD20DC-E78F-0342-A4EC-D471D891035D}" type="presOf" srcId="{4E17C6A3-9B26-D947-AA15-E97E5BA220E5}" destId="{B10FF412-A77A-5D4D-AC80-7CFFF767CC26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8AA8089F-7DFD-3A48-91DC-7AB23F497DF3}" type="presOf" srcId="{A45C318E-9B0A-2E43-987C-C10EFC0359A9}" destId="{05FE9CF1-B2D6-2043-8D0C-D2516ECD6FB0}" srcOrd="0" destOrd="0" presId="urn:microsoft.com/office/officeart/2005/8/layout/hierarchy5"/>
    <dgm:cxn modelId="{7E48A57F-8BD7-B24B-A331-EAA667282FC6}" type="presOf" srcId="{3CFDA553-883D-C745-A3C7-8A4BA92F937B}" destId="{C10BF867-1A7A-4446-A053-A40303DB35CE}" srcOrd="0" destOrd="0" presId="urn:microsoft.com/office/officeart/2005/8/layout/hierarchy5"/>
    <dgm:cxn modelId="{F2CED797-21F4-474A-8859-711B128A4138}" type="presOf" srcId="{BE3DAFC3-22BF-C341-8077-FCF437DC7C8D}" destId="{5461BFF1-D96F-8947-A9B2-17D8F2ADD44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F66149F6-A489-3140-859B-19BCE3E983AA}" type="presOf" srcId="{D3C99FA0-09AB-8444-9973-1CD2E4BF1D85}" destId="{8B7E89A7-FE16-6948-914A-65700DA76519}" srcOrd="1" destOrd="0" presId="urn:microsoft.com/office/officeart/2005/8/layout/hierarchy5"/>
    <dgm:cxn modelId="{F99E65B9-208C-EB47-BB9B-01F0312525B9}" type="presOf" srcId="{F1618591-CE98-824D-9830-378B3B304A24}" destId="{BA5D4AFC-513D-904C-929B-9E59DC469C1C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03E351CF-E045-E141-9FAA-4128B3656A69}" type="presOf" srcId="{5F86ADFF-C4AE-0344-A239-0C856C5869D2}" destId="{50C99DB9-9BB0-F04F-9BDE-6954EBC7B966}" srcOrd="0" destOrd="0" presId="urn:microsoft.com/office/officeart/2005/8/layout/hierarchy5"/>
    <dgm:cxn modelId="{9621CF86-E081-284C-9006-16A6DF2F3A63}" type="presOf" srcId="{9A718BD6-94BB-1D4B-B73D-7155F75AE044}" destId="{256FC380-A617-6B41-88D9-CC1DC21526CC}" srcOrd="0" destOrd="0" presId="urn:microsoft.com/office/officeart/2005/8/layout/hierarchy5"/>
    <dgm:cxn modelId="{80B3B4C9-3589-DB4E-B689-53D2E361BE89}" type="presOf" srcId="{F339F5B8-F89A-754B-9BFA-65874C60DB7A}" destId="{3559B619-D837-754B-8102-207C84454180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A3534A63-0248-5741-9B2A-E5CF6EAE54E7}" type="presOf" srcId="{87693AF5-719A-194B-B1CA-C8804C931FC7}" destId="{D6A97811-54BB-2D48-9786-C8ECD0E65D37}" srcOrd="1" destOrd="0" presId="urn:microsoft.com/office/officeart/2005/8/layout/hierarchy5"/>
    <dgm:cxn modelId="{949C3AFD-CD61-9145-9D94-1345CCB582A0}" type="presOf" srcId="{3C2C3A37-3C54-3D49-8FA9-D5E109B5DB22}" destId="{92CE0197-96BE-C146-9392-71643BA1F60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E71FE59B-4893-5B41-8631-459E8ED65EF7}" type="presOf" srcId="{20454766-565B-7B4E-AEEB-A6138568AF92}" destId="{4953A121-5957-5A43-A424-1A2809E07536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75BDADDF-847B-3C49-AF25-EF1B4B787D2C}" type="presOf" srcId="{444A9F1E-5234-3643-B518-2F9037C23EAF}" destId="{D97C9E2D-C213-734F-B60E-BBA7EF37A19F}" srcOrd="1" destOrd="0" presId="urn:microsoft.com/office/officeart/2005/8/layout/hierarchy5"/>
    <dgm:cxn modelId="{2F15430A-8969-794E-9CF2-563C1DCBFF0C}" type="presParOf" srcId="{E810B35D-2F6A-C347-9837-B725ECEB6BA6}" destId="{3DD859A7-BADB-7548-B999-D5D1694DE6E9}" srcOrd="0" destOrd="0" presId="urn:microsoft.com/office/officeart/2005/8/layout/hierarchy5"/>
    <dgm:cxn modelId="{AEC41804-5C35-1249-84A4-20881F632581}" type="presParOf" srcId="{3DD859A7-BADB-7548-B999-D5D1694DE6E9}" destId="{DE4BCF83-B2F8-0745-B6E9-F0DB554E1593}" srcOrd="0" destOrd="0" presId="urn:microsoft.com/office/officeart/2005/8/layout/hierarchy5"/>
    <dgm:cxn modelId="{F28D9431-1016-B14E-AD67-1867EC0D6685}" type="presParOf" srcId="{DE4BCF83-B2F8-0745-B6E9-F0DB554E1593}" destId="{AF30A732-6CFB-F248-9309-4B678704E064}" srcOrd="0" destOrd="0" presId="urn:microsoft.com/office/officeart/2005/8/layout/hierarchy5"/>
    <dgm:cxn modelId="{A28C2A1B-1B06-8244-A6B6-DD6E783CF4C2}" type="presParOf" srcId="{AF30A732-6CFB-F248-9309-4B678704E064}" destId="{C10BF867-1A7A-4446-A053-A40303DB35CE}" srcOrd="0" destOrd="0" presId="urn:microsoft.com/office/officeart/2005/8/layout/hierarchy5"/>
    <dgm:cxn modelId="{4B477B79-14C2-C749-82A0-58F793772F95}" type="presParOf" srcId="{AF30A732-6CFB-F248-9309-4B678704E064}" destId="{7E56E4D9-A020-2B4A-8DD9-6995189AF7D3}" srcOrd="1" destOrd="0" presId="urn:microsoft.com/office/officeart/2005/8/layout/hierarchy5"/>
    <dgm:cxn modelId="{8226B9B9-7B9E-AC44-8B8A-945A6792D32A}" type="presParOf" srcId="{7E56E4D9-A020-2B4A-8DD9-6995189AF7D3}" destId="{FFE61F10-2E9E-F747-96FA-18547165C978}" srcOrd="0" destOrd="0" presId="urn:microsoft.com/office/officeart/2005/8/layout/hierarchy5"/>
    <dgm:cxn modelId="{39732AF9-88F1-F240-A6D1-C07FDDDDE255}" type="presParOf" srcId="{FFE61F10-2E9E-F747-96FA-18547165C978}" destId="{A183BC37-C33A-0B45-B57E-7D763330C59C}" srcOrd="0" destOrd="0" presId="urn:microsoft.com/office/officeart/2005/8/layout/hierarchy5"/>
    <dgm:cxn modelId="{04CF1C95-FA79-704A-87AB-CF86704F09A7}" type="presParOf" srcId="{7E56E4D9-A020-2B4A-8DD9-6995189AF7D3}" destId="{8B152458-8A7E-B44C-95DB-3E93235784E6}" srcOrd="1" destOrd="0" presId="urn:microsoft.com/office/officeart/2005/8/layout/hierarchy5"/>
    <dgm:cxn modelId="{61F29B11-27AB-BC43-B4ED-D835A6533406}" type="presParOf" srcId="{8B152458-8A7E-B44C-95DB-3E93235784E6}" destId="{221C9CAF-3F59-0049-B336-F958E62B9617}" srcOrd="0" destOrd="0" presId="urn:microsoft.com/office/officeart/2005/8/layout/hierarchy5"/>
    <dgm:cxn modelId="{BE7D6AA5-B65D-3444-B968-B444FA27B53D}" type="presParOf" srcId="{8B152458-8A7E-B44C-95DB-3E93235784E6}" destId="{A835BB99-2B44-2748-BA8B-1F42E4A8BA14}" srcOrd="1" destOrd="0" presId="urn:microsoft.com/office/officeart/2005/8/layout/hierarchy5"/>
    <dgm:cxn modelId="{5B04A31B-F5CC-CB4F-BC1C-D85B6E5E2B30}" type="presParOf" srcId="{7E56E4D9-A020-2B4A-8DD9-6995189AF7D3}" destId="{070CAA69-03B0-F24C-9492-720899E6B160}" srcOrd="2" destOrd="0" presId="urn:microsoft.com/office/officeart/2005/8/layout/hierarchy5"/>
    <dgm:cxn modelId="{A15DFDF9-6E29-5147-8F66-7FABE458789E}" type="presParOf" srcId="{070CAA69-03B0-F24C-9492-720899E6B160}" destId="{886080F6-674F-C743-ABF0-84542A425B0A}" srcOrd="0" destOrd="0" presId="urn:microsoft.com/office/officeart/2005/8/layout/hierarchy5"/>
    <dgm:cxn modelId="{08B05779-98E2-B04D-82E3-96B8A105E6FA}" type="presParOf" srcId="{7E56E4D9-A020-2B4A-8DD9-6995189AF7D3}" destId="{FD4EDB0E-719D-B941-B890-33E05B702EFC}" srcOrd="3" destOrd="0" presId="urn:microsoft.com/office/officeart/2005/8/layout/hierarchy5"/>
    <dgm:cxn modelId="{D8ABD540-42D4-9545-8989-C72DEEF5D96C}" type="presParOf" srcId="{FD4EDB0E-719D-B941-B890-33E05B702EFC}" destId="{55D02F28-2378-0841-9435-5D2F4CCD968B}" srcOrd="0" destOrd="0" presId="urn:microsoft.com/office/officeart/2005/8/layout/hierarchy5"/>
    <dgm:cxn modelId="{587D6036-09AF-BA4F-B852-0B83B63A833F}" type="presParOf" srcId="{FD4EDB0E-719D-B941-B890-33E05B702EFC}" destId="{ED65D717-49D7-A841-929E-2D84E1C3F705}" srcOrd="1" destOrd="0" presId="urn:microsoft.com/office/officeart/2005/8/layout/hierarchy5"/>
    <dgm:cxn modelId="{EBBD1215-8704-3347-B01A-A4C7F18F771E}" type="presParOf" srcId="{ED65D717-49D7-A841-929E-2D84E1C3F705}" destId="{031F961D-3F74-1240-A06C-0A2363EC79B5}" srcOrd="0" destOrd="0" presId="urn:microsoft.com/office/officeart/2005/8/layout/hierarchy5"/>
    <dgm:cxn modelId="{0C79D248-AE10-A348-BCE2-93BFB8B79D0E}" type="presParOf" srcId="{031F961D-3F74-1240-A06C-0A2363EC79B5}" destId="{8B7E89A7-FE16-6948-914A-65700DA76519}" srcOrd="0" destOrd="0" presId="urn:microsoft.com/office/officeart/2005/8/layout/hierarchy5"/>
    <dgm:cxn modelId="{2785C9F3-1F52-9645-BB9E-5CD7B4F199A0}" type="presParOf" srcId="{ED65D717-49D7-A841-929E-2D84E1C3F705}" destId="{EDD360A7-3AB9-544E-BBF4-CEE1B01B4B7E}" srcOrd="1" destOrd="0" presId="urn:microsoft.com/office/officeart/2005/8/layout/hierarchy5"/>
    <dgm:cxn modelId="{C8A8E780-02F2-4D47-A306-FAB3E7CF5116}" type="presParOf" srcId="{EDD360A7-3AB9-544E-BBF4-CEE1B01B4B7E}" destId="{3933FE3C-EE74-5644-ABB3-BD72AAA82A62}" srcOrd="0" destOrd="0" presId="urn:microsoft.com/office/officeart/2005/8/layout/hierarchy5"/>
    <dgm:cxn modelId="{7542E345-C026-5A4A-BF47-78CE0927882C}" type="presParOf" srcId="{EDD360A7-3AB9-544E-BBF4-CEE1B01B4B7E}" destId="{706AEDF1-690A-5041-9E7C-1D01343E8CCB}" srcOrd="1" destOrd="0" presId="urn:microsoft.com/office/officeart/2005/8/layout/hierarchy5"/>
    <dgm:cxn modelId="{6D149243-CD15-5244-83A4-4BAD9781CA4B}" type="presParOf" srcId="{706AEDF1-690A-5041-9E7C-1D01343E8CCB}" destId="{F1A99ACE-F69E-2D4D-99DA-0EE5E855DB68}" srcOrd="0" destOrd="0" presId="urn:microsoft.com/office/officeart/2005/8/layout/hierarchy5"/>
    <dgm:cxn modelId="{3A01BF5D-7CF7-1342-B469-D44A5F94285E}" type="presParOf" srcId="{F1A99ACE-F69E-2D4D-99DA-0EE5E855DB68}" destId="{D97C9E2D-C213-734F-B60E-BBA7EF37A19F}" srcOrd="0" destOrd="0" presId="urn:microsoft.com/office/officeart/2005/8/layout/hierarchy5"/>
    <dgm:cxn modelId="{28DC52A4-2A60-104C-BAE6-EDBF4BC03744}" type="presParOf" srcId="{706AEDF1-690A-5041-9E7C-1D01343E8CCB}" destId="{9DADD097-8A93-5342-99E8-8390F439340B}" srcOrd="1" destOrd="0" presId="urn:microsoft.com/office/officeart/2005/8/layout/hierarchy5"/>
    <dgm:cxn modelId="{7491DED5-4FFB-5A49-B8F7-7A41C9B44FDD}" type="presParOf" srcId="{9DADD097-8A93-5342-99E8-8390F439340B}" destId="{5461BFF1-D96F-8947-A9B2-17D8F2ADD446}" srcOrd="0" destOrd="0" presId="urn:microsoft.com/office/officeart/2005/8/layout/hierarchy5"/>
    <dgm:cxn modelId="{B3DEFE70-A0D5-1F4A-A4CC-6B252F59DA37}" type="presParOf" srcId="{9DADD097-8A93-5342-99E8-8390F439340B}" destId="{7E4192CE-2E72-CE4B-8768-D9DB805B3450}" srcOrd="1" destOrd="0" presId="urn:microsoft.com/office/officeart/2005/8/layout/hierarchy5"/>
    <dgm:cxn modelId="{D35C6D9B-0EA3-8247-98F8-04B12BAAEE89}" type="presParOf" srcId="{ED65D717-49D7-A841-929E-2D84E1C3F705}" destId="{66F13031-F75E-D844-A099-232EB22FB6E2}" srcOrd="2" destOrd="0" presId="urn:microsoft.com/office/officeart/2005/8/layout/hierarchy5"/>
    <dgm:cxn modelId="{62DC8D9A-F714-E549-B32B-AA0014CE74C9}" type="presParOf" srcId="{66F13031-F75E-D844-A099-232EB22FB6E2}" destId="{B10FF412-A77A-5D4D-AC80-7CFFF767CC26}" srcOrd="0" destOrd="0" presId="urn:microsoft.com/office/officeart/2005/8/layout/hierarchy5"/>
    <dgm:cxn modelId="{18B72D1C-F6B6-F24E-B775-67AD74B892AE}" type="presParOf" srcId="{ED65D717-49D7-A841-929E-2D84E1C3F705}" destId="{C854021C-7DD2-FD4C-B5A9-2485D3BA72CE}" srcOrd="3" destOrd="0" presId="urn:microsoft.com/office/officeart/2005/8/layout/hierarchy5"/>
    <dgm:cxn modelId="{2EFEDD1D-3BC9-E44D-BF99-3D4FC652231F}" type="presParOf" srcId="{C854021C-7DD2-FD4C-B5A9-2485D3BA72CE}" destId="{92CE0197-96BE-C146-9392-71643BA1F606}" srcOrd="0" destOrd="0" presId="urn:microsoft.com/office/officeart/2005/8/layout/hierarchy5"/>
    <dgm:cxn modelId="{173274E5-9C7E-0748-A673-75A4886A523F}" type="presParOf" srcId="{C854021C-7DD2-FD4C-B5A9-2485D3BA72CE}" destId="{4F51183B-8D4A-0A42-A5AA-F95ACCACE3DC}" srcOrd="1" destOrd="0" presId="urn:microsoft.com/office/officeart/2005/8/layout/hierarchy5"/>
    <dgm:cxn modelId="{BAF0F7BE-1EF0-B24F-BC09-88CC1584DD6E}" type="presParOf" srcId="{4F51183B-8D4A-0A42-A5AA-F95ACCACE3DC}" destId="{4953A121-5957-5A43-A424-1A2809E07536}" srcOrd="0" destOrd="0" presId="urn:microsoft.com/office/officeart/2005/8/layout/hierarchy5"/>
    <dgm:cxn modelId="{C658FFB5-5CB9-2949-A974-97DA43042CD1}" type="presParOf" srcId="{4953A121-5957-5A43-A424-1A2809E07536}" destId="{ECD3D4EF-C09E-8C41-97CA-6D17648E0F23}" srcOrd="0" destOrd="0" presId="urn:microsoft.com/office/officeart/2005/8/layout/hierarchy5"/>
    <dgm:cxn modelId="{A4ED70A5-AC90-2342-AF2F-BA5254139022}" type="presParOf" srcId="{4F51183B-8D4A-0A42-A5AA-F95ACCACE3DC}" destId="{95589B5A-23D4-9245-8A2C-F4BE2BD882A6}" srcOrd="1" destOrd="0" presId="urn:microsoft.com/office/officeart/2005/8/layout/hierarchy5"/>
    <dgm:cxn modelId="{D2E3AFEB-4A92-C44F-A03C-36DDBB6CC647}" type="presParOf" srcId="{95589B5A-23D4-9245-8A2C-F4BE2BD882A6}" destId="{BA5D4AFC-513D-904C-929B-9E59DC469C1C}" srcOrd="0" destOrd="0" presId="urn:microsoft.com/office/officeart/2005/8/layout/hierarchy5"/>
    <dgm:cxn modelId="{37426875-E272-8545-B6ED-BA793A97D916}" type="presParOf" srcId="{95589B5A-23D4-9245-8A2C-F4BE2BD882A6}" destId="{17123F71-7DB5-5A4A-868D-486B2A0BF4DF}" srcOrd="1" destOrd="0" presId="urn:microsoft.com/office/officeart/2005/8/layout/hierarchy5"/>
    <dgm:cxn modelId="{970AC744-E011-604A-9333-D6E33DD7B36E}" type="presParOf" srcId="{17123F71-7DB5-5A4A-868D-486B2A0BF4DF}" destId="{AC37C01C-3DB0-E243-975F-107C623D30C4}" srcOrd="0" destOrd="0" presId="urn:microsoft.com/office/officeart/2005/8/layout/hierarchy5"/>
    <dgm:cxn modelId="{E10C0FFB-ACDB-394A-87F8-A86E1137B050}" type="presParOf" srcId="{AC37C01C-3DB0-E243-975F-107C623D30C4}" destId="{9B3365CF-F5A9-B44D-8613-E6E28A16E1E7}" srcOrd="0" destOrd="0" presId="urn:microsoft.com/office/officeart/2005/8/layout/hierarchy5"/>
    <dgm:cxn modelId="{A4041ACE-8AC0-F643-8A45-384CF0672D05}" type="presParOf" srcId="{17123F71-7DB5-5A4A-868D-486B2A0BF4DF}" destId="{C5848936-1CD1-484B-B263-A35F16823360}" srcOrd="1" destOrd="0" presId="urn:microsoft.com/office/officeart/2005/8/layout/hierarchy5"/>
    <dgm:cxn modelId="{D4DE383D-1439-C543-AF50-EB2B58509BF2}" type="presParOf" srcId="{C5848936-1CD1-484B-B263-A35F16823360}" destId="{1E06612D-F92A-D449-84C6-49735490689A}" srcOrd="0" destOrd="0" presId="urn:microsoft.com/office/officeart/2005/8/layout/hierarchy5"/>
    <dgm:cxn modelId="{E1665BC3-1F15-0A43-8649-B00FA16FED6D}" type="presParOf" srcId="{C5848936-1CD1-484B-B263-A35F16823360}" destId="{677CD7DF-E483-4B49-9951-22C59CD1F917}" srcOrd="1" destOrd="0" presId="urn:microsoft.com/office/officeart/2005/8/layout/hierarchy5"/>
    <dgm:cxn modelId="{6E4CF9D0-1AC5-ED4F-82DF-52EC68971439}" type="presParOf" srcId="{17123F71-7DB5-5A4A-868D-486B2A0BF4DF}" destId="{50C99DB9-9BB0-F04F-9BDE-6954EBC7B966}" srcOrd="2" destOrd="0" presId="urn:microsoft.com/office/officeart/2005/8/layout/hierarchy5"/>
    <dgm:cxn modelId="{537A9298-EF2F-004E-B832-4DEA98913565}" type="presParOf" srcId="{50C99DB9-9BB0-F04F-9BDE-6954EBC7B966}" destId="{2A472AA1-0CAB-A541-B487-A218DA1968C2}" srcOrd="0" destOrd="0" presId="urn:microsoft.com/office/officeart/2005/8/layout/hierarchy5"/>
    <dgm:cxn modelId="{6F5E4A58-8CC3-DF44-849C-326E22EF48FD}" type="presParOf" srcId="{17123F71-7DB5-5A4A-868D-486B2A0BF4DF}" destId="{94183DDD-BDAF-DB4D-9A08-A9AECD089A28}" srcOrd="3" destOrd="0" presId="urn:microsoft.com/office/officeart/2005/8/layout/hierarchy5"/>
    <dgm:cxn modelId="{5E15ABC7-7EA7-9145-83F3-92EF0BFFAE53}" type="presParOf" srcId="{94183DDD-BDAF-DB4D-9A08-A9AECD089A28}" destId="{7B0221F3-5D0D-5D4E-8BCD-63CF8E0DEB5D}" srcOrd="0" destOrd="0" presId="urn:microsoft.com/office/officeart/2005/8/layout/hierarchy5"/>
    <dgm:cxn modelId="{D824F711-954E-4045-84B1-E742AE7B9914}" type="presParOf" srcId="{94183DDD-BDAF-DB4D-9A08-A9AECD089A28}" destId="{C0619D3B-3E71-A84A-989D-E6D782868BD7}" srcOrd="1" destOrd="0" presId="urn:microsoft.com/office/officeart/2005/8/layout/hierarchy5"/>
    <dgm:cxn modelId="{68961CBF-670D-B548-8DA9-98BD808A6809}" type="presParOf" srcId="{C0619D3B-3E71-A84A-989D-E6D782868BD7}" destId="{9D0A1A56-9B1F-BA4C-BE4E-A2CF6B432669}" srcOrd="0" destOrd="0" presId="urn:microsoft.com/office/officeart/2005/8/layout/hierarchy5"/>
    <dgm:cxn modelId="{D2C524BD-AA8F-C941-99F7-FE5ED9CD1F78}" type="presParOf" srcId="{9D0A1A56-9B1F-BA4C-BE4E-A2CF6B432669}" destId="{D6A97811-54BB-2D48-9786-C8ECD0E65D37}" srcOrd="0" destOrd="0" presId="urn:microsoft.com/office/officeart/2005/8/layout/hierarchy5"/>
    <dgm:cxn modelId="{8F5C2CAF-D923-9A40-B207-33803930C24E}" type="presParOf" srcId="{C0619D3B-3E71-A84A-989D-E6D782868BD7}" destId="{42C111A5-AEC5-A545-8341-E43FBEB7A8CD}" srcOrd="1" destOrd="0" presId="urn:microsoft.com/office/officeart/2005/8/layout/hierarchy5"/>
    <dgm:cxn modelId="{F4423F1B-6293-384D-BC74-E491A6202CFD}" type="presParOf" srcId="{42C111A5-AEC5-A545-8341-E43FBEB7A8CD}" destId="{3559B619-D837-754B-8102-207C84454180}" srcOrd="0" destOrd="0" presId="urn:microsoft.com/office/officeart/2005/8/layout/hierarchy5"/>
    <dgm:cxn modelId="{AD4D7650-316D-A54D-8902-5B9272D8A636}" type="presParOf" srcId="{42C111A5-AEC5-A545-8341-E43FBEB7A8CD}" destId="{895302B9-FCDA-2B4B-A528-938F37E874EA}" srcOrd="1" destOrd="0" presId="urn:microsoft.com/office/officeart/2005/8/layout/hierarchy5"/>
    <dgm:cxn modelId="{F55B5CC5-CBD7-6847-ABD4-E2D33A851C51}" type="presParOf" srcId="{895302B9-FCDA-2B4B-A528-938F37E874EA}" destId="{A38CC815-9508-6641-B741-E8CDBD18E515}" srcOrd="0" destOrd="0" presId="urn:microsoft.com/office/officeart/2005/8/layout/hierarchy5"/>
    <dgm:cxn modelId="{E4065DF1-3112-1041-8ED6-CC13DC67D8A4}" type="presParOf" srcId="{A38CC815-9508-6641-B741-E8CDBD18E515}" destId="{04B8F778-F898-274F-8926-69CC523E0CA1}" srcOrd="0" destOrd="0" presId="urn:microsoft.com/office/officeart/2005/8/layout/hierarchy5"/>
    <dgm:cxn modelId="{E87FC4FA-3B6C-DF44-B828-09CC17FCAB43}" type="presParOf" srcId="{895302B9-FCDA-2B4B-A528-938F37E874EA}" destId="{4D6E8784-8752-F04F-8A92-2DD7FB304353}" srcOrd="1" destOrd="0" presId="urn:microsoft.com/office/officeart/2005/8/layout/hierarchy5"/>
    <dgm:cxn modelId="{015AA18A-9C8F-CE45-8E72-EC5B5481C627}" type="presParOf" srcId="{4D6E8784-8752-F04F-8A92-2DD7FB304353}" destId="{256FC380-A617-6B41-88D9-CC1DC21526CC}" srcOrd="0" destOrd="0" presId="urn:microsoft.com/office/officeart/2005/8/layout/hierarchy5"/>
    <dgm:cxn modelId="{ACF10D94-0365-A748-8002-E20742671279}" type="presParOf" srcId="{4D6E8784-8752-F04F-8A92-2DD7FB304353}" destId="{00260CFC-C2A6-F540-87E3-4B20056E52FC}" srcOrd="1" destOrd="0" presId="urn:microsoft.com/office/officeart/2005/8/layout/hierarchy5"/>
    <dgm:cxn modelId="{A6390D56-87F3-524E-A499-8448C01263BF}" type="presParOf" srcId="{C0619D3B-3E71-A84A-989D-E6D782868BD7}" destId="{E812A06F-B290-0F49-949F-B3F0BEDC6DD1}" srcOrd="2" destOrd="0" presId="urn:microsoft.com/office/officeart/2005/8/layout/hierarchy5"/>
    <dgm:cxn modelId="{A416C658-A62C-314A-A426-5503AE8B0665}" type="presParOf" srcId="{E812A06F-B290-0F49-949F-B3F0BEDC6DD1}" destId="{90C33F72-A687-C24C-8E67-B03C2EA3B10B}" srcOrd="0" destOrd="0" presId="urn:microsoft.com/office/officeart/2005/8/layout/hierarchy5"/>
    <dgm:cxn modelId="{E61824CC-EA94-3040-9D9D-A0138FFE8F83}" type="presParOf" srcId="{C0619D3B-3E71-A84A-989D-E6D782868BD7}" destId="{E5B4616F-6A6F-5444-926D-7544A04958A9}" srcOrd="3" destOrd="0" presId="urn:microsoft.com/office/officeart/2005/8/layout/hierarchy5"/>
    <dgm:cxn modelId="{FAC77EE5-4435-BD40-99D1-D0C8B8B1797F}" type="presParOf" srcId="{E5B4616F-6A6F-5444-926D-7544A04958A9}" destId="{C9846AA6-296A-4441-A7A1-728CAB3DCCDA}" srcOrd="0" destOrd="0" presId="urn:microsoft.com/office/officeart/2005/8/layout/hierarchy5"/>
    <dgm:cxn modelId="{D32CA0CA-512B-F040-B756-6D908505D84C}" type="presParOf" srcId="{E5B4616F-6A6F-5444-926D-7544A04958A9}" destId="{DB273E12-5BE6-C640-ACB8-3E3857A66EFE}" srcOrd="1" destOrd="0" presId="urn:microsoft.com/office/officeart/2005/8/layout/hierarchy5"/>
    <dgm:cxn modelId="{0D15337F-653D-0845-94E7-76A82D674DD7}" type="presParOf" srcId="{DB273E12-5BE6-C640-ACB8-3E3857A66EFE}" destId="{F418EDBA-514D-5849-8750-564C8A862E31}" srcOrd="0" destOrd="0" presId="urn:microsoft.com/office/officeart/2005/8/layout/hierarchy5"/>
    <dgm:cxn modelId="{511B0B4E-222B-5E44-8960-3EB031508F03}" type="presParOf" srcId="{F418EDBA-514D-5849-8750-564C8A862E31}" destId="{4B580FEB-6F77-5343-B986-AE10AC06D391}" srcOrd="0" destOrd="0" presId="urn:microsoft.com/office/officeart/2005/8/layout/hierarchy5"/>
    <dgm:cxn modelId="{BDDC8D85-28D6-2849-9ACB-0AD2A759ABBA}" type="presParOf" srcId="{DB273E12-5BE6-C640-ACB8-3E3857A66EFE}" destId="{BB295847-1532-0548-94BA-F95D7E6D7091}" srcOrd="1" destOrd="0" presId="urn:microsoft.com/office/officeart/2005/8/layout/hierarchy5"/>
    <dgm:cxn modelId="{8BC0E99E-68C0-894D-9100-0FFA2FD4EF41}" type="presParOf" srcId="{BB295847-1532-0548-94BA-F95D7E6D7091}" destId="{D2929E26-1F90-6D49-AA14-FCEE36A6CB56}" srcOrd="0" destOrd="0" presId="urn:microsoft.com/office/officeart/2005/8/layout/hierarchy5"/>
    <dgm:cxn modelId="{ACB81F10-3E92-9541-8049-F55FEC50B9B0}" type="presParOf" srcId="{BB295847-1532-0548-94BA-F95D7E6D7091}" destId="{17CC88A1-3A4A-8649-8ABE-A20BB8CE70FC}" srcOrd="1" destOrd="0" presId="urn:microsoft.com/office/officeart/2005/8/layout/hierarchy5"/>
    <dgm:cxn modelId="{BD70C65A-FC61-404A-BCBD-506DD41082AA}" type="presParOf" srcId="{7E56E4D9-A020-2B4A-8DD9-6995189AF7D3}" destId="{3E663769-2BE0-6B49-BC3B-D8615EAAA421}" srcOrd="4" destOrd="0" presId="urn:microsoft.com/office/officeart/2005/8/layout/hierarchy5"/>
    <dgm:cxn modelId="{C13EB70E-BD26-8543-BA35-BA2591050A75}" type="presParOf" srcId="{3E663769-2BE0-6B49-BC3B-D8615EAAA421}" destId="{6E9C2A4E-9125-5649-BA8E-5A6960930B11}" srcOrd="0" destOrd="0" presId="urn:microsoft.com/office/officeart/2005/8/layout/hierarchy5"/>
    <dgm:cxn modelId="{DE2BF710-A21C-8743-92B0-622B9007F32F}" type="presParOf" srcId="{7E56E4D9-A020-2B4A-8DD9-6995189AF7D3}" destId="{4BCCDD43-2CCE-7D40-B67E-F22DF2783F0C}" srcOrd="5" destOrd="0" presId="urn:microsoft.com/office/officeart/2005/8/layout/hierarchy5"/>
    <dgm:cxn modelId="{7D99C4C1-ED9C-9248-9EA1-B76048BE8C99}" type="presParOf" srcId="{4BCCDD43-2CCE-7D40-B67E-F22DF2783F0C}" destId="{05FE9CF1-B2D6-2043-8D0C-D2516ECD6FB0}" srcOrd="0" destOrd="0" presId="urn:microsoft.com/office/officeart/2005/8/layout/hierarchy5"/>
    <dgm:cxn modelId="{AC54209E-55EC-3645-8D08-73082329AFB3}" type="presParOf" srcId="{4BCCDD43-2CCE-7D40-B67E-F22DF2783F0C}" destId="{E6111608-23BB-EA4C-A9AD-5891D3777124}" srcOrd="1" destOrd="0" presId="urn:microsoft.com/office/officeart/2005/8/layout/hierarchy5"/>
    <dgm:cxn modelId="{019DA8B6-CA93-7145-B209-CE79438B72C9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1F9A2648-EA9A-674C-AB6A-EA9DCF9C852D}" type="presOf" srcId="{20454766-565B-7B4E-AEEB-A6138568AF92}" destId="{ECD3D4EF-C09E-8C41-97CA-6D17648E0F23}" srcOrd="1" destOrd="0" presId="urn:microsoft.com/office/officeart/2005/8/layout/hierarchy5"/>
    <dgm:cxn modelId="{12A5011B-32F7-CF4B-B5DA-F07DF9C34EF0}" type="presOf" srcId="{A7910F0B-92AE-E04B-9035-7A6DEAC4BFEF}" destId="{3E663769-2BE0-6B49-BC3B-D8615EAAA421}" srcOrd="0" destOrd="0" presId="urn:microsoft.com/office/officeart/2005/8/layout/hierarchy5"/>
    <dgm:cxn modelId="{CEFCE0E7-3CE3-414C-84EE-FD5346048454}" type="presOf" srcId="{7F9ADF7A-99FC-9947-A328-5B51C67FEA1F}" destId="{9B3365CF-F5A9-B44D-8613-E6E28A16E1E7}" srcOrd="1" destOrd="0" presId="urn:microsoft.com/office/officeart/2005/8/layout/hierarchy5"/>
    <dgm:cxn modelId="{2CB53E42-01B3-E445-82FA-57D6E5C39B15}" type="presOf" srcId="{3DCFC548-AC4F-9549-8C07-430D8CD6CF00}" destId="{221C9CAF-3F59-0049-B336-F958E62B9617}" srcOrd="0" destOrd="0" presId="urn:microsoft.com/office/officeart/2005/8/layout/hierarchy5"/>
    <dgm:cxn modelId="{9989D707-7ACB-0D4E-B52E-6B78723FE9BF}" type="presOf" srcId="{7BF84856-3B90-4145-B7D3-5BB2A33F37D0}" destId="{070CAA69-03B0-F24C-9492-720899E6B160}" srcOrd="0" destOrd="0" presId="urn:microsoft.com/office/officeart/2005/8/layout/hierarchy5"/>
    <dgm:cxn modelId="{C0F96D0D-7BCE-2647-B8DE-4A482CA95C17}" type="presOf" srcId="{4E17C6A3-9B26-D947-AA15-E97E5BA220E5}" destId="{B10FF412-A77A-5D4D-AC80-7CFFF767CC26}" srcOrd="1" destOrd="0" presId="urn:microsoft.com/office/officeart/2005/8/layout/hierarchy5"/>
    <dgm:cxn modelId="{B287CEF4-30E4-634F-84E8-EB5E2368E87E}" type="presOf" srcId="{7BF84856-3B90-4145-B7D3-5BB2A33F37D0}" destId="{886080F6-674F-C743-ABF0-84542A425B0A}" srcOrd="1" destOrd="0" presId="urn:microsoft.com/office/officeart/2005/8/layout/hierarchy5"/>
    <dgm:cxn modelId="{91890C3B-EA77-5D47-8C2F-FBDF0A9DD2F1}" type="presOf" srcId="{4EFED201-BA1F-AE4A-B3F6-3570859DEAD8}" destId="{4B580FEB-6F77-5343-B986-AE10AC06D391}" srcOrd="1" destOrd="0" presId="urn:microsoft.com/office/officeart/2005/8/layout/hierarchy5"/>
    <dgm:cxn modelId="{1E7B3F0B-A651-C548-808E-5DFD7E2D77E3}" type="presOf" srcId="{3C2C3A37-3C54-3D49-8FA9-D5E109B5DB22}" destId="{92CE0197-96BE-C146-9392-71643BA1F606}" srcOrd="0" destOrd="0" presId="urn:microsoft.com/office/officeart/2005/8/layout/hierarchy5"/>
    <dgm:cxn modelId="{BB13808C-200D-EF4D-A80D-C7B4EC068613}" type="presOf" srcId="{20454766-565B-7B4E-AEEB-A6138568AF92}" destId="{4953A121-5957-5A43-A424-1A2809E07536}" srcOrd="0" destOrd="0" presId="urn:microsoft.com/office/officeart/2005/8/layout/hierarchy5"/>
    <dgm:cxn modelId="{01DB4F9E-ECEB-4341-812D-8B5962A0DCAE}" type="presOf" srcId="{6FFC7796-5763-0A47-9BC6-31AA9E481410}" destId="{A38CC815-9508-6641-B741-E8CDBD18E515}" srcOrd="0" destOrd="0" presId="urn:microsoft.com/office/officeart/2005/8/layout/hierarchy5"/>
    <dgm:cxn modelId="{DD12176A-46C7-4041-9A4C-0234D41064B4}" type="presOf" srcId="{5F86ADFF-C4AE-0344-A239-0C856C5869D2}" destId="{50C99DB9-9BB0-F04F-9BDE-6954EBC7B96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3BEFBC39-60B7-C14B-ACB7-54C4FEB5B1A2}" type="presOf" srcId="{5F86ADFF-C4AE-0344-A239-0C856C5869D2}" destId="{2A472AA1-0CAB-A541-B487-A218DA1968C2}" srcOrd="1" destOrd="0" presId="urn:microsoft.com/office/officeart/2005/8/layout/hierarchy5"/>
    <dgm:cxn modelId="{E323378F-6613-D847-AB4D-B8266C2C37AD}" type="presOf" srcId="{A3CB4B28-1750-E142-BCD2-7E2EB273B516}" destId="{D2929E26-1F90-6D49-AA14-FCEE36A6CB56}" srcOrd="0" destOrd="0" presId="urn:microsoft.com/office/officeart/2005/8/layout/hierarchy5"/>
    <dgm:cxn modelId="{4B6B1AF2-4157-554F-8A0E-75059B1FDF0F}" type="presOf" srcId="{530EEE34-27A1-B446-AEFF-496FFF9994F7}" destId="{3933FE3C-EE74-5644-ABB3-BD72AAA82A62}" srcOrd="0" destOrd="0" presId="urn:microsoft.com/office/officeart/2005/8/layout/hierarchy5"/>
    <dgm:cxn modelId="{0C747613-6703-F149-96AA-D33A7E7C73A3}" type="presOf" srcId="{3CFDA553-883D-C745-A3C7-8A4BA92F937B}" destId="{C10BF867-1A7A-4446-A053-A40303DB35CE}" srcOrd="0" destOrd="0" presId="urn:microsoft.com/office/officeart/2005/8/layout/hierarchy5"/>
    <dgm:cxn modelId="{E6369946-29DF-4E47-9743-92A222E716DA}" type="presOf" srcId="{4F9A35A4-B372-644D-BDB7-61660A4A26E6}" destId="{E810B35D-2F6A-C347-9837-B725ECEB6BA6}" srcOrd="0" destOrd="0" presId="urn:microsoft.com/office/officeart/2005/8/layout/hierarchy5"/>
    <dgm:cxn modelId="{1E930FCB-9A88-5B47-9B61-5D7EEF1E0739}" type="presOf" srcId="{444A9F1E-5234-3643-B518-2F9037C23EAF}" destId="{D97C9E2D-C213-734F-B60E-BBA7EF37A19F}" srcOrd="1" destOrd="0" presId="urn:microsoft.com/office/officeart/2005/8/layout/hierarchy5"/>
    <dgm:cxn modelId="{2438CED2-6A95-B24D-B1C2-53CB26969726}" type="presOf" srcId="{1B735653-0644-F449-B4C4-0ED1F6A4C7E0}" destId="{7B0221F3-5D0D-5D4E-8BCD-63CF8E0DEB5D}" srcOrd="0" destOrd="0" presId="urn:microsoft.com/office/officeart/2005/8/layout/hierarchy5"/>
    <dgm:cxn modelId="{6A6CB443-365C-CB4C-8781-D78E28473F9A}" type="presOf" srcId="{87693AF5-719A-194B-B1CA-C8804C931FC7}" destId="{D6A97811-54BB-2D48-9786-C8ECD0E65D37}" srcOrd="1" destOrd="0" presId="urn:microsoft.com/office/officeart/2005/8/layout/hierarchy5"/>
    <dgm:cxn modelId="{A31310D4-D38A-A545-BD10-C62D22A3D4A8}" type="presOf" srcId="{37594504-D479-E141-9AB9-DFE920523AC7}" destId="{A183BC37-C33A-0B45-B57E-7D763330C59C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030CBBA9-D2F3-7E4B-B097-4E1B6E427E23}" type="presOf" srcId="{7F9ADF7A-99FC-9947-A328-5B51C67FEA1F}" destId="{AC37C01C-3DB0-E243-975F-107C623D30C4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80A64660-F780-9047-949E-C361702AE938}" type="presOf" srcId="{4E17C6A3-9B26-D947-AA15-E97E5BA220E5}" destId="{66F13031-F75E-D844-A099-232EB22FB6E2}" srcOrd="0" destOrd="0" presId="urn:microsoft.com/office/officeart/2005/8/layout/hierarchy5"/>
    <dgm:cxn modelId="{B78F8D0C-B356-6641-8346-287AF0B59ED4}" type="presOf" srcId="{DD59BA61-EF50-8844-89AF-5D71C449109A}" destId="{E812A06F-B290-0F49-949F-B3F0BEDC6DD1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3E2F26BE-B5EF-364A-BEC5-70E53DD543F1}" type="presOf" srcId="{A7910F0B-92AE-E04B-9035-7A6DEAC4BFEF}" destId="{6E9C2A4E-9125-5649-BA8E-5A6960930B11}" srcOrd="1" destOrd="0" presId="urn:microsoft.com/office/officeart/2005/8/layout/hierarchy5"/>
    <dgm:cxn modelId="{EB0F5FDD-0069-FA47-88DD-423F3A1F4049}" type="presOf" srcId="{F1618591-CE98-824D-9830-378B3B304A24}" destId="{BA5D4AFC-513D-904C-929B-9E59DC469C1C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066CD69B-C839-7C44-A33F-A55A989CF0A2}" type="presOf" srcId="{0C310DF1-E58A-A348-8D62-BD8C1463842A}" destId="{C9846AA6-296A-4441-A7A1-728CAB3DCCDA}" srcOrd="0" destOrd="0" presId="urn:microsoft.com/office/officeart/2005/8/layout/hierarchy5"/>
    <dgm:cxn modelId="{66E4C444-C44B-8D44-9874-4994E067EF62}" type="presOf" srcId="{D3C99FA0-09AB-8444-9973-1CD2E4BF1D85}" destId="{031F961D-3F74-1240-A06C-0A2363EC79B5}" srcOrd="0" destOrd="0" presId="urn:microsoft.com/office/officeart/2005/8/layout/hierarchy5"/>
    <dgm:cxn modelId="{F9DE677E-6780-5148-B459-6745C87F4E4E}" type="presOf" srcId="{F339F5B8-F89A-754B-9BFA-65874C60DB7A}" destId="{3559B619-D837-754B-8102-207C84454180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0805FFBD-B9D5-3C4C-986A-79E8B5692997}" type="presOf" srcId="{444A9F1E-5234-3643-B518-2F9037C23EAF}" destId="{F1A99ACE-F69E-2D4D-99DA-0EE5E855DB68}" srcOrd="0" destOrd="0" presId="urn:microsoft.com/office/officeart/2005/8/layout/hierarchy5"/>
    <dgm:cxn modelId="{297D3816-2F96-0E43-AB39-8461F9FA19E4}" type="presOf" srcId="{BE3DAFC3-22BF-C341-8077-FCF437DC7C8D}" destId="{5461BFF1-D96F-8947-A9B2-17D8F2ADD446}" srcOrd="0" destOrd="0" presId="urn:microsoft.com/office/officeart/2005/8/layout/hierarchy5"/>
    <dgm:cxn modelId="{D67600F0-F406-C14C-BC1F-1F873CE4F13F}" type="presOf" srcId="{87693AF5-719A-194B-B1CA-C8804C931FC7}" destId="{9D0A1A56-9B1F-BA4C-BE4E-A2CF6B432669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7B9C4BE7-13B6-2946-8623-8A7A1E60A8E2}" type="presOf" srcId="{D3C99FA0-09AB-8444-9973-1CD2E4BF1D85}" destId="{8B7E89A7-FE16-6948-914A-65700DA76519}" srcOrd="1" destOrd="0" presId="urn:microsoft.com/office/officeart/2005/8/layout/hierarchy5"/>
    <dgm:cxn modelId="{ABF33043-5FE2-F14A-85C5-742DB00F7C94}" type="presOf" srcId="{3EB185C6-E2F4-7541-9D05-21974232E934}" destId="{55D02F28-2378-0841-9435-5D2F4CCD968B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8F23C004-7588-3F40-AAE0-CCD700FBAD69}" type="presOf" srcId="{6FFC7796-5763-0A47-9BC6-31AA9E481410}" destId="{04B8F778-F898-274F-8926-69CC523E0CA1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083E40DB-E1E0-8745-9770-D29F8ABC80E0}" type="presOf" srcId="{9A718BD6-94BB-1D4B-B73D-7155F75AE044}" destId="{256FC380-A617-6B41-88D9-CC1DC21526CC}" srcOrd="0" destOrd="0" presId="urn:microsoft.com/office/officeart/2005/8/layout/hierarchy5"/>
    <dgm:cxn modelId="{4989CC6C-9A5A-7848-9514-651F33495E81}" type="presOf" srcId="{DD59BA61-EF50-8844-89AF-5D71C449109A}" destId="{90C33F72-A687-C24C-8E67-B03C2EA3B10B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22149998-E331-1249-90DA-DA69CCC30A90}" type="presOf" srcId="{37594504-D479-E141-9AB9-DFE920523AC7}" destId="{FFE61F10-2E9E-F747-96FA-18547165C978}" srcOrd="0" destOrd="0" presId="urn:microsoft.com/office/officeart/2005/8/layout/hierarchy5"/>
    <dgm:cxn modelId="{94FC37EA-4133-5648-8006-BD61BD80E7B4}" type="presOf" srcId="{C3DA678B-B0A6-6B49-9543-92143C2891DA}" destId="{1E06612D-F92A-D449-84C6-49735490689A}" srcOrd="0" destOrd="0" presId="urn:microsoft.com/office/officeart/2005/8/layout/hierarchy5"/>
    <dgm:cxn modelId="{C35C58CD-38E4-0C4B-ABF2-0F3F49A2F442}" type="presOf" srcId="{A45C318E-9B0A-2E43-987C-C10EFC0359A9}" destId="{05FE9CF1-B2D6-2043-8D0C-D2516ECD6FB0}" srcOrd="0" destOrd="0" presId="urn:microsoft.com/office/officeart/2005/8/layout/hierarchy5"/>
    <dgm:cxn modelId="{6FBD64ED-F8FF-7444-82C6-891E72F91706}" type="presOf" srcId="{4EFED201-BA1F-AE4A-B3F6-3570859DEAD8}" destId="{F418EDBA-514D-5849-8750-564C8A862E31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53C23B17-4CB3-0B49-A2E6-A0FF32002BD2}" type="presParOf" srcId="{E810B35D-2F6A-C347-9837-B725ECEB6BA6}" destId="{3DD859A7-BADB-7548-B999-D5D1694DE6E9}" srcOrd="0" destOrd="0" presId="urn:microsoft.com/office/officeart/2005/8/layout/hierarchy5"/>
    <dgm:cxn modelId="{7BE538DD-39DC-DF48-933E-0FD2F1CAA5BD}" type="presParOf" srcId="{3DD859A7-BADB-7548-B999-D5D1694DE6E9}" destId="{DE4BCF83-B2F8-0745-B6E9-F0DB554E1593}" srcOrd="0" destOrd="0" presId="urn:microsoft.com/office/officeart/2005/8/layout/hierarchy5"/>
    <dgm:cxn modelId="{E06D7FB6-7EB1-1042-9A12-BA617DEE16BA}" type="presParOf" srcId="{DE4BCF83-B2F8-0745-B6E9-F0DB554E1593}" destId="{AF30A732-6CFB-F248-9309-4B678704E064}" srcOrd="0" destOrd="0" presId="urn:microsoft.com/office/officeart/2005/8/layout/hierarchy5"/>
    <dgm:cxn modelId="{E59F4D28-E758-B24C-B81A-60F05A280848}" type="presParOf" srcId="{AF30A732-6CFB-F248-9309-4B678704E064}" destId="{C10BF867-1A7A-4446-A053-A40303DB35CE}" srcOrd="0" destOrd="0" presId="urn:microsoft.com/office/officeart/2005/8/layout/hierarchy5"/>
    <dgm:cxn modelId="{6FFEDF63-9961-AC4A-BB1A-B654085504E7}" type="presParOf" srcId="{AF30A732-6CFB-F248-9309-4B678704E064}" destId="{7E56E4D9-A020-2B4A-8DD9-6995189AF7D3}" srcOrd="1" destOrd="0" presId="urn:microsoft.com/office/officeart/2005/8/layout/hierarchy5"/>
    <dgm:cxn modelId="{6A9EF4FC-4AF3-5145-9AFF-2ECEF1027BC2}" type="presParOf" srcId="{7E56E4D9-A020-2B4A-8DD9-6995189AF7D3}" destId="{FFE61F10-2E9E-F747-96FA-18547165C978}" srcOrd="0" destOrd="0" presId="urn:microsoft.com/office/officeart/2005/8/layout/hierarchy5"/>
    <dgm:cxn modelId="{5E5C8EC6-98C7-134E-907E-9F2BC09EA3D1}" type="presParOf" srcId="{FFE61F10-2E9E-F747-96FA-18547165C978}" destId="{A183BC37-C33A-0B45-B57E-7D763330C59C}" srcOrd="0" destOrd="0" presId="urn:microsoft.com/office/officeart/2005/8/layout/hierarchy5"/>
    <dgm:cxn modelId="{FE9844BB-789A-5D48-8271-62E6C2EBB9CD}" type="presParOf" srcId="{7E56E4D9-A020-2B4A-8DD9-6995189AF7D3}" destId="{8B152458-8A7E-B44C-95DB-3E93235784E6}" srcOrd="1" destOrd="0" presId="urn:microsoft.com/office/officeart/2005/8/layout/hierarchy5"/>
    <dgm:cxn modelId="{FEA587BC-8C89-714D-BCCA-21BC0C020D3D}" type="presParOf" srcId="{8B152458-8A7E-B44C-95DB-3E93235784E6}" destId="{221C9CAF-3F59-0049-B336-F958E62B9617}" srcOrd="0" destOrd="0" presId="urn:microsoft.com/office/officeart/2005/8/layout/hierarchy5"/>
    <dgm:cxn modelId="{270DF8EB-AD79-BA4B-B7BD-43C4358FC3BE}" type="presParOf" srcId="{8B152458-8A7E-B44C-95DB-3E93235784E6}" destId="{A835BB99-2B44-2748-BA8B-1F42E4A8BA14}" srcOrd="1" destOrd="0" presId="urn:microsoft.com/office/officeart/2005/8/layout/hierarchy5"/>
    <dgm:cxn modelId="{71CB9834-2C6C-C54B-8EF8-C94F82BF415D}" type="presParOf" srcId="{7E56E4D9-A020-2B4A-8DD9-6995189AF7D3}" destId="{070CAA69-03B0-F24C-9492-720899E6B160}" srcOrd="2" destOrd="0" presId="urn:microsoft.com/office/officeart/2005/8/layout/hierarchy5"/>
    <dgm:cxn modelId="{B0850BA0-D951-5C46-8C45-27BD5929ED22}" type="presParOf" srcId="{070CAA69-03B0-F24C-9492-720899E6B160}" destId="{886080F6-674F-C743-ABF0-84542A425B0A}" srcOrd="0" destOrd="0" presId="urn:microsoft.com/office/officeart/2005/8/layout/hierarchy5"/>
    <dgm:cxn modelId="{8E15060D-E208-7842-9634-BA93EA0D0620}" type="presParOf" srcId="{7E56E4D9-A020-2B4A-8DD9-6995189AF7D3}" destId="{FD4EDB0E-719D-B941-B890-33E05B702EFC}" srcOrd="3" destOrd="0" presId="urn:microsoft.com/office/officeart/2005/8/layout/hierarchy5"/>
    <dgm:cxn modelId="{F3022D15-2CE1-324D-B694-B67718656EF2}" type="presParOf" srcId="{FD4EDB0E-719D-B941-B890-33E05B702EFC}" destId="{55D02F28-2378-0841-9435-5D2F4CCD968B}" srcOrd="0" destOrd="0" presId="urn:microsoft.com/office/officeart/2005/8/layout/hierarchy5"/>
    <dgm:cxn modelId="{56CE311A-2BC5-AC47-BD9D-FEACEFAF6EA6}" type="presParOf" srcId="{FD4EDB0E-719D-B941-B890-33E05B702EFC}" destId="{ED65D717-49D7-A841-929E-2D84E1C3F705}" srcOrd="1" destOrd="0" presId="urn:microsoft.com/office/officeart/2005/8/layout/hierarchy5"/>
    <dgm:cxn modelId="{9D66FD4A-1C18-834D-9D8A-0AF512B4B6A3}" type="presParOf" srcId="{ED65D717-49D7-A841-929E-2D84E1C3F705}" destId="{031F961D-3F74-1240-A06C-0A2363EC79B5}" srcOrd="0" destOrd="0" presId="urn:microsoft.com/office/officeart/2005/8/layout/hierarchy5"/>
    <dgm:cxn modelId="{28706BD7-ECDF-324C-9C74-B03080543E1B}" type="presParOf" srcId="{031F961D-3F74-1240-A06C-0A2363EC79B5}" destId="{8B7E89A7-FE16-6948-914A-65700DA76519}" srcOrd="0" destOrd="0" presId="urn:microsoft.com/office/officeart/2005/8/layout/hierarchy5"/>
    <dgm:cxn modelId="{148FE69D-8A47-FC42-8B80-E840550F150A}" type="presParOf" srcId="{ED65D717-49D7-A841-929E-2D84E1C3F705}" destId="{EDD360A7-3AB9-544E-BBF4-CEE1B01B4B7E}" srcOrd="1" destOrd="0" presId="urn:microsoft.com/office/officeart/2005/8/layout/hierarchy5"/>
    <dgm:cxn modelId="{7B3D8B8C-80E5-B24D-9916-D844F80858F8}" type="presParOf" srcId="{EDD360A7-3AB9-544E-BBF4-CEE1B01B4B7E}" destId="{3933FE3C-EE74-5644-ABB3-BD72AAA82A62}" srcOrd="0" destOrd="0" presId="urn:microsoft.com/office/officeart/2005/8/layout/hierarchy5"/>
    <dgm:cxn modelId="{BDDBEE63-8801-F944-9D7D-CB15145CE76B}" type="presParOf" srcId="{EDD360A7-3AB9-544E-BBF4-CEE1B01B4B7E}" destId="{706AEDF1-690A-5041-9E7C-1D01343E8CCB}" srcOrd="1" destOrd="0" presId="urn:microsoft.com/office/officeart/2005/8/layout/hierarchy5"/>
    <dgm:cxn modelId="{5B67CC50-27F7-6F4D-98B7-5E9D4752BB09}" type="presParOf" srcId="{706AEDF1-690A-5041-9E7C-1D01343E8CCB}" destId="{F1A99ACE-F69E-2D4D-99DA-0EE5E855DB68}" srcOrd="0" destOrd="0" presId="urn:microsoft.com/office/officeart/2005/8/layout/hierarchy5"/>
    <dgm:cxn modelId="{4F1B44F4-E3FA-9A46-803A-552BF138197E}" type="presParOf" srcId="{F1A99ACE-F69E-2D4D-99DA-0EE5E855DB68}" destId="{D97C9E2D-C213-734F-B60E-BBA7EF37A19F}" srcOrd="0" destOrd="0" presId="urn:microsoft.com/office/officeart/2005/8/layout/hierarchy5"/>
    <dgm:cxn modelId="{771316D8-ECA1-1547-A173-9C409934CB23}" type="presParOf" srcId="{706AEDF1-690A-5041-9E7C-1D01343E8CCB}" destId="{9DADD097-8A93-5342-99E8-8390F439340B}" srcOrd="1" destOrd="0" presId="urn:microsoft.com/office/officeart/2005/8/layout/hierarchy5"/>
    <dgm:cxn modelId="{61CCC4CA-81AA-C143-AA22-035F9248203F}" type="presParOf" srcId="{9DADD097-8A93-5342-99E8-8390F439340B}" destId="{5461BFF1-D96F-8947-A9B2-17D8F2ADD446}" srcOrd="0" destOrd="0" presId="urn:microsoft.com/office/officeart/2005/8/layout/hierarchy5"/>
    <dgm:cxn modelId="{1A5BF42A-5169-EE44-B6AD-470C5EE585C3}" type="presParOf" srcId="{9DADD097-8A93-5342-99E8-8390F439340B}" destId="{7E4192CE-2E72-CE4B-8768-D9DB805B3450}" srcOrd="1" destOrd="0" presId="urn:microsoft.com/office/officeart/2005/8/layout/hierarchy5"/>
    <dgm:cxn modelId="{986CEFDD-8FDD-1B4C-97E4-75934BCFAD8B}" type="presParOf" srcId="{ED65D717-49D7-A841-929E-2D84E1C3F705}" destId="{66F13031-F75E-D844-A099-232EB22FB6E2}" srcOrd="2" destOrd="0" presId="urn:microsoft.com/office/officeart/2005/8/layout/hierarchy5"/>
    <dgm:cxn modelId="{CC62C266-AD4B-1D4B-961E-86E04623A20F}" type="presParOf" srcId="{66F13031-F75E-D844-A099-232EB22FB6E2}" destId="{B10FF412-A77A-5D4D-AC80-7CFFF767CC26}" srcOrd="0" destOrd="0" presId="urn:microsoft.com/office/officeart/2005/8/layout/hierarchy5"/>
    <dgm:cxn modelId="{F9379D9C-DD79-B24D-B6A8-9F00EF2864B5}" type="presParOf" srcId="{ED65D717-49D7-A841-929E-2D84E1C3F705}" destId="{C854021C-7DD2-FD4C-B5A9-2485D3BA72CE}" srcOrd="3" destOrd="0" presId="urn:microsoft.com/office/officeart/2005/8/layout/hierarchy5"/>
    <dgm:cxn modelId="{89636F2A-D000-0F45-8D22-715078262242}" type="presParOf" srcId="{C854021C-7DD2-FD4C-B5A9-2485D3BA72CE}" destId="{92CE0197-96BE-C146-9392-71643BA1F606}" srcOrd="0" destOrd="0" presId="urn:microsoft.com/office/officeart/2005/8/layout/hierarchy5"/>
    <dgm:cxn modelId="{A5DC80BC-233A-884E-8FC4-2FED8979A9AB}" type="presParOf" srcId="{C854021C-7DD2-FD4C-B5A9-2485D3BA72CE}" destId="{4F51183B-8D4A-0A42-A5AA-F95ACCACE3DC}" srcOrd="1" destOrd="0" presId="urn:microsoft.com/office/officeart/2005/8/layout/hierarchy5"/>
    <dgm:cxn modelId="{87EC285C-415D-E24D-A348-28BF5F8F3ABE}" type="presParOf" srcId="{4F51183B-8D4A-0A42-A5AA-F95ACCACE3DC}" destId="{4953A121-5957-5A43-A424-1A2809E07536}" srcOrd="0" destOrd="0" presId="urn:microsoft.com/office/officeart/2005/8/layout/hierarchy5"/>
    <dgm:cxn modelId="{4A1E8E64-ED83-594F-B745-26EA10F716EF}" type="presParOf" srcId="{4953A121-5957-5A43-A424-1A2809E07536}" destId="{ECD3D4EF-C09E-8C41-97CA-6D17648E0F23}" srcOrd="0" destOrd="0" presId="urn:microsoft.com/office/officeart/2005/8/layout/hierarchy5"/>
    <dgm:cxn modelId="{B6A2D1D6-0AEC-C648-B6FC-F2B5335BC58F}" type="presParOf" srcId="{4F51183B-8D4A-0A42-A5AA-F95ACCACE3DC}" destId="{95589B5A-23D4-9245-8A2C-F4BE2BD882A6}" srcOrd="1" destOrd="0" presId="urn:microsoft.com/office/officeart/2005/8/layout/hierarchy5"/>
    <dgm:cxn modelId="{5FCA226A-83C4-134C-96A2-1C46EFE43833}" type="presParOf" srcId="{95589B5A-23D4-9245-8A2C-F4BE2BD882A6}" destId="{BA5D4AFC-513D-904C-929B-9E59DC469C1C}" srcOrd="0" destOrd="0" presId="urn:microsoft.com/office/officeart/2005/8/layout/hierarchy5"/>
    <dgm:cxn modelId="{B9227B71-7003-6749-AE0C-02B8A4E94675}" type="presParOf" srcId="{95589B5A-23D4-9245-8A2C-F4BE2BD882A6}" destId="{17123F71-7DB5-5A4A-868D-486B2A0BF4DF}" srcOrd="1" destOrd="0" presId="urn:microsoft.com/office/officeart/2005/8/layout/hierarchy5"/>
    <dgm:cxn modelId="{DD68AD85-482F-3C46-8085-8028787D8ED2}" type="presParOf" srcId="{17123F71-7DB5-5A4A-868D-486B2A0BF4DF}" destId="{AC37C01C-3DB0-E243-975F-107C623D30C4}" srcOrd="0" destOrd="0" presId="urn:microsoft.com/office/officeart/2005/8/layout/hierarchy5"/>
    <dgm:cxn modelId="{03721FD2-CC9B-8D4D-8072-67A94CD91327}" type="presParOf" srcId="{AC37C01C-3DB0-E243-975F-107C623D30C4}" destId="{9B3365CF-F5A9-B44D-8613-E6E28A16E1E7}" srcOrd="0" destOrd="0" presId="urn:microsoft.com/office/officeart/2005/8/layout/hierarchy5"/>
    <dgm:cxn modelId="{214A8282-A60B-B64D-89A7-A176F41326A7}" type="presParOf" srcId="{17123F71-7DB5-5A4A-868D-486B2A0BF4DF}" destId="{C5848936-1CD1-484B-B263-A35F16823360}" srcOrd="1" destOrd="0" presId="urn:microsoft.com/office/officeart/2005/8/layout/hierarchy5"/>
    <dgm:cxn modelId="{CF309116-1ED9-6E42-B6FF-F5E68592648B}" type="presParOf" srcId="{C5848936-1CD1-484B-B263-A35F16823360}" destId="{1E06612D-F92A-D449-84C6-49735490689A}" srcOrd="0" destOrd="0" presId="urn:microsoft.com/office/officeart/2005/8/layout/hierarchy5"/>
    <dgm:cxn modelId="{CD4CF2DE-3E82-9345-9165-2E188459DF48}" type="presParOf" srcId="{C5848936-1CD1-484B-B263-A35F16823360}" destId="{677CD7DF-E483-4B49-9951-22C59CD1F917}" srcOrd="1" destOrd="0" presId="urn:microsoft.com/office/officeart/2005/8/layout/hierarchy5"/>
    <dgm:cxn modelId="{77BD0D13-5960-EA41-BEB6-1EC85E6D9023}" type="presParOf" srcId="{17123F71-7DB5-5A4A-868D-486B2A0BF4DF}" destId="{50C99DB9-9BB0-F04F-9BDE-6954EBC7B966}" srcOrd="2" destOrd="0" presId="urn:microsoft.com/office/officeart/2005/8/layout/hierarchy5"/>
    <dgm:cxn modelId="{0228CA16-03C1-6046-8086-84AE6767E37F}" type="presParOf" srcId="{50C99DB9-9BB0-F04F-9BDE-6954EBC7B966}" destId="{2A472AA1-0CAB-A541-B487-A218DA1968C2}" srcOrd="0" destOrd="0" presId="urn:microsoft.com/office/officeart/2005/8/layout/hierarchy5"/>
    <dgm:cxn modelId="{5183881A-C41D-3148-A292-51A6033E4697}" type="presParOf" srcId="{17123F71-7DB5-5A4A-868D-486B2A0BF4DF}" destId="{94183DDD-BDAF-DB4D-9A08-A9AECD089A28}" srcOrd="3" destOrd="0" presId="urn:microsoft.com/office/officeart/2005/8/layout/hierarchy5"/>
    <dgm:cxn modelId="{012EF028-83E5-C74F-B9E8-7BC53AC5555B}" type="presParOf" srcId="{94183DDD-BDAF-DB4D-9A08-A9AECD089A28}" destId="{7B0221F3-5D0D-5D4E-8BCD-63CF8E0DEB5D}" srcOrd="0" destOrd="0" presId="urn:microsoft.com/office/officeart/2005/8/layout/hierarchy5"/>
    <dgm:cxn modelId="{3C9DE0E3-2A17-DF4C-B54D-DCED911ADF6F}" type="presParOf" srcId="{94183DDD-BDAF-DB4D-9A08-A9AECD089A28}" destId="{C0619D3B-3E71-A84A-989D-E6D782868BD7}" srcOrd="1" destOrd="0" presId="urn:microsoft.com/office/officeart/2005/8/layout/hierarchy5"/>
    <dgm:cxn modelId="{E00E7389-6397-3545-8832-E545582173F9}" type="presParOf" srcId="{C0619D3B-3E71-A84A-989D-E6D782868BD7}" destId="{9D0A1A56-9B1F-BA4C-BE4E-A2CF6B432669}" srcOrd="0" destOrd="0" presId="urn:microsoft.com/office/officeart/2005/8/layout/hierarchy5"/>
    <dgm:cxn modelId="{780B7DC8-1CE4-6448-AE24-CCD27D8AAD4B}" type="presParOf" srcId="{9D0A1A56-9B1F-BA4C-BE4E-A2CF6B432669}" destId="{D6A97811-54BB-2D48-9786-C8ECD0E65D37}" srcOrd="0" destOrd="0" presId="urn:microsoft.com/office/officeart/2005/8/layout/hierarchy5"/>
    <dgm:cxn modelId="{E11CCBDC-9032-D243-9DA5-038B38C0B911}" type="presParOf" srcId="{C0619D3B-3E71-A84A-989D-E6D782868BD7}" destId="{42C111A5-AEC5-A545-8341-E43FBEB7A8CD}" srcOrd="1" destOrd="0" presId="urn:microsoft.com/office/officeart/2005/8/layout/hierarchy5"/>
    <dgm:cxn modelId="{90BB5094-BBBA-B940-8CB2-EC834EAC2EE4}" type="presParOf" srcId="{42C111A5-AEC5-A545-8341-E43FBEB7A8CD}" destId="{3559B619-D837-754B-8102-207C84454180}" srcOrd="0" destOrd="0" presId="urn:microsoft.com/office/officeart/2005/8/layout/hierarchy5"/>
    <dgm:cxn modelId="{F50357B6-24E9-F746-8C01-2A3761E097F6}" type="presParOf" srcId="{42C111A5-AEC5-A545-8341-E43FBEB7A8CD}" destId="{895302B9-FCDA-2B4B-A528-938F37E874EA}" srcOrd="1" destOrd="0" presId="urn:microsoft.com/office/officeart/2005/8/layout/hierarchy5"/>
    <dgm:cxn modelId="{38CF7B21-E162-9F4F-85F9-5CDC25DD3335}" type="presParOf" srcId="{895302B9-FCDA-2B4B-A528-938F37E874EA}" destId="{A38CC815-9508-6641-B741-E8CDBD18E515}" srcOrd="0" destOrd="0" presId="urn:microsoft.com/office/officeart/2005/8/layout/hierarchy5"/>
    <dgm:cxn modelId="{E6A70CC0-7806-2E44-95F6-7F30CA5E46E5}" type="presParOf" srcId="{A38CC815-9508-6641-B741-E8CDBD18E515}" destId="{04B8F778-F898-274F-8926-69CC523E0CA1}" srcOrd="0" destOrd="0" presId="urn:microsoft.com/office/officeart/2005/8/layout/hierarchy5"/>
    <dgm:cxn modelId="{86AD40FD-886F-BA47-AD27-9A1BF90C06D6}" type="presParOf" srcId="{895302B9-FCDA-2B4B-A528-938F37E874EA}" destId="{4D6E8784-8752-F04F-8A92-2DD7FB304353}" srcOrd="1" destOrd="0" presId="urn:microsoft.com/office/officeart/2005/8/layout/hierarchy5"/>
    <dgm:cxn modelId="{BD0D3D7B-019B-9446-85FC-05EEA0EC4233}" type="presParOf" srcId="{4D6E8784-8752-F04F-8A92-2DD7FB304353}" destId="{256FC380-A617-6B41-88D9-CC1DC21526CC}" srcOrd="0" destOrd="0" presId="urn:microsoft.com/office/officeart/2005/8/layout/hierarchy5"/>
    <dgm:cxn modelId="{3292DCA2-868B-F44C-BF7E-8E29DEED73CD}" type="presParOf" srcId="{4D6E8784-8752-F04F-8A92-2DD7FB304353}" destId="{00260CFC-C2A6-F540-87E3-4B20056E52FC}" srcOrd="1" destOrd="0" presId="urn:microsoft.com/office/officeart/2005/8/layout/hierarchy5"/>
    <dgm:cxn modelId="{4B12E982-3E20-8043-959B-FEC95F364C88}" type="presParOf" srcId="{C0619D3B-3E71-A84A-989D-E6D782868BD7}" destId="{E812A06F-B290-0F49-949F-B3F0BEDC6DD1}" srcOrd="2" destOrd="0" presId="urn:microsoft.com/office/officeart/2005/8/layout/hierarchy5"/>
    <dgm:cxn modelId="{757312FE-7041-234F-A2FD-476077F61F18}" type="presParOf" srcId="{E812A06F-B290-0F49-949F-B3F0BEDC6DD1}" destId="{90C33F72-A687-C24C-8E67-B03C2EA3B10B}" srcOrd="0" destOrd="0" presId="urn:microsoft.com/office/officeart/2005/8/layout/hierarchy5"/>
    <dgm:cxn modelId="{1CF45B0F-54A3-3A49-8D63-E2883AFF1F21}" type="presParOf" srcId="{C0619D3B-3E71-A84A-989D-E6D782868BD7}" destId="{E5B4616F-6A6F-5444-926D-7544A04958A9}" srcOrd="3" destOrd="0" presId="urn:microsoft.com/office/officeart/2005/8/layout/hierarchy5"/>
    <dgm:cxn modelId="{1DE0061A-4877-724F-AD75-35E2853744DB}" type="presParOf" srcId="{E5B4616F-6A6F-5444-926D-7544A04958A9}" destId="{C9846AA6-296A-4441-A7A1-728CAB3DCCDA}" srcOrd="0" destOrd="0" presId="urn:microsoft.com/office/officeart/2005/8/layout/hierarchy5"/>
    <dgm:cxn modelId="{1C31F166-F927-9A47-A70A-2D2D3D2D1DC0}" type="presParOf" srcId="{E5B4616F-6A6F-5444-926D-7544A04958A9}" destId="{DB273E12-5BE6-C640-ACB8-3E3857A66EFE}" srcOrd="1" destOrd="0" presId="urn:microsoft.com/office/officeart/2005/8/layout/hierarchy5"/>
    <dgm:cxn modelId="{CE7785E4-5CAF-9243-AABD-8A07B65A531C}" type="presParOf" srcId="{DB273E12-5BE6-C640-ACB8-3E3857A66EFE}" destId="{F418EDBA-514D-5849-8750-564C8A862E31}" srcOrd="0" destOrd="0" presId="urn:microsoft.com/office/officeart/2005/8/layout/hierarchy5"/>
    <dgm:cxn modelId="{BD88D0C3-BB0F-4746-BDA2-E58290872FF8}" type="presParOf" srcId="{F418EDBA-514D-5849-8750-564C8A862E31}" destId="{4B580FEB-6F77-5343-B986-AE10AC06D391}" srcOrd="0" destOrd="0" presId="urn:microsoft.com/office/officeart/2005/8/layout/hierarchy5"/>
    <dgm:cxn modelId="{D3E33F5A-9508-A448-B43A-3CBCAAB1C5F6}" type="presParOf" srcId="{DB273E12-5BE6-C640-ACB8-3E3857A66EFE}" destId="{BB295847-1532-0548-94BA-F95D7E6D7091}" srcOrd="1" destOrd="0" presId="urn:microsoft.com/office/officeart/2005/8/layout/hierarchy5"/>
    <dgm:cxn modelId="{C54ECB05-311D-4E4A-A34D-5372CF261197}" type="presParOf" srcId="{BB295847-1532-0548-94BA-F95D7E6D7091}" destId="{D2929E26-1F90-6D49-AA14-FCEE36A6CB56}" srcOrd="0" destOrd="0" presId="urn:microsoft.com/office/officeart/2005/8/layout/hierarchy5"/>
    <dgm:cxn modelId="{2317D5E2-A01B-594E-A0EE-E686C56B455D}" type="presParOf" srcId="{BB295847-1532-0548-94BA-F95D7E6D7091}" destId="{17CC88A1-3A4A-8649-8ABE-A20BB8CE70FC}" srcOrd="1" destOrd="0" presId="urn:microsoft.com/office/officeart/2005/8/layout/hierarchy5"/>
    <dgm:cxn modelId="{7EFE6169-DB2A-8743-8217-E7D4E30044F3}" type="presParOf" srcId="{7E56E4D9-A020-2B4A-8DD9-6995189AF7D3}" destId="{3E663769-2BE0-6B49-BC3B-D8615EAAA421}" srcOrd="4" destOrd="0" presId="urn:microsoft.com/office/officeart/2005/8/layout/hierarchy5"/>
    <dgm:cxn modelId="{DA73BC27-760C-564A-9C50-E236AB960284}" type="presParOf" srcId="{3E663769-2BE0-6B49-BC3B-D8615EAAA421}" destId="{6E9C2A4E-9125-5649-BA8E-5A6960930B11}" srcOrd="0" destOrd="0" presId="urn:microsoft.com/office/officeart/2005/8/layout/hierarchy5"/>
    <dgm:cxn modelId="{122D259C-8738-A74D-82FF-A80D166C2670}" type="presParOf" srcId="{7E56E4D9-A020-2B4A-8DD9-6995189AF7D3}" destId="{4BCCDD43-2CCE-7D40-B67E-F22DF2783F0C}" srcOrd="5" destOrd="0" presId="urn:microsoft.com/office/officeart/2005/8/layout/hierarchy5"/>
    <dgm:cxn modelId="{2BA70CC4-3929-9B44-8E13-669B90DF098B}" type="presParOf" srcId="{4BCCDD43-2CCE-7D40-B67E-F22DF2783F0C}" destId="{05FE9CF1-B2D6-2043-8D0C-D2516ECD6FB0}" srcOrd="0" destOrd="0" presId="urn:microsoft.com/office/officeart/2005/8/layout/hierarchy5"/>
    <dgm:cxn modelId="{D9293C75-9895-BA45-A6BE-DA70E2E1D377}" type="presParOf" srcId="{4BCCDD43-2CCE-7D40-B67E-F22DF2783F0C}" destId="{E6111608-23BB-EA4C-A9AD-5891D3777124}" srcOrd="1" destOrd="0" presId="urn:microsoft.com/office/officeart/2005/8/layout/hierarchy5"/>
    <dgm:cxn modelId="{846943E8-232E-6343-AF84-8E2149407A01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C8A0881B-B91F-074E-840F-F5B2AF04244C}" type="pres">
      <dgm:prSet presAssocID="{4F9A35A4-B372-644D-BDB7-61660A4A26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524F1C-9EE1-1745-9E4D-4545CE01EF8E}" type="pres">
      <dgm:prSet presAssocID="{3CFDA553-883D-C745-A3C7-8A4BA92F937B}" presName="root1" presStyleCnt="0"/>
      <dgm:spPr/>
    </dgm:pt>
    <dgm:pt modelId="{F01A04E6-6ECB-174A-B47B-4AF061089939}" type="pres">
      <dgm:prSet presAssocID="{3CFDA553-883D-C745-A3C7-8A4BA92F937B}" presName="LevelOneTextNode" presStyleLbl="node0" presStyleIdx="0" presStyleCnt="1">
        <dgm:presLayoutVars>
          <dgm:chPref val="3"/>
        </dgm:presLayoutVars>
      </dgm:prSet>
      <dgm:spPr/>
    </dgm:pt>
    <dgm:pt modelId="{8573D217-F344-0047-9282-EE5C3E1978F7}" type="pres">
      <dgm:prSet presAssocID="{3CFDA553-883D-C745-A3C7-8A4BA92F937B}" presName="level2hierChild" presStyleCnt="0"/>
      <dgm:spPr/>
    </dgm:pt>
    <dgm:pt modelId="{7A156F40-84C6-D04B-A9E8-0B7B318B6314}" type="pres">
      <dgm:prSet presAssocID="{37594504-D479-E141-9AB9-DFE920523AC7}" presName="conn2-1" presStyleLbl="parChTrans1D2" presStyleIdx="0" presStyleCnt="3"/>
      <dgm:spPr/>
    </dgm:pt>
    <dgm:pt modelId="{6C8ABC20-5055-9D40-BC8D-AFDE9919EB5D}" type="pres">
      <dgm:prSet presAssocID="{37594504-D479-E141-9AB9-DFE920523AC7}" presName="connTx" presStyleLbl="parChTrans1D2" presStyleIdx="0" presStyleCnt="3"/>
      <dgm:spPr/>
    </dgm:pt>
    <dgm:pt modelId="{E966FD72-AD40-274F-9535-E72AAE6C2D59}" type="pres">
      <dgm:prSet presAssocID="{3DCFC548-AC4F-9549-8C07-430D8CD6CF00}" presName="root2" presStyleCnt="0"/>
      <dgm:spPr/>
    </dgm:pt>
    <dgm:pt modelId="{6157A8DE-3157-6B49-A977-44808B213260}" type="pres">
      <dgm:prSet presAssocID="{3DCFC548-AC4F-9549-8C07-430D8CD6CF00}" presName="LevelTwoTextNode" presStyleLbl="node2" presStyleIdx="0" presStyleCnt="3">
        <dgm:presLayoutVars>
          <dgm:chPref val="3"/>
        </dgm:presLayoutVars>
      </dgm:prSet>
      <dgm:spPr/>
    </dgm:pt>
    <dgm:pt modelId="{3F5A6A2F-16D4-AF40-BD2A-CDFBFCECFAE9}" type="pres">
      <dgm:prSet presAssocID="{3DCFC548-AC4F-9549-8C07-430D8CD6CF00}" presName="level3hierChild" presStyleCnt="0"/>
      <dgm:spPr/>
    </dgm:pt>
    <dgm:pt modelId="{6E2161E9-025B-7443-9DE0-1B8010F25B0F}" type="pres">
      <dgm:prSet presAssocID="{7BF84856-3B90-4145-B7D3-5BB2A33F37D0}" presName="conn2-1" presStyleLbl="parChTrans1D2" presStyleIdx="1" presStyleCnt="3"/>
      <dgm:spPr/>
    </dgm:pt>
    <dgm:pt modelId="{C259A00C-1B71-6C42-BB36-3243CB36D850}" type="pres">
      <dgm:prSet presAssocID="{7BF84856-3B90-4145-B7D3-5BB2A33F37D0}" presName="connTx" presStyleLbl="parChTrans1D2" presStyleIdx="1" presStyleCnt="3"/>
      <dgm:spPr/>
    </dgm:pt>
    <dgm:pt modelId="{FBA276F9-26D9-B24C-A13C-99915019E90F}" type="pres">
      <dgm:prSet presAssocID="{3EB185C6-E2F4-7541-9D05-21974232E934}" presName="root2" presStyleCnt="0"/>
      <dgm:spPr/>
    </dgm:pt>
    <dgm:pt modelId="{638928BC-A0D7-2B4D-921E-A244E72C865C}" type="pres">
      <dgm:prSet presAssocID="{3EB185C6-E2F4-7541-9D05-21974232E934}" presName="LevelTwoTextNode" presStyleLbl="node2" presStyleIdx="1" presStyleCnt="3">
        <dgm:presLayoutVars>
          <dgm:chPref val="3"/>
        </dgm:presLayoutVars>
      </dgm:prSet>
      <dgm:spPr/>
    </dgm:pt>
    <dgm:pt modelId="{1FDDA133-EA79-A54A-A986-3163C5984002}" type="pres">
      <dgm:prSet presAssocID="{3EB185C6-E2F4-7541-9D05-21974232E934}" presName="level3hierChild" presStyleCnt="0"/>
      <dgm:spPr/>
    </dgm:pt>
    <dgm:pt modelId="{85AE1680-5067-4346-860E-617684391B59}" type="pres">
      <dgm:prSet presAssocID="{D3C99FA0-09AB-8444-9973-1CD2E4BF1D85}" presName="conn2-1" presStyleLbl="parChTrans1D3" presStyleIdx="0" presStyleCnt="2"/>
      <dgm:spPr/>
    </dgm:pt>
    <dgm:pt modelId="{1900144B-04FE-8942-9EDA-1DAB69005484}" type="pres">
      <dgm:prSet presAssocID="{D3C99FA0-09AB-8444-9973-1CD2E4BF1D85}" presName="connTx" presStyleLbl="parChTrans1D3" presStyleIdx="0" presStyleCnt="2"/>
      <dgm:spPr/>
    </dgm:pt>
    <dgm:pt modelId="{258EF71C-5963-B545-8BA4-C9674954A5A1}" type="pres">
      <dgm:prSet presAssocID="{530EEE34-27A1-B446-AEFF-496FFF9994F7}" presName="root2" presStyleCnt="0"/>
      <dgm:spPr/>
    </dgm:pt>
    <dgm:pt modelId="{0039DAF4-8078-FD48-A97F-5B4FA0E13C5A}" type="pres">
      <dgm:prSet presAssocID="{530EEE34-27A1-B446-AEFF-496FFF9994F7}" presName="LevelTwoTextNode" presStyleLbl="node3" presStyleIdx="0" presStyleCnt="2">
        <dgm:presLayoutVars>
          <dgm:chPref val="3"/>
        </dgm:presLayoutVars>
      </dgm:prSet>
      <dgm:spPr/>
    </dgm:pt>
    <dgm:pt modelId="{55753EBF-FD86-2B41-8DB6-8935216B3175}" type="pres">
      <dgm:prSet presAssocID="{530EEE34-27A1-B446-AEFF-496FFF9994F7}" presName="level3hierChild" presStyleCnt="0"/>
      <dgm:spPr/>
    </dgm:pt>
    <dgm:pt modelId="{2CEFFF56-4024-1344-B1B0-7DFC8B534CF9}" type="pres">
      <dgm:prSet presAssocID="{444A9F1E-5234-3643-B518-2F9037C23EAF}" presName="conn2-1" presStyleLbl="parChTrans1D4" presStyleIdx="0" presStyleCnt="8"/>
      <dgm:spPr/>
    </dgm:pt>
    <dgm:pt modelId="{EE9A6E47-C8B0-B245-A664-42D85135DCA2}" type="pres">
      <dgm:prSet presAssocID="{444A9F1E-5234-3643-B518-2F9037C23EAF}" presName="connTx" presStyleLbl="parChTrans1D4" presStyleIdx="0" presStyleCnt="8"/>
      <dgm:spPr/>
    </dgm:pt>
    <dgm:pt modelId="{CB8405B5-86CE-BC4A-AF2F-AF1E9708E5FA}" type="pres">
      <dgm:prSet presAssocID="{BE3DAFC3-22BF-C341-8077-FCF437DC7C8D}" presName="root2" presStyleCnt="0"/>
      <dgm:spPr/>
    </dgm:pt>
    <dgm:pt modelId="{648E149B-6A38-B347-85BC-51D5020242FC}" type="pres">
      <dgm:prSet presAssocID="{BE3DAFC3-22BF-C341-8077-FCF437DC7C8D}" presName="LevelTwoTextNode" presStyleLbl="node4" presStyleIdx="0" presStyleCnt="8">
        <dgm:presLayoutVars>
          <dgm:chPref val="3"/>
        </dgm:presLayoutVars>
      </dgm:prSet>
      <dgm:spPr/>
    </dgm:pt>
    <dgm:pt modelId="{B85B9334-5988-4E4B-8C95-2410A60F5398}" type="pres">
      <dgm:prSet presAssocID="{BE3DAFC3-22BF-C341-8077-FCF437DC7C8D}" presName="level3hierChild" presStyleCnt="0"/>
      <dgm:spPr/>
    </dgm:pt>
    <dgm:pt modelId="{86CDDA53-7398-9042-8529-51861FB8599A}" type="pres">
      <dgm:prSet presAssocID="{4E17C6A3-9B26-D947-AA15-E97E5BA220E5}" presName="conn2-1" presStyleLbl="parChTrans1D3" presStyleIdx="1" presStyleCnt="2"/>
      <dgm:spPr/>
    </dgm:pt>
    <dgm:pt modelId="{F2D06D21-0E1C-2247-BA6B-F89CC00AD500}" type="pres">
      <dgm:prSet presAssocID="{4E17C6A3-9B26-D947-AA15-E97E5BA220E5}" presName="connTx" presStyleLbl="parChTrans1D3" presStyleIdx="1" presStyleCnt="2"/>
      <dgm:spPr/>
    </dgm:pt>
    <dgm:pt modelId="{102F3493-F052-314E-A130-603311F7BA41}" type="pres">
      <dgm:prSet presAssocID="{3C2C3A37-3C54-3D49-8FA9-D5E109B5DB22}" presName="root2" presStyleCnt="0"/>
      <dgm:spPr/>
    </dgm:pt>
    <dgm:pt modelId="{1803D665-855D-A946-8BE6-72B35354D4C2}" type="pres">
      <dgm:prSet presAssocID="{3C2C3A37-3C54-3D49-8FA9-D5E109B5DB22}" presName="LevelTwoTextNode" presStyleLbl="node3" presStyleIdx="1" presStyleCnt="2">
        <dgm:presLayoutVars>
          <dgm:chPref val="3"/>
        </dgm:presLayoutVars>
      </dgm:prSet>
      <dgm:spPr/>
    </dgm:pt>
    <dgm:pt modelId="{D89A18E3-942F-524F-8D9A-60A02807974B}" type="pres">
      <dgm:prSet presAssocID="{3C2C3A37-3C54-3D49-8FA9-D5E109B5DB22}" presName="level3hierChild" presStyleCnt="0"/>
      <dgm:spPr/>
    </dgm:pt>
    <dgm:pt modelId="{791983BA-4123-064A-B405-579133C65091}" type="pres">
      <dgm:prSet presAssocID="{20454766-565B-7B4E-AEEB-A6138568AF92}" presName="conn2-1" presStyleLbl="parChTrans1D4" presStyleIdx="1" presStyleCnt="8"/>
      <dgm:spPr/>
    </dgm:pt>
    <dgm:pt modelId="{DBEDED70-A3D9-A14E-A1CB-A280FCFA5E4E}" type="pres">
      <dgm:prSet presAssocID="{20454766-565B-7B4E-AEEB-A6138568AF92}" presName="connTx" presStyleLbl="parChTrans1D4" presStyleIdx="1" presStyleCnt="8"/>
      <dgm:spPr/>
    </dgm:pt>
    <dgm:pt modelId="{608F596F-FFD0-6048-8185-D5F1E613792C}" type="pres">
      <dgm:prSet presAssocID="{F1618591-CE98-824D-9830-378B3B304A24}" presName="root2" presStyleCnt="0"/>
      <dgm:spPr/>
    </dgm:pt>
    <dgm:pt modelId="{C4309248-2CAE-B741-8D1D-F38B65725061}" type="pres">
      <dgm:prSet presAssocID="{F1618591-CE98-824D-9830-378B3B304A24}" presName="LevelTwoTextNode" presStyleLbl="node4" presStyleIdx="1" presStyleCnt="8">
        <dgm:presLayoutVars>
          <dgm:chPref val="3"/>
        </dgm:presLayoutVars>
      </dgm:prSet>
      <dgm:spPr/>
    </dgm:pt>
    <dgm:pt modelId="{55BE3A20-8F7C-9645-A4E8-FF582D598492}" type="pres">
      <dgm:prSet presAssocID="{F1618591-CE98-824D-9830-378B3B304A24}" presName="level3hierChild" presStyleCnt="0"/>
      <dgm:spPr/>
    </dgm:pt>
    <dgm:pt modelId="{4EDFD27A-C49E-0849-8C5D-73564B4D7BC2}" type="pres">
      <dgm:prSet presAssocID="{7F9ADF7A-99FC-9947-A328-5B51C67FEA1F}" presName="conn2-1" presStyleLbl="parChTrans1D4" presStyleIdx="2" presStyleCnt="8"/>
      <dgm:spPr/>
    </dgm:pt>
    <dgm:pt modelId="{76F75B5B-9D33-6544-9D9D-81BFEBD8483D}" type="pres">
      <dgm:prSet presAssocID="{7F9ADF7A-99FC-9947-A328-5B51C67FEA1F}" presName="connTx" presStyleLbl="parChTrans1D4" presStyleIdx="2" presStyleCnt="8"/>
      <dgm:spPr/>
    </dgm:pt>
    <dgm:pt modelId="{1512AEB4-4638-0A40-9E32-B32038E2FCBA}" type="pres">
      <dgm:prSet presAssocID="{C3DA678B-B0A6-6B49-9543-92143C2891DA}" presName="root2" presStyleCnt="0"/>
      <dgm:spPr/>
    </dgm:pt>
    <dgm:pt modelId="{02F46EB7-14D6-6247-A20A-E9EDFFDD42A7}" type="pres">
      <dgm:prSet presAssocID="{C3DA678B-B0A6-6B49-9543-92143C2891DA}" presName="LevelTwoTextNode" presStyleLbl="node4" presStyleIdx="2" presStyleCnt="8">
        <dgm:presLayoutVars>
          <dgm:chPref val="3"/>
        </dgm:presLayoutVars>
      </dgm:prSet>
      <dgm:spPr/>
    </dgm:pt>
    <dgm:pt modelId="{2559F01D-1E05-8D4D-B090-2CFF3CBD577A}" type="pres">
      <dgm:prSet presAssocID="{C3DA678B-B0A6-6B49-9543-92143C2891DA}" presName="level3hierChild" presStyleCnt="0"/>
      <dgm:spPr/>
    </dgm:pt>
    <dgm:pt modelId="{2BB6AD10-EA8E-364B-A710-86FC374F9D7D}" type="pres">
      <dgm:prSet presAssocID="{5F86ADFF-C4AE-0344-A239-0C856C5869D2}" presName="conn2-1" presStyleLbl="parChTrans1D4" presStyleIdx="3" presStyleCnt="8"/>
      <dgm:spPr/>
    </dgm:pt>
    <dgm:pt modelId="{67F4B658-5486-8348-80C8-AE1F077A1F5F}" type="pres">
      <dgm:prSet presAssocID="{5F86ADFF-C4AE-0344-A239-0C856C5869D2}" presName="connTx" presStyleLbl="parChTrans1D4" presStyleIdx="3" presStyleCnt="8"/>
      <dgm:spPr/>
    </dgm:pt>
    <dgm:pt modelId="{A1BBA64A-4495-5247-B6A5-445A6791143F}" type="pres">
      <dgm:prSet presAssocID="{1B735653-0644-F449-B4C4-0ED1F6A4C7E0}" presName="root2" presStyleCnt="0"/>
      <dgm:spPr/>
    </dgm:pt>
    <dgm:pt modelId="{E6C330B8-17BB-D346-82F9-46A5D0903E29}" type="pres">
      <dgm:prSet presAssocID="{1B735653-0644-F449-B4C4-0ED1F6A4C7E0}" presName="LevelTwoTextNode" presStyleLbl="node4" presStyleIdx="3" presStyleCnt="8">
        <dgm:presLayoutVars>
          <dgm:chPref val="3"/>
        </dgm:presLayoutVars>
      </dgm:prSet>
      <dgm:spPr/>
    </dgm:pt>
    <dgm:pt modelId="{D628B830-F2F7-6A49-A4EB-B62FD3927FCB}" type="pres">
      <dgm:prSet presAssocID="{1B735653-0644-F449-B4C4-0ED1F6A4C7E0}" presName="level3hierChild" presStyleCnt="0"/>
      <dgm:spPr/>
    </dgm:pt>
    <dgm:pt modelId="{61336A75-023A-CF43-B108-D55B358908CD}" type="pres">
      <dgm:prSet presAssocID="{87693AF5-719A-194B-B1CA-C8804C931FC7}" presName="conn2-1" presStyleLbl="parChTrans1D4" presStyleIdx="4" presStyleCnt="8"/>
      <dgm:spPr/>
    </dgm:pt>
    <dgm:pt modelId="{981624B3-3443-2F45-9557-5CF652EC9B98}" type="pres">
      <dgm:prSet presAssocID="{87693AF5-719A-194B-B1CA-C8804C931FC7}" presName="connTx" presStyleLbl="parChTrans1D4" presStyleIdx="4" presStyleCnt="8"/>
      <dgm:spPr/>
    </dgm:pt>
    <dgm:pt modelId="{0A04DEA2-4AA9-4C45-923E-643D8F3C5F98}" type="pres">
      <dgm:prSet presAssocID="{F339F5B8-F89A-754B-9BFA-65874C60DB7A}" presName="root2" presStyleCnt="0"/>
      <dgm:spPr/>
    </dgm:pt>
    <dgm:pt modelId="{454C1C7A-0FC3-DC41-9EAE-98B13D0DC015}" type="pres">
      <dgm:prSet presAssocID="{F339F5B8-F89A-754B-9BFA-65874C60DB7A}" presName="LevelTwoTextNode" presStyleLbl="node4" presStyleIdx="4" presStyleCnt="8">
        <dgm:presLayoutVars>
          <dgm:chPref val="3"/>
        </dgm:presLayoutVars>
      </dgm:prSet>
      <dgm:spPr/>
    </dgm:pt>
    <dgm:pt modelId="{0F6673F8-37A9-554D-B7F2-B296DE848D60}" type="pres">
      <dgm:prSet presAssocID="{F339F5B8-F89A-754B-9BFA-65874C60DB7A}" presName="level3hierChild" presStyleCnt="0"/>
      <dgm:spPr/>
    </dgm:pt>
    <dgm:pt modelId="{CCA9419D-5725-A449-ABD9-B18D94079C59}" type="pres">
      <dgm:prSet presAssocID="{6FFC7796-5763-0A47-9BC6-31AA9E481410}" presName="conn2-1" presStyleLbl="parChTrans1D4" presStyleIdx="5" presStyleCnt="8"/>
      <dgm:spPr/>
    </dgm:pt>
    <dgm:pt modelId="{D27D06BE-D396-7243-B33F-71C7A976046E}" type="pres">
      <dgm:prSet presAssocID="{6FFC7796-5763-0A47-9BC6-31AA9E481410}" presName="connTx" presStyleLbl="parChTrans1D4" presStyleIdx="5" presStyleCnt="8"/>
      <dgm:spPr/>
    </dgm:pt>
    <dgm:pt modelId="{66F4A3DA-8CD5-5545-98EF-F9051B7EFEA2}" type="pres">
      <dgm:prSet presAssocID="{9A718BD6-94BB-1D4B-B73D-7155F75AE044}" presName="root2" presStyleCnt="0"/>
      <dgm:spPr/>
    </dgm:pt>
    <dgm:pt modelId="{45E5189E-6CD8-9B45-ADB5-607ED9FFE9CF}" type="pres">
      <dgm:prSet presAssocID="{9A718BD6-94BB-1D4B-B73D-7155F75AE044}" presName="LevelTwoTextNode" presStyleLbl="node4" presStyleIdx="5" presStyleCnt="8">
        <dgm:presLayoutVars>
          <dgm:chPref val="3"/>
        </dgm:presLayoutVars>
      </dgm:prSet>
      <dgm:spPr/>
    </dgm:pt>
    <dgm:pt modelId="{EA25377F-C8C1-1A4D-A3CC-E51D3B4B30F6}" type="pres">
      <dgm:prSet presAssocID="{9A718BD6-94BB-1D4B-B73D-7155F75AE044}" presName="level3hierChild" presStyleCnt="0"/>
      <dgm:spPr/>
    </dgm:pt>
    <dgm:pt modelId="{A61326D9-424B-7343-B214-76D5945E96F4}" type="pres">
      <dgm:prSet presAssocID="{DD59BA61-EF50-8844-89AF-5D71C449109A}" presName="conn2-1" presStyleLbl="parChTrans1D4" presStyleIdx="6" presStyleCnt="8"/>
      <dgm:spPr/>
    </dgm:pt>
    <dgm:pt modelId="{539B0339-EA6D-B34A-8D07-6A1FAB447392}" type="pres">
      <dgm:prSet presAssocID="{DD59BA61-EF50-8844-89AF-5D71C449109A}" presName="connTx" presStyleLbl="parChTrans1D4" presStyleIdx="6" presStyleCnt="8"/>
      <dgm:spPr/>
    </dgm:pt>
    <dgm:pt modelId="{4A5C4731-D4BB-E447-A36F-B53A016B22C0}" type="pres">
      <dgm:prSet presAssocID="{0C310DF1-E58A-A348-8D62-BD8C1463842A}" presName="root2" presStyleCnt="0"/>
      <dgm:spPr/>
    </dgm:pt>
    <dgm:pt modelId="{A9947B1A-A312-4C49-B32F-643195E1C32D}" type="pres">
      <dgm:prSet presAssocID="{0C310DF1-E58A-A348-8D62-BD8C1463842A}" presName="LevelTwoTextNode" presStyleLbl="node4" presStyleIdx="6" presStyleCnt="8">
        <dgm:presLayoutVars>
          <dgm:chPref val="3"/>
        </dgm:presLayoutVars>
      </dgm:prSet>
      <dgm:spPr/>
    </dgm:pt>
    <dgm:pt modelId="{55F6E3C6-982C-BF4D-9960-EB00E68FE944}" type="pres">
      <dgm:prSet presAssocID="{0C310DF1-E58A-A348-8D62-BD8C1463842A}" presName="level3hierChild" presStyleCnt="0"/>
      <dgm:spPr/>
    </dgm:pt>
    <dgm:pt modelId="{9CF96DB3-4D3D-CA4E-91E9-4EF16B68CCEB}" type="pres">
      <dgm:prSet presAssocID="{4EFED201-BA1F-AE4A-B3F6-3570859DEAD8}" presName="conn2-1" presStyleLbl="parChTrans1D4" presStyleIdx="7" presStyleCnt="8"/>
      <dgm:spPr/>
    </dgm:pt>
    <dgm:pt modelId="{886CB511-3718-8747-AA89-C99A6BE73F1A}" type="pres">
      <dgm:prSet presAssocID="{4EFED201-BA1F-AE4A-B3F6-3570859DEAD8}" presName="connTx" presStyleLbl="parChTrans1D4" presStyleIdx="7" presStyleCnt="8"/>
      <dgm:spPr/>
    </dgm:pt>
    <dgm:pt modelId="{ACF5265A-882C-DD42-B42C-242D97F75740}" type="pres">
      <dgm:prSet presAssocID="{A3CB4B28-1750-E142-BCD2-7E2EB273B516}" presName="root2" presStyleCnt="0"/>
      <dgm:spPr/>
    </dgm:pt>
    <dgm:pt modelId="{8BBCF023-E26F-A94C-9EE1-680C6B583360}" type="pres">
      <dgm:prSet presAssocID="{A3CB4B28-1750-E142-BCD2-7E2EB273B516}" presName="LevelTwoTextNode" presStyleLbl="node4" presStyleIdx="7" presStyleCnt="8">
        <dgm:presLayoutVars>
          <dgm:chPref val="3"/>
        </dgm:presLayoutVars>
      </dgm:prSet>
      <dgm:spPr/>
    </dgm:pt>
    <dgm:pt modelId="{0737D3D5-109A-7647-95AB-FD961C269A9C}" type="pres">
      <dgm:prSet presAssocID="{A3CB4B28-1750-E142-BCD2-7E2EB273B516}" presName="level3hierChild" presStyleCnt="0"/>
      <dgm:spPr/>
    </dgm:pt>
    <dgm:pt modelId="{D4D053EC-BC3E-F04E-84F7-764715734C82}" type="pres">
      <dgm:prSet presAssocID="{A7910F0B-92AE-E04B-9035-7A6DEAC4BFEF}" presName="conn2-1" presStyleLbl="parChTrans1D2" presStyleIdx="2" presStyleCnt="3"/>
      <dgm:spPr/>
    </dgm:pt>
    <dgm:pt modelId="{4EF27356-0314-B64E-B0D4-B03C6248F85A}" type="pres">
      <dgm:prSet presAssocID="{A7910F0B-92AE-E04B-9035-7A6DEAC4BFEF}" presName="connTx" presStyleLbl="parChTrans1D2" presStyleIdx="2" presStyleCnt="3"/>
      <dgm:spPr/>
    </dgm:pt>
    <dgm:pt modelId="{D110FAB2-380F-2745-A035-34ED854DB485}" type="pres">
      <dgm:prSet presAssocID="{A45C318E-9B0A-2E43-987C-C10EFC0359A9}" presName="root2" presStyleCnt="0"/>
      <dgm:spPr/>
    </dgm:pt>
    <dgm:pt modelId="{B5E8F1F6-8C42-6641-BB29-EE86BACD2D7D}" type="pres">
      <dgm:prSet presAssocID="{A45C318E-9B0A-2E43-987C-C10EFC0359A9}" presName="LevelTwoTextNode" presStyleLbl="node2" presStyleIdx="2" presStyleCnt="3">
        <dgm:presLayoutVars>
          <dgm:chPref val="3"/>
        </dgm:presLayoutVars>
      </dgm:prSet>
      <dgm:spPr/>
    </dgm:pt>
    <dgm:pt modelId="{6114A33C-600E-C144-9DCB-28AF012CFE74}" type="pres">
      <dgm:prSet presAssocID="{A45C318E-9B0A-2E43-987C-C10EFC0359A9}" presName="level3hierChild" presStyleCnt="0"/>
      <dgm:spPr/>
    </dgm:pt>
  </dgm:ptLst>
  <dgm:cxnLst>
    <dgm:cxn modelId="{5C50E444-64E0-054E-843F-F79694077886}" type="presOf" srcId="{87693AF5-719A-194B-B1CA-C8804C931FC7}" destId="{61336A75-023A-CF43-B108-D55B358908CD}" srcOrd="0" destOrd="0" presId="urn:microsoft.com/office/officeart/2005/8/layout/hierarchy2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612F7E83-A060-BC4E-8730-6C1AA26D1D2B}" type="presOf" srcId="{3C2C3A37-3C54-3D49-8FA9-D5E109B5DB22}" destId="{1803D665-855D-A946-8BE6-72B35354D4C2}" srcOrd="0" destOrd="0" presId="urn:microsoft.com/office/officeart/2005/8/layout/hierarchy2"/>
    <dgm:cxn modelId="{F5FB321D-DB72-9947-AA9A-39A54836A5A5}" type="presOf" srcId="{4E17C6A3-9B26-D947-AA15-E97E5BA220E5}" destId="{86CDDA53-7398-9042-8529-51861FB8599A}" srcOrd="0" destOrd="0" presId="urn:microsoft.com/office/officeart/2005/8/layout/hierarchy2"/>
    <dgm:cxn modelId="{720F2FF2-1E67-2746-8865-28C1F45D8019}" type="presOf" srcId="{20454766-565B-7B4E-AEEB-A6138568AF92}" destId="{DBEDED70-A3D9-A14E-A1CB-A280FCFA5E4E}" srcOrd="1" destOrd="0" presId="urn:microsoft.com/office/officeart/2005/8/layout/hierarchy2"/>
    <dgm:cxn modelId="{76F95000-2D3E-4745-B922-28B8372AE879}" type="presOf" srcId="{1B735653-0644-F449-B4C4-0ED1F6A4C7E0}" destId="{E6C330B8-17BB-D346-82F9-46A5D0903E29}" srcOrd="0" destOrd="0" presId="urn:microsoft.com/office/officeart/2005/8/layout/hierarchy2"/>
    <dgm:cxn modelId="{6CF07531-7D16-A24A-8DD6-C2A9C059D51B}" type="presOf" srcId="{7BF84856-3B90-4145-B7D3-5BB2A33F37D0}" destId="{C259A00C-1B71-6C42-BB36-3243CB36D850}" srcOrd="1" destOrd="0" presId="urn:microsoft.com/office/officeart/2005/8/layout/hierarchy2"/>
    <dgm:cxn modelId="{8D9BED17-D47A-D947-B0A6-ED3D78BE89C5}" type="presOf" srcId="{F1618591-CE98-824D-9830-378B3B304A24}" destId="{C4309248-2CAE-B741-8D1D-F38B65725061}" srcOrd="0" destOrd="0" presId="urn:microsoft.com/office/officeart/2005/8/layout/hierarchy2"/>
    <dgm:cxn modelId="{EB20403B-26AF-E746-8199-2DF367413CE6}" type="presOf" srcId="{D3C99FA0-09AB-8444-9973-1CD2E4BF1D85}" destId="{85AE1680-5067-4346-860E-617684391B59}" srcOrd="0" destOrd="0" presId="urn:microsoft.com/office/officeart/2005/8/layout/hierarchy2"/>
    <dgm:cxn modelId="{306576A5-5EEC-3849-8532-9984547863FD}" type="presOf" srcId="{7F9ADF7A-99FC-9947-A328-5B51C67FEA1F}" destId="{4EDFD27A-C49E-0849-8C5D-73564B4D7BC2}" srcOrd="0" destOrd="0" presId="urn:microsoft.com/office/officeart/2005/8/layout/hierarchy2"/>
    <dgm:cxn modelId="{A148440F-6C43-E944-9516-C30253FF909F}" type="presOf" srcId="{DD59BA61-EF50-8844-89AF-5D71C449109A}" destId="{539B0339-EA6D-B34A-8D07-6A1FAB447392}" srcOrd="1" destOrd="0" presId="urn:microsoft.com/office/officeart/2005/8/layout/hierarchy2"/>
    <dgm:cxn modelId="{6B9AC411-59E9-9A4B-A87B-F98A4C10AA6A}" type="presOf" srcId="{F339F5B8-F89A-754B-9BFA-65874C60DB7A}" destId="{454C1C7A-0FC3-DC41-9EAE-98B13D0DC015}" srcOrd="0" destOrd="0" presId="urn:microsoft.com/office/officeart/2005/8/layout/hierarchy2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CB2E437B-0CA8-C24B-A860-8F1D27D0C9DF}" type="presOf" srcId="{3DCFC548-AC4F-9549-8C07-430D8CD6CF00}" destId="{6157A8DE-3157-6B49-A977-44808B213260}" srcOrd="0" destOrd="0" presId="urn:microsoft.com/office/officeart/2005/8/layout/hierarchy2"/>
    <dgm:cxn modelId="{C527EB44-5910-834D-B766-8CCC9C2FB699}" type="presOf" srcId="{7BF84856-3B90-4145-B7D3-5BB2A33F37D0}" destId="{6E2161E9-025B-7443-9DE0-1B8010F25B0F}" srcOrd="0" destOrd="0" presId="urn:microsoft.com/office/officeart/2005/8/layout/hierarchy2"/>
    <dgm:cxn modelId="{37B4C258-08B2-CA45-ACF0-22A358943DF7}" type="presOf" srcId="{444A9F1E-5234-3643-B518-2F9037C23EAF}" destId="{2CEFFF56-4024-1344-B1B0-7DFC8B534CF9}" srcOrd="0" destOrd="0" presId="urn:microsoft.com/office/officeart/2005/8/layout/hierarchy2"/>
    <dgm:cxn modelId="{9084FC14-9AEA-A844-BE73-FDF73FC87385}" type="presOf" srcId="{4F9A35A4-B372-644D-BDB7-61660A4A26E6}" destId="{C8A0881B-B91F-074E-840F-F5B2AF04244C}" srcOrd="0" destOrd="0" presId="urn:microsoft.com/office/officeart/2005/8/layout/hierarchy2"/>
    <dgm:cxn modelId="{1AB68D76-7103-F24B-8353-EAB8BB2F27C7}" type="presOf" srcId="{4E17C6A3-9B26-D947-AA15-E97E5BA220E5}" destId="{F2D06D21-0E1C-2247-BA6B-F89CC00AD500}" srcOrd="1" destOrd="0" presId="urn:microsoft.com/office/officeart/2005/8/layout/hierarchy2"/>
    <dgm:cxn modelId="{4E0933CC-49CC-9745-BBD5-E1A8C2AD44EE}" type="presOf" srcId="{7F9ADF7A-99FC-9947-A328-5B51C67FEA1F}" destId="{76F75B5B-9D33-6544-9D9D-81BFEBD8483D}" srcOrd="1" destOrd="0" presId="urn:microsoft.com/office/officeart/2005/8/layout/hierarchy2"/>
    <dgm:cxn modelId="{664A4B44-4C0F-6A42-9F23-836FD6E8EDC0}" type="presOf" srcId="{6FFC7796-5763-0A47-9BC6-31AA9E481410}" destId="{CCA9419D-5725-A449-ABD9-B18D94079C59}" srcOrd="0" destOrd="0" presId="urn:microsoft.com/office/officeart/2005/8/layout/hierarchy2"/>
    <dgm:cxn modelId="{7636889F-38B6-5A47-8CCD-F65A453CEB43}" type="presOf" srcId="{5F86ADFF-C4AE-0344-A239-0C856C5869D2}" destId="{2BB6AD10-EA8E-364B-A710-86FC374F9D7D}" srcOrd="0" destOrd="0" presId="urn:microsoft.com/office/officeart/2005/8/layout/hierarchy2"/>
    <dgm:cxn modelId="{FF6090D5-1171-8342-B3DB-AD14AA8F6EDA}" type="presOf" srcId="{87693AF5-719A-194B-B1CA-C8804C931FC7}" destId="{981624B3-3443-2F45-9557-5CF652EC9B98}" srcOrd="1" destOrd="0" presId="urn:microsoft.com/office/officeart/2005/8/layout/hierarchy2"/>
    <dgm:cxn modelId="{93E4726D-86AB-B94F-ABAE-97ED8BA95EDA}" type="presOf" srcId="{4EFED201-BA1F-AE4A-B3F6-3570859DEAD8}" destId="{9CF96DB3-4D3D-CA4E-91E9-4EF16B68CCEB}" srcOrd="0" destOrd="0" presId="urn:microsoft.com/office/officeart/2005/8/layout/hierarchy2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2CEAB78D-A3FF-574D-89F4-FF4D59F2965C}" type="presOf" srcId="{0C310DF1-E58A-A348-8D62-BD8C1463842A}" destId="{A9947B1A-A312-4C49-B32F-643195E1C32D}" srcOrd="0" destOrd="0" presId="urn:microsoft.com/office/officeart/2005/8/layout/hierarchy2"/>
    <dgm:cxn modelId="{2B5A6B0C-B074-2345-B922-691E32F114B4}" type="presOf" srcId="{BE3DAFC3-22BF-C341-8077-FCF437DC7C8D}" destId="{648E149B-6A38-B347-85BC-51D5020242FC}" srcOrd="0" destOrd="0" presId="urn:microsoft.com/office/officeart/2005/8/layout/hierarchy2"/>
    <dgm:cxn modelId="{ABB821C2-5E3A-D242-BC31-BE45EED95802}" type="presOf" srcId="{A45C318E-9B0A-2E43-987C-C10EFC0359A9}" destId="{B5E8F1F6-8C42-6641-BB29-EE86BACD2D7D}" srcOrd="0" destOrd="0" presId="urn:microsoft.com/office/officeart/2005/8/layout/hierarchy2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D922D485-E07C-EB47-B492-62E478A32BEA}" type="presOf" srcId="{6FFC7796-5763-0A47-9BC6-31AA9E481410}" destId="{D27D06BE-D396-7243-B33F-71C7A976046E}" srcOrd="1" destOrd="0" presId="urn:microsoft.com/office/officeart/2005/8/layout/hierarchy2"/>
    <dgm:cxn modelId="{C2A8C2F5-43BE-544D-89BC-5691C517234A}" type="presOf" srcId="{530EEE34-27A1-B446-AEFF-496FFF9994F7}" destId="{0039DAF4-8078-FD48-A97F-5B4FA0E13C5A}" srcOrd="0" destOrd="0" presId="urn:microsoft.com/office/officeart/2005/8/layout/hierarchy2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6CE1215B-546A-7C49-9025-3FCB16222108}" type="presOf" srcId="{20454766-565B-7B4E-AEEB-A6138568AF92}" destId="{791983BA-4123-064A-B405-579133C65091}" srcOrd="0" destOrd="0" presId="urn:microsoft.com/office/officeart/2005/8/layout/hierarchy2"/>
    <dgm:cxn modelId="{909670F4-CAE9-B94E-854E-31A69883E615}" type="presOf" srcId="{37594504-D479-E141-9AB9-DFE920523AC7}" destId="{6C8ABC20-5055-9D40-BC8D-AFDE9919EB5D}" srcOrd="1" destOrd="0" presId="urn:microsoft.com/office/officeart/2005/8/layout/hierarchy2"/>
    <dgm:cxn modelId="{94815C24-B8BB-F04E-98E8-9EC1CD125F77}" type="presOf" srcId="{9A718BD6-94BB-1D4B-B73D-7155F75AE044}" destId="{45E5189E-6CD8-9B45-ADB5-607ED9FFE9CF}" srcOrd="0" destOrd="0" presId="urn:microsoft.com/office/officeart/2005/8/layout/hierarchy2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2059EBFD-14DD-D848-9EAF-E67B542D6AAA}" type="presOf" srcId="{3CFDA553-883D-C745-A3C7-8A4BA92F937B}" destId="{F01A04E6-6ECB-174A-B47B-4AF061089939}" srcOrd="0" destOrd="0" presId="urn:microsoft.com/office/officeart/2005/8/layout/hierarchy2"/>
    <dgm:cxn modelId="{A964DF35-7D6A-A844-AA91-6423A87C11E4}" type="presOf" srcId="{DD59BA61-EF50-8844-89AF-5D71C449109A}" destId="{A61326D9-424B-7343-B214-76D5945E96F4}" srcOrd="0" destOrd="0" presId="urn:microsoft.com/office/officeart/2005/8/layout/hierarchy2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B84C8A8D-417D-3144-BF9F-BA97531AEA0D}" type="presOf" srcId="{5F86ADFF-C4AE-0344-A239-0C856C5869D2}" destId="{67F4B658-5486-8348-80C8-AE1F077A1F5F}" srcOrd="1" destOrd="0" presId="urn:microsoft.com/office/officeart/2005/8/layout/hierarchy2"/>
    <dgm:cxn modelId="{E4A955D0-E7DE-114F-B93C-324E29BC58F9}" type="presOf" srcId="{C3DA678B-B0A6-6B49-9543-92143C2891DA}" destId="{02F46EB7-14D6-6247-A20A-E9EDFFDD42A7}" srcOrd="0" destOrd="0" presId="urn:microsoft.com/office/officeart/2005/8/layout/hierarchy2"/>
    <dgm:cxn modelId="{CEE0AD0B-0604-BC4E-B360-093E83069C85}" type="presOf" srcId="{37594504-D479-E141-9AB9-DFE920523AC7}" destId="{7A156F40-84C6-D04B-A9E8-0B7B318B6314}" srcOrd="0" destOrd="0" presId="urn:microsoft.com/office/officeart/2005/8/layout/hierarchy2"/>
    <dgm:cxn modelId="{7B1DC24C-4C63-9D42-B376-E449F64F8176}" type="presOf" srcId="{A7910F0B-92AE-E04B-9035-7A6DEAC4BFEF}" destId="{4EF27356-0314-B64E-B0D4-B03C6248F85A}" srcOrd="1" destOrd="0" presId="urn:microsoft.com/office/officeart/2005/8/layout/hierarchy2"/>
    <dgm:cxn modelId="{E87131F7-3AF3-194B-8E3D-AD526F699ED9}" type="presOf" srcId="{A7910F0B-92AE-E04B-9035-7A6DEAC4BFEF}" destId="{D4D053EC-BC3E-F04E-84F7-764715734C82}" srcOrd="0" destOrd="0" presId="urn:microsoft.com/office/officeart/2005/8/layout/hierarchy2"/>
    <dgm:cxn modelId="{81B7F72B-0E9D-A14E-A18A-A699A39154F8}" type="presOf" srcId="{3EB185C6-E2F4-7541-9D05-21974232E934}" destId="{638928BC-A0D7-2B4D-921E-A244E72C865C}" srcOrd="0" destOrd="0" presId="urn:microsoft.com/office/officeart/2005/8/layout/hierarchy2"/>
    <dgm:cxn modelId="{BF2315B1-ADD0-4246-8372-A3A46BCB6900}" type="presOf" srcId="{A3CB4B28-1750-E142-BCD2-7E2EB273B516}" destId="{8BBCF023-E26F-A94C-9EE1-680C6B583360}" srcOrd="0" destOrd="0" presId="urn:microsoft.com/office/officeart/2005/8/layout/hierarchy2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5C46AD6A-5644-6241-BEDF-82211EFFA576}" type="presOf" srcId="{4EFED201-BA1F-AE4A-B3F6-3570859DEAD8}" destId="{886CB511-3718-8747-AA89-C99A6BE73F1A}" srcOrd="1" destOrd="0" presId="urn:microsoft.com/office/officeart/2005/8/layout/hierarchy2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A1C597D4-5443-0948-BF11-9326C972C3DA}" type="presOf" srcId="{D3C99FA0-09AB-8444-9973-1CD2E4BF1D85}" destId="{1900144B-04FE-8942-9EDA-1DAB69005484}" srcOrd="1" destOrd="0" presId="urn:microsoft.com/office/officeart/2005/8/layout/hierarchy2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B47F5EF3-4A70-6345-8753-80EF9AB65C55}" type="presOf" srcId="{444A9F1E-5234-3643-B518-2F9037C23EAF}" destId="{EE9A6E47-C8B0-B245-A664-42D85135DCA2}" srcOrd="1" destOrd="0" presId="urn:microsoft.com/office/officeart/2005/8/layout/hierarchy2"/>
    <dgm:cxn modelId="{02DE6A3F-A1D6-A245-BC09-525BA5195483}" type="presParOf" srcId="{C8A0881B-B91F-074E-840F-F5B2AF04244C}" destId="{81524F1C-9EE1-1745-9E4D-4545CE01EF8E}" srcOrd="0" destOrd="0" presId="urn:microsoft.com/office/officeart/2005/8/layout/hierarchy2"/>
    <dgm:cxn modelId="{F0D6F4DE-56B6-3F4C-B41C-D8278239A4F1}" type="presParOf" srcId="{81524F1C-9EE1-1745-9E4D-4545CE01EF8E}" destId="{F01A04E6-6ECB-174A-B47B-4AF061089939}" srcOrd="0" destOrd="0" presId="urn:microsoft.com/office/officeart/2005/8/layout/hierarchy2"/>
    <dgm:cxn modelId="{359E28F9-7D1E-EC4D-8ECE-2E5C6CBC21D0}" type="presParOf" srcId="{81524F1C-9EE1-1745-9E4D-4545CE01EF8E}" destId="{8573D217-F344-0047-9282-EE5C3E1978F7}" srcOrd="1" destOrd="0" presId="urn:microsoft.com/office/officeart/2005/8/layout/hierarchy2"/>
    <dgm:cxn modelId="{2B39EE3D-0F35-A349-821B-A5F8C730B4E8}" type="presParOf" srcId="{8573D217-F344-0047-9282-EE5C3E1978F7}" destId="{7A156F40-84C6-D04B-A9E8-0B7B318B6314}" srcOrd="0" destOrd="0" presId="urn:microsoft.com/office/officeart/2005/8/layout/hierarchy2"/>
    <dgm:cxn modelId="{E273F30D-D34B-5F48-B737-010976DC8F99}" type="presParOf" srcId="{7A156F40-84C6-D04B-A9E8-0B7B318B6314}" destId="{6C8ABC20-5055-9D40-BC8D-AFDE9919EB5D}" srcOrd="0" destOrd="0" presId="urn:microsoft.com/office/officeart/2005/8/layout/hierarchy2"/>
    <dgm:cxn modelId="{2F58E8DE-B1BD-D84B-93F9-EB65E9C6A03A}" type="presParOf" srcId="{8573D217-F344-0047-9282-EE5C3E1978F7}" destId="{E966FD72-AD40-274F-9535-E72AAE6C2D59}" srcOrd="1" destOrd="0" presId="urn:microsoft.com/office/officeart/2005/8/layout/hierarchy2"/>
    <dgm:cxn modelId="{42371AFD-E2B5-684A-9814-6CE05689310B}" type="presParOf" srcId="{E966FD72-AD40-274F-9535-E72AAE6C2D59}" destId="{6157A8DE-3157-6B49-A977-44808B213260}" srcOrd="0" destOrd="0" presId="urn:microsoft.com/office/officeart/2005/8/layout/hierarchy2"/>
    <dgm:cxn modelId="{F6988ACC-B18B-1D46-A110-9D1DF8C1D419}" type="presParOf" srcId="{E966FD72-AD40-274F-9535-E72AAE6C2D59}" destId="{3F5A6A2F-16D4-AF40-BD2A-CDFBFCECFAE9}" srcOrd="1" destOrd="0" presId="urn:microsoft.com/office/officeart/2005/8/layout/hierarchy2"/>
    <dgm:cxn modelId="{3A87059A-8EA4-8E4D-BACB-2FE0274D76EB}" type="presParOf" srcId="{8573D217-F344-0047-9282-EE5C3E1978F7}" destId="{6E2161E9-025B-7443-9DE0-1B8010F25B0F}" srcOrd="2" destOrd="0" presId="urn:microsoft.com/office/officeart/2005/8/layout/hierarchy2"/>
    <dgm:cxn modelId="{7CBD28A4-44CB-1148-992E-D567919C6591}" type="presParOf" srcId="{6E2161E9-025B-7443-9DE0-1B8010F25B0F}" destId="{C259A00C-1B71-6C42-BB36-3243CB36D850}" srcOrd="0" destOrd="0" presId="urn:microsoft.com/office/officeart/2005/8/layout/hierarchy2"/>
    <dgm:cxn modelId="{0DA30631-D03C-E84B-AE3D-D6F0C69EDE0B}" type="presParOf" srcId="{8573D217-F344-0047-9282-EE5C3E1978F7}" destId="{FBA276F9-26D9-B24C-A13C-99915019E90F}" srcOrd="3" destOrd="0" presId="urn:microsoft.com/office/officeart/2005/8/layout/hierarchy2"/>
    <dgm:cxn modelId="{F75D2986-660E-0C4D-8317-AC20CA13B67D}" type="presParOf" srcId="{FBA276F9-26D9-B24C-A13C-99915019E90F}" destId="{638928BC-A0D7-2B4D-921E-A244E72C865C}" srcOrd="0" destOrd="0" presId="urn:microsoft.com/office/officeart/2005/8/layout/hierarchy2"/>
    <dgm:cxn modelId="{20C0B2BB-5601-6949-B7C9-686A66CD4CA6}" type="presParOf" srcId="{FBA276F9-26D9-B24C-A13C-99915019E90F}" destId="{1FDDA133-EA79-A54A-A986-3163C5984002}" srcOrd="1" destOrd="0" presId="urn:microsoft.com/office/officeart/2005/8/layout/hierarchy2"/>
    <dgm:cxn modelId="{61771493-2552-C549-A6C6-8C41F45DCF9C}" type="presParOf" srcId="{1FDDA133-EA79-A54A-A986-3163C5984002}" destId="{85AE1680-5067-4346-860E-617684391B59}" srcOrd="0" destOrd="0" presId="urn:microsoft.com/office/officeart/2005/8/layout/hierarchy2"/>
    <dgm:cxn modelId="{14A7CA2C-818D-4C46-98AD-AF7AC25FD611}" type="presParOf" srcId="{85AE1680-5067-4346-860E-617684391B59}" destId="{1900144B-04FE-8942-9EDA-1DAB69005484}" srcOrd="0" destOrd="0" presId="urn:microsoft.com/office/officeart/2005/8/layout/hierarchy2"/>
    <dgm:cxn modelId="{0F6E5942-1365-B34E-B7A3-DC3442A0C07B}" type="presParOf" srcId="{1FDDA133-EA79-A54A-A986-3163C5984002}" destId="{258EF71C-5963-B545-8BA4-C9674954A5A1}" srcOrd="1" destOrd="0" presId="urn:microsoft.com/office/officeart/2005/8/layout/hierarchy2"/>
    <dgm:cxn modelId="{BBA99DDC-2297-7D4B-B33C-DA23CEED7958}" type="presParOf" srcId="{258EF71C-5963-B545-8BA4-C9674954A5A1}" destId="{0039DAF4-8078-FD48-A97F-5B4FA0E13C5A}" srcOrd="0" destOrd="0" presId="urn:microsoft.com/office/officeart/2005/8/layout/hierarchy2"/>
    <dgm:cxn modelId="{A6FA83B7-026F-264C-B5D5-1FC00397466F}" type="presParOf" srcId="{258EF71C-5963-B545-8BA4-C9674954A5A1}" destId="{55753EBF-FD86-2B41-8DB6-8935216B3175}" srcOrd="1" destOrd="0" presId="urn:microsoft.com/office/officeart/2005/8/layout/hierarchy2"/>
    <dgm:cxn modelId="{F2B208DE-9D98-7E4E-8897-FA82A753F00A}" type="presParOf" srcId="{55753EBF-FD86-2B41-8DB6-8935216B3175}" destId="{2CEFFF56-4024-1344-B1B0-7DFC8B534CF9}" srcOrd="0" destOrd="0" presId="urn:microsoft.com/office/officeart/2005/8/layout/hierarchy2"/>
    <dgm:cxn modelId="{17EB735D-C414-D14D-AA47-8AC1D4C86122}" type="presParOf" srcId="{2CEFFF56-4024-1344-B1B0-7DFC8B534CF9}" destId="{EE9A6E47-C8B0-B245-A664-42D85135DCA2}" srcOrd="0" destOrd="0" presId="urn:microsoft.com/office/officeart/2005/8/layout/hierarchy2"/>
    <dgm:cxn modelId="{A3F1B4B8-184A-3340-AD4C-482D595E56A3}" type="presParOf" srcId="{55753EBF-FD86-2B41-8DB6-8935216B3175}" destId="{CB8405B5-86CE-BC4A-AF2F-AF1E9708E5FA}" srcOrd="1" destOrd="0" presId="urn:microsoft.com/office/officeart/2005/8/layout/hierarchy2"/>
    <dgm:cxn modelId="{86FD479C-878F-6F47-98D8-47FDB5CCA345}" type="presParOf" srcId="{CB8405B5-86CE-BC4A-AF2F-AF1E9708E5FA}" destId="{648E149B-6A38-B347-85BC-51D5020242FC}" srcOrd="0" destOrd="0" presId="urn:microsoft.com/office/officeart/2005/8/layout/hierarchy2"/>
    <dgm:cxn modelId="{D661C1B7-3724-9349-A89B-685193AF65D3}" type="presParOf" srcId="{CB8405B5-86CE-BC4A-AF2F-AF1E9708E5FA}" destId="{B85B9334-5988-4E4B-8C95-2410A60F5398}" srcOrd="1" destOrd="0" presId="urn:microsoft.com/office/officeart/2005/8/layout/hierarchy2"/>
    <dgm:cxn modelId="{7CC21426-8164-344C-B4D2-422224CA6E91}" type="presParOf" srcId="{1FDDA133-EA79-A54A-A986-3163C5984002}" destId="{86CDDA53-7398-9042-8529-51861FB8599A}" srcOrd="2" destOrd="0" presId="urn:microsoft.com/office/officeart/2005/8/layout/hierarchy2"/>
    <dgm:cxn modelId="{60E4B713-0412-2942-9B1F-0C28458593F0}" type="presParOf" srcId="{86CDDA53-7398-9042-8529-51861FB8599A}" destId="{F2D06D21-0E1C-2247-BA6B-F89CC00AD500}" srcOrd="0" destOrd="0" presId="urn:microsoft.com/office/officeart/2005/8/layout/hierarchy2"/>
    <dgm:cxn modelId="{CE82D25B-EB07-5A44-A675-27D6C3268C2C}" type="presParOf" srcId="{1FDDA133-EA79-A54A-A986-3163C5984002}" destId="{102F3493-F052-314E-A130-603311F7BA41}" srcOrd="3" destOrd="0" presId="urn:microsoft.com/office/officeart/2005/8/layout/hierarchy2"/>
    <dgm:cxn modelId="{DB64FE79-3314-B643-9ED2-8DC16A4C5D80}" type="presParOf" srcId="{102F3493-F052-314E-A130-603311F7BA41}" destId="{1803D665-855D-A946-8BE6-72B35354D4C2}" srcOrd="0" destOrd="0" presId="urn:microsoft.com/office/officeart/2005/8/layout/hierarchy2"/>
    <dgm:cxn modelId="{83E35152-D732-FC4E-BD59-78A081E7B67F}" type="presParOf" srcId="{102F3493-F052-314E-A130-603311F7BA41}" destId="{D89A18E3-942F-524F-8D9A-60A02807974B}" srcOrd="1" destOrd="0" presId="urn:microsoft.com/office/officeart/2005/8/layout/hierarchy2"/>
    <dgm:cxn modelId="{DA8C57A7-1954-3E4F-A962-01817A5DB8A9}" type="presParOf" srcId="{D89A18E3-942F-524F-8D9A-60A02807974B}" destId="{791983BA-4123-064A-B405-579133C65091}" srcOrd="0" destOrd="0" presId="urn:microsoft.com/office/officeart/2005/8/layout/hierarchy2"/>
    <dgm:cxn modelId="{D6ED0B36-55DC-5741-B60A-A2586715475D}" type="presParOf" srcId="{791983BA-4123-064A-B405-579133C65091}" destId="{DBEDED70-A3D9-A14E-A1CB-A280FCFA5E4E}" srcOrd="0" destOrd="0" presId="urn:microsoft.com/office/officeart/2005/8/layout/hierarchy2"/>
    <dgm:cxn modelId="{0E757867-E2B0-8040-AE84-5B193E70E507}" type="presParOf" srcId="{D89A18E3-942F-524F-8D9A-60A02807974B}" destId="{608F596F-FFD0-6048-8185-D5F1E613792C}" srcOrd="1" destOrd="0" presId="urn:microsoft.com/office/officeart/2005/8/layout/hierarchy2"/>
    <dgm:cxn modelId="{606BDF22-1B16-FD4B-8D47-66A7865C05D0}" type="presParOf" srcId="{608F596F-FFD0-6048-8185-D5F1E613792C}" destId="{C4309248-2CAE-B741-8D1D-F38B65725061}" srcOrd="0" destOrd="0" presId="urn:microsoft.com/office/officeart/2005/8/layout/hierarchy2"/>
    <dgm:cxn modelId="{3F5EA470-6B3D-6A4F-8065-CCF8CC065B21}" type="presParOf" srcId="{608F596F-FFD0-6048-8185-D5F1E613792C}" destId="{55BE3A20-8F7C-9645-A4E8-FF582D598492}" srcOrd="1" destOrd="0" presId="urn:microsoft.com/office/officeart/2005/8/layout/hierarchy2"/>
    <dgm:cxn modelId="{0A96AAE0-3E80-324C-88C4-22A60A4E8766}" type="presParOf" srcId="{55BE3A20-8F7C-9645-A4E8-FF582D598492}" destId="{4EDFD27A-C49E-0849-8C5D-73564B4D7BC2}" srcOrd="0" destOrd="0" presId="urn:microsoft.com/office/officeart/2005/8/layout/hierarchy2"/>
    <dgm:cxn modelId="{DDDE0E03-28EB-AE4E-8F3B-A468F04A846E}" type="presParOf" srcId="{4EDFD27A-C49E-0849-8C5D-73564B4D7BC2}" destId="{76F75B5B-9D33-6544-9D9D-81BFEBD8483D}" srcOrd="0" destOrd="0" presId="urn:microsoft.com/office/officeart/2005/8/layout/hierarchy2"/>
    <dgm:cxn modelId="{27ACA362-22E6-3B43-B28F-48C6E5161AE5}" type="presParOf" srcId="{55BE3A20-8F7C-9645-A4E8-FF582D598492}" destId="{1512AEB4-4638-0A40-9E32-B32038E2FCBA}" srcOrd="1" destOrd="0" presId="urn:microsoft.com/office/officeart/2005/8/layout/hierarchy2"/>
    <dgm:cxn modelId="{53EBEE34-2BCE-CA44-A35B-32FF98746829}" type="presParOf" srcId="{1512AEB4-4638-0A40-9E32-B32038E2FCBA}" destId="{02F46EB7-14D6-6247-A20A-E9EDFFDD42A7}" srcOrd="0" destOrd="0" presId="urn:microsoft.com/office/officeart/2005/8/layout/hierarchy2"/>
    <dgm:cxn modelId="{A2FEA0BF-D888-4444-8EF7-9001168FDBE4}" type="presParOf" srcId="{1512AEB4-4638-0A40-9E32-B32038E2FCBA}" destId="{2559F01D-1E05-8D4D-B090-2CFF3CBD577A}" srcOrd="1" destOrd="0" presId="urn:microsoft.com/office/officeart/2005/8/layout/hierarchy2"/>
    <dgm:cxn modelId="{7196296D-885C-1948-97DB-41E486B51598}" type="presParOf" srcId="{55BE3A20-8F7C-9645-A4E8-FF582D598492}" destId="{2BB6AD10-EA8E-364B-A710-86FC374F9D7D}" srcOrd="2" destOrd="0" presId="urn:microsoft.com/office/officeart/2005/8/layout/hierarchy2"/>
    <dgm:cxn modelId="{48697697-F0F6-1B46-A316-2503492C6BC4}" type="presParOf" srcId="{2BB6AD10-EA8E-364B-A710-86FC374F9D7D}" destId="{67F4B658-5486-8348-80C8-AE1F077A1F5F}" srcOrd="0" destOrd="0" presId="urn:microsoft.com/office/officeart/2005/8/layout/hierarchy2"/>
    <dgm:cxn modelId="{509408D1-61AD-3D44-853D-D1C103E22AEC}" type="presParOf" srcId="{55BE3A20-8F7C-9645-A4E8-FF582D598492}" destId="{A1BBA64A-4495-5247-B6A5-445A6791143F}" srcOrd="3" destOrd="0" presId="urn:microsoft.com/office/officeart/2005/8/layout/hierarchy2"/>
    <dgm:cxn modelId="{A57A7DA0-DE2B-0D4C-A4CD-6796BE945DC7}" type="presParOf" srcId="{A1BBA64A-4495-5247-B6A5-445A6791143F}" destId="{E6C330B8-17BB-D346-82F9-46A5D0903E29}" srcOrd="0" destOrd="0" presId="urn:microsoft.com/office/officeart/2005/8/layout/hierarchy2"/>
    <dgm:cxn modelId="{4DDB8C9F-635F-C647-8668-B0ECAF41E559}" type="presParOf" srcId="{A1BBA64A-4495-5247-B6A5-445A6791143F}" destId="{D628B830-F2F7-6A49-A4EB-B62FD3927FCB}" srcOrd="1" destOrd="0" presId="urn:microsoft.com/office/officeart/2005/8/layout/hierarchy2"/>
    <dgm:cxn modelId="{EAAAA146-6226-E649-B9C8-ED6B01B0F073}" type="presParOf" srcId="{D628B830-F2F7-6A49-A4EB-B62FD3927FCB}" destId="{61336A75-023A-CF43-B108-D55B358908CD}" srcOrd="0" destOrd="0" presId="urn:microsoft.com/office/officeart/2005/8/layout/hierarchy2"/>
    <dgm:cxn modelId="{8D7BFD6F-DB6C-EE4B-AF7B-634CA9888C40}" type="presParOf" srcId="{61336A75-023A-CF43-B108-D55B358908CD}" destId="{981624B3-3443-2F45-9557-5CF652EC9B98}" srcOrd="0" destOrd="0" presId="urn:microsoft.com/office/officeart/2005/8/layout/hierarchy2"/>
    <dgm:cxn modelId="{0DACA6F8-C9AE-0F44-813D-E14AFBDCCFA5}" type="presParOf" srcId="{D628B830-F2F7-6A49-A4EB-B62FD3927FCB}" destId="{0A04DEA2-4AA9-4C45-923E-643D8F3C5F98}" srcOrd="1" destOrd="0" presId="urn:microsoft.com/office/officeart/2005/8/layout/hierarchy2"/>
    <dgm:cxn modelId="{61AFA15A-7B67-9048-8D6C-FD37500B553F}" type="presParOf" srcId="{0A04DEA2-4AA9-4C45-923E-643D8F3C5F98}" destId="{454C1C7A-0FC3-DC41-9EAE-98B13D0DC015}" srcOrd="0" destOrd="0" presId="urn:microsoft.com/office/officeart/2005/8/layout/hierarchy2"/>
    <dgm:cxn modelId="{C9B9249F-A1BC-0944-9665-688A6D640FF1}" type="presParOf" srcId="{0A04DEA2-4AA9-4C45-923E-643D8F3C5F98}" destId="{0F6673F8-37A9-554D-B7F2-B296DE848D60}" srcOrd="1" destOrd="0" presId="urn:microsoft.com/office/officeart/2005/8/layout/hierarchy2"/>
    <dgm:cxn modelId="{0EC8BFA1-21B1-664C-821E-FFC5EEE661B9}" type="presParOf" srcId="{0F6673F8-37A9-554D-B7F2-B296DE848D60}" destId="{CCA9419D-5725-A449-ABD9-B18D94079C59}" srcOrd="0" destOrd="0" presId="urn:microsoft.com/office/officeart/2005/8/layout/hierarchy2"/>
    <dgm:cxn modelId="{268445BF-CCF7-7247-87E2-CED35959AF52}" type="presParOf" srcId="{CCA9419D-5725-A449-ABD9-B18D94079C59}" destId="{D27D06BE-D396-7243-B33F-71C7A976046E}" srcOrd="0" destOrd="0" presId="urn:microsoft.com/office/officeart/2005/8/layout/hierarchy2"/>
    <dgm:cxn modelId="{99DBD5FC-37E1-BA47-81BD-5DB6DF79A484}" type="presParOf" srcId="{0F6673F8-37A9-554D-B7F2-B296DE848D60}" destId="{66F4A3DA-8CD5-5545-98EF-F9051B7EFEA2}" srcOrd="1" destOrd="0" presId="urn:microsoft.com/office/officeart/2005/8/layout/hierarchy2"/>
    <dgm:cxn modelId="{90AC646C-50AE-804C-B269-EDA62F24E583}" type="presParOf" srcId="{66F4A3DA-8CD5-5545-98EF-F9051B7EFEA2}" destId="{45E5189E-6CD8-9B45-ADB5-607ED9FFE9CF}" srcOrd="0" destOrd="0" presId="urn:microsoft.com/office/officeart/2005/8/layout/hierarchy2"/>
    <dgm:cxn modelId="{FB4FF47F-A0C4-6148-B99F-8E8F4CB4C639}" type="presParOf" srcId="{66F4A3DA-8CD5-5545-98EF-F9051B7EFEA2}" destId="{EA25377F-C8C1-1A4D-A3CC-E51D3B4B30F6}" srcOrd="1" destOrd="0" presId="urn:microsoft.com/office/officeart/2005/8/layout/hierarchy2"/>
    <dgm:cxn modelId="{C325E7FD-A300-E64A-B298-3ABEDD6753C3}" type="presParOf" srcId="{D628B830-F2F7-6A49-A4EB-B62FD3927FCB}" destId="{A61326D9-424B-7343-B214-76D5945E96F4}" srcOrd="2" destOrd="0" presId="urn:microsoft.com/office/officeart/2005/8/layout/hierarchy2"/>
    <dgm:cxn modelId="{68731949-B243-E84B-969F-7BF1900DCB89}" type="presParOf" srcId="{A61326D9-424B-7343-B214-76D5945E96F4}" destId="{539B0339-EA6D-B34A-8D07-6A1FAB447392}" srcOrd="0" destOrd="0" presId="urn:microsoft.com/office/officeart/2005/8/layout/hierarchy2"/>
    <dgm:cxn modelId="{8103C51C-6B2F-094F-AD3D-5237A9865E1F}" type="presParOf" srcId="{D628B830-F2F7-6A49-A4EB-B62FD3927FCB}" destId="{4A5C4731-D4BB-E447-A36F-B53A016B22C0}" srcOrd="3" destOrd="0" presId="urn:microsoft.com/office/officeart/2005/8/layout/hierarchy2"/>
    <dgm:cxn modelId="{1F6649F7-AF81-AA43-8F11-700E7387B8BC}" type="presParOf" srcId="{4A5C4731-D4BB-E447-A36F-B53A016B22C0}" destId="{A9947B1A-A312-4C49-B32F-643195E1C32D}" srcOrd="0" destOrd="0" presId="urn:microsoft.com/office/officeart/2005/8/layout/hierarchy2"/>
    <dgm:cxn modelId="{41AA6C26-852F-B844-A557-FFDE5D90C268}" type="presParOf" srcId="{4A5C4731-D4BB-E447-A36F-B53A016B22C0}" destId="{55F6E3C6-982C-BF4D-9960-EB00E68FE944}" srcOrd="1" destOrd="0" presId="urn:microsoft.com/office/officeart/2005/8/layout/hierarchy2"/>
    <dgm:cxn modelId="{B1A1F893-86D6-C94D-80A6-5495E925F4BB}" type="presParOf" srcId="{55F6E3C6-982C-BF4D-9960-EB00E68FE944}" destId="{9CF96DB3-4D3D-CA4E-91E9-4EF16B68CCEB}" srcOrd="0" destOrd="0" presId="urn:microsoft.com/office/officeart/2005/8/layout/hierarchy2"/>
    <dgm:cxn modelId="{D113F1D2-5D00-B24B-B653-4BB6234B1BFE}" type="presParOf" srcId="{9CF96DB3-4D3D-CA4E-91E9-4EF16B68CCEB}" destId="{886CB511-3718-8747-AA89-C99A6BE73F1A}" srcOrd="0" destOrd="0" presId="urn:microsoft.com/office/officeart/2005/8/layout/hierarchy2"/>
    <dgm:cxn modelId="{1A362C37-2F79-EC41-A9E6-B48BA32BB9FC}" type="presParOf" srcId="{55F6E3C6-982C-BF4D-9960-EB00E68FE944}" destId="{ACF5265A-882C-DD42-B42C-242D97F75740}" srcOrd="1" destOrd="0" presId="urn:microsoft.com/office/officeart/2005/8/layout/hierarchy2"/>
    <dgm:cxn modelId="{4398D382-A189-2D42-8645-44C44706A766}" type="presParOf" srcId="{ACF5265A-882C-DD42-B42C-242D97F75740}" destId="{8BBCF023-E26F-A94C-9EE1-680C6B583360}" srcOrd="0" destOrd="0" presId="urn:microsoft.com/office/officeart/2005/8/layout/hierarchy2"/>
    <dgm:cxn modelId="{6D8C43F9-D7A4-C747-BC6E-4927513381A1}" type="presParOf" srcId="{ACF5265A-882C-DD42-B42C-242D97F75740}" destId="{0737D3D5-109A-7647-95AB-FD961C269A9C}" srcOrd="1" destOrd="0" presId="urn:microsoft.com/office/officeart/2005/8/layout/hierarchy2"/>
    <dgm:cxn modelId="{1A2A0A6E-DD5F-A44A-9FEB-E445FD98F811}" type="presParOf" srcId="{8573D217-F344-0047-9282-EE5C3E1978F7}" destId="{D4D053EC-BC3E-F04E-84F7-764715734C82}" srcOrd="4" destOrd="0" presId="urn:microsoft.com/office/officeart/2005/8/layout/hierarchy2"/>
    <dgm:cxn modelId="{52EA7D25-87FE-E742-AB30-72EA9950EEDE}" type="presParOf" srcId="{D4D053EC-BC3E-F04E-84F7-764715734C82}" destId="{4EF27356-0314-B64E-B0D4-B03C6248F85A}" srcOrd="0" destOrd="0" presId="urn:microsoft.com/office/officeart/2005/8/layout/hierarchy2"/>
    <dgm:cxn modelId="{EAB8F28F-8BB8-5D42-98C5-3ED1FBA06821}" type="presParOf" srcId="{8573D217-F344-0047-9282-EE5C3E1978F7}" destId="{D110FAB2-380F-2745-A035-34ED854DB485}" srcOrd="5" destOrd="0" presId="urn:microsoft.com/office/officeart/2005/8/layout/hierarchy2"/>
    <dgm:cxn modelId="{E17B03B4-9FB6-1F44-B81A-0E85E8C4F36D}" type="presParOf" srcId="{D110FAB2-380F-2745-A035-34ED854DB485}" destId="{B5E8F1F6-8C42-6641-BB29-EE86BACD2D7D}" srcOrd="0" destOrd="0" presId="urn:microsoft.com/office/officeart/2005/8/layout/hierarchy2"/>
    <dgm:cxn modelId="{66FA4FBD-A45B-9246-AD2B-2BD1D0857213}" type="presParOf" srcId="{D110FAB2-380F-2745-A035-34ED854DB485}" destId="{6114A33C-600E-C144-9DCB-28AF012CFE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881E2A2D-BF05-A949-B531-80D3278400D5}" type="presOf" srcId="{7BF84856-3B90-4145-B7D3-5BB2A33F37D0}" destId="{070CAA69-03B0-F24C-9492-720899E6B160}" srcOrd="0" destOrd="0" presId="urn:microsoft.com/office/officeart/2005/8/layout/hierarchy5"/>
    <dgm:cxn modelId="{C489FF34-607A-0A4B-8930-52B590C19CF3}" type="presOf" srcId="{37594504-D479-E141-9AB9-DFE920523AC7}" destId="{FFE61F10-2E9E-F747-96FA-18547165C978}" srcOrd="0" destOrd="0" presId="urn:microsoft.com/office/officeart/2005/8/layout/hierarchy5"/>
    <dgm:cxn modelId="{039A16EA-1F78-9A4D-8450-93ACE7890D3F}" type="presOf" srcId="{5F86ADFF-C4AE-0344-A239-0C856C5869D2}" destId="{2A472AA1-0CAB-A541-B487-A218DA1968C2}" srcOrd="1" destOrd="0" presId="urn:microsoft.com/office/officeart/2005/8/layout/hierarchy5"/>
    <dgm:cxn modelId="{466A53F1-9B77-C44C-BC73-CA1DE13969D0}" type="presOf" srcId="{3EB185C6-E2F4-7541-9D05-21974232E934}" destId="{55D02F28-2378-0841-9435-5D2F4CCD968B}" srcOrd="0" destOrd="0" presId="urn:microsoft.com/office/officeart/2005/8/layout/hierarchy5"/>
    <dgm:cxn modelId="{93A5D1AE-20B4-004F-B304-624EFA46C51C}" type="presOf" srcId="{6FFC7796-5763-0A47-9BC6-31AA9E481410}" destId="{04B8F778-F898-274F-8926-69CC523E0CA1}" srcOrd="1" destOrd="0" presId="urn:microsoft.com/office/officeart/2005/8/layout/hierarchy5"/>
    <dgm:cxn modelId="{EA98A0D4-242F-CB4D-ACB2-6F1AB9F65354}" type="presOf" srcId="{87693AF5-719A-194B-B1CA-C8804C931FC7}" destId="{D6A97811-54BB-2D48-9786-C8ECD0E65D37}" srcOrd="1" destOrd="0" presId="urn:microsoft.com/office/officeart/2005/8/layout/hierarchy5"/>
    <dgm:cxn modelId="{4900DB34-4AAA-924B-AED7-6F6A7439C0CD}" type="presOf" srcId="{444A9F1E-5234-3643-B518-2F9037C23EAF}" destId="{F1A99ACE-F69E-2D4D-99DA-0EE5E855DB68}" srcOrd="0" destOrd="0" presId="urn:microsoft.com/office/officeart/2005/8/layout/hierarchy5"/>
    <dgm:cxn modelId="{74C3A096-F693-C148-AA82-EE73538FD542}" type="presOf" srcId="{DD59BA61-EF50-8844-89AF-5D71C449109A}" destId="{E812A06F-B290-0F49-949F-B3F0BEDC6DD1}" srcOrd="0" destOrd="0" presId="urn:microsoft.com/office/officeart/2005/8/layout/hierarchy5"/>
    <dgm:cxn modelId="{C683842B-A4DE-1F4A-9051-B5F611754F84}" type="presOf" srcId="{87693AF5-719A-194B-B1CA-C8804C931FC7}" destId="{9D0A1A56-9B1F-BA4C-BE4E-A2CF6B432669}" srcOrd="0" destOrd="0" presId="urn:microsoft.com/office/officeart/2005/8/layout/hierarchy5"/>
    <dgm:cxn modelId="{F4D3D3CB-BC50-0140-932D-149301C93BFA}" type="presOf" srcId="{DD59BA61-EF50-8844-89AF-5D71C449109A}" destId="{90C33F72-A687-C24C-8E67-B03C2EA3B10B}" srcOrd="1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5012609E-4963-EA4F-B467-AB188F5951AB}" type="presOf" srcId="{6FFC7796-5763-0A47-9BC6-31AA9E481410}" destId="{A38CC815-9508-6641-B741-E8CDBD18E515}" srcOrd="0" destOrd="0" presId="urn:microsoft.com/office/officeart/2005/8/layout/hierarchy5"/>
    <dgm:cxn modelId="{B95C836A-FE85-1E46-B7D3-1D5F9210D587}" type="presOf" srcId="{7F9ADF7A-99FC-9947-A328-5B51C67FEA1F}" destId="{AC37C01C-3DB0-E243-975F-107C623D30C4}" srcOrd="0" destOrd="0" presId="urn:microsoft.com/office/officeart/2005/8/layout/hierarchy5"/>
    <dgm:cxn modelId="{AB2ED997-32D9-2541-A000-F0A01990EFC9}" type="presOf" srcId="{4EFED201-BA1F-AE4A-B3F6-3570859DEAD8}" destId="{4B580FEB-6F77-5343-B986-AE10AC06D391}" srcOrd="1" destOrd="0" presId="urn:microsoft.com/office/officeart/2005/8/layout/hierarchy5"/>
    <dgm:cxn modelId="{1E71CE81-63E0-8347-8B74-77CFA2241A5D}" type="presOf" srcId="{A45C318E-9B0A-2E43-987C-C10EFC0359A9}" destId="{05FE9CF1-B2D6-2043-8D0C-D2516ECD6FB0}" srcOrd="0" destOrd="0" presId="urn:microsoft.com/office/officeart/2005/8/layout/hierarchy5"/>
    <dgm:cxn modelId="{844739B0-90C4-DF41-AD1D-4F0F368E9C96}" type="presOf" srcId="{A7910F0B-92AE-E04B-9035-7A6DEAC4BFEF}" destId="{6E9C2A4E-9125-5649-BA8E-5A6960930B11}" srcOrd="1" destOrd="0" presId="urn:microsoft.com/office/officeart/2005/8/layout/hierarchy5"/>
    <dgm:cxn modelId="{6FD840F0-1937-B147-9C76-EEABCFED39B0}" type="presOf" srcId="{4E17C6A3-9B26-D947-AA15-E97E5BA220E5}" destId="{B10FF412-A77A-5D4D-AC80-7CFFF767CC26}" srcOrd="1" destOrd="0" presId="urn:microsoft.com/office/officeart/2005/8/layout/hierarchy5"/>
    <dgm:cxn modelId="{5F9795F3-975A-C84E-B8EA-05E07D449CDD}" type="presOf" srcId="{20454766-565B-7B4E-AEEB-A6138568AF92}" destId="{4953A121-5957-5A43-A424-1A2809E07536}" srcOrd="0" destOrd="0" presId="urn:microsoft.com/office/officeart/2005/8/layout/hierarchy5"/>
    <dgm:cxn modelId="{0C796ACA-3883-A84D-93EC-2FEBA326BFB6}" type="presOf" srcId="{0C310DF1-E58A-A348-8D62-BD8C1463842A}" destId="{C9846AA6-296A-4441-A7A1-728CAB3DCCDA}" srcOrd="0" destOrd="0" presId="urn:microsoft.com/office/officeart/2005/8/layout/hierarchy5"/>
    <dgm:cxn modelId="{17FD3646-258F-7D48-8644-44C07B849F4C}" type="presOf" srcId="{3DCFC548-AC4F-9549-8C07-430D8CD6CF00}" destId="{221C9CAF-3F59-0049-B336-F958E62B9617}" srcOrd="0" destOrd="0" presId="urn:microsoft.com/office/officeart/2005/8/layout/hierarchy5"/>
    <dgm:cxn modelId="{A267CDAE-7CF9-6945-A2E5-7682CAC20499}" type="presOf" srcId="{3CFDA553-883D-C745-A3C7-8A4BA92F937B}" destId="{C10BF867-1A7A-4446-A053-A40303DB35CE}" srcOrd="0" destOrd="0" presId="urn:microsoft.com/office/officeart/2005/8/layout/hierarchy5"/>
    <dgm:cxn modelId="{DB2E08FE-6B4E-2C46-97AC-5106BAF78ACF}" type="presOf" srcId="{4E17C6A3-9B26-D947-AA15-E97E5BA220E5}" destId="{66F13031-F75E-D844-A099-232EB22FB6E2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B017C25C-A41E-A642-B579-6A6060C67F7C}" type="presOf" srcId="{BE3DAFC3-22BF-C341-8077-FCF437DC7C8D}" destId="{5461BFF1-D96F-8947-A9B2-17D8F2ADD446}" srcOrd="0" destOrd="0" presId="urn:microsoft.com/office/officeart/2005/8/layout/hierarchy5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0E39A851-46F1-E744-8CF0-98DD402FA75F}" type="presOf" srcId="{7F9ADF7A-99FC-9947-A328-5B51C67FEA1F}" destId="{9B3365CF-F5A9-B44D-8613-E6E28A16E1E7}" srcOrd="1" destOrd="0" presId="urn:microsoft.com/office/officeart/2005/8/layout/hierarchy5"/>
    <dgm:cxn modelId="{B1D19767-1246-724D-B43D-043334AD8095}" type="presOf" srcId="{20454766-565B-7B4E-AEEB-A6138568AF92}" destId="{ECD3D4EF-C09E-8C41-97CA-6D17648E0F23}" srcOrd="1" destOrd="0" presId="urn:microsoft.com/office/officeart/2005/8/layout/hierarchy5"/>
    <dgm:cxn modelId="{BBEB1324-E9D6-C742-94D4-2C1824020FCF}" type="presOf" srcId="{4EFED201-BA1F-AE4A-B3F6-3570859DEAD8}" destId="{F418EDBA-514D-5849-8750-564C8A862E31}" srcOrd="0" destOrd="0" presId="urn:microsoft.com/office/officeart/2005/8/layout/hierarchy5"/>
    <dgm:cxn modelId="{13FAC880-E43C-114C-A334-4DB1B27089F5}" type="presOf" srcId="{F1618591-CE98-824D-9830-378B3B304A24}" destId="{BA5D4AFC-513D-904C-929B-9E59DC469C1C}" srcOrd="0" destOrd="0" presId="urn:microsoft.com/office/officeart/2005/8/layout/hierarchy5"/>
    <dgm:cxn modelId="{238E6B70-7E65-5C48-89F1-A5036795088F}" type="presOf" srcId="{D3C99FA0-09AB-8444-9973-1CD2E4BF1D85}" destId="{8B7E89A7-FE16-6948-914A-65700DA76519}" srcOrd="1" destOrd="0" presId="urn:microsoft.com/office/officeart/2005/8/layout/hierarchy5"/>
    <dgm:cxn modelId="{29FE297A-686B-624A-845B-15C94A139442}" type="presOf" srcId="{A3CB4B28-1750-E142-BCD2-7E2EB273B516}" destId="{D2929E26-1F90-6D49-AA14-FCEE36A6CB56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7D7584EF-4572-7949-BC81-704D81F99EF4}" type="presOf" srcId="{9A718BD6-94BB-1D4B-B73D-7155F75AE044}" destId="{256FC380-A617-6B41-88D9-CC1DC21526CC}" srcOrd="0" destOrd="0" presId="urn:microsoft.com/office/officeart/2005/8/layout/hierarchy5"/>
    <dgm:cxn modelId="{5F3D9BA0-47F5-BA4D-BC27-D87DF2ECBDC8}" type="presOf" srcId="{A7910F0B-92AE-E04B-9035-7A6DEAC4BFEF}" destId="{3E663769-2BE0-6B49-BC3B-D8615EAAA421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A0A508E8-1F89-104E-BA75-5D0C25EC0BB7}" type="presOf" srcId="{444A9F1E-5234-3643-B518-2F9037C23EAF}" destId="{D97C9E2D-C213-734F-B60E-BBA7EF37A19F}" srcOrd="1" destOrd="0" presId="urn:microsoft.com/office/officeart/2005/8/layout/hierarchy5"/>
    <dgm:cxn modelId="{2FB82658-BDF1-474B-9FB1-7EBDD8926C74}" type="presOf" srcId="{1B735653-0644-F449-B4C4-0ED1F6A4C7E0}" destId="{7B0221F3-5D0D-5D4E-8BCD-63CF8E0DEB5D}" srcOrd="0" destOrd="0" presId="urn:microsoft.com/office/officeart/2005/8/layout/hierarchy5"/>
    <dgm:cxn modelId="{985553F0-E94A-D540-9B22-AFD55786E8B4}" type="presOf" srcId="{3C2C3A37-3C54-3D49-8FA9-D5E109B5DB22}" destId="{92CE0197-96BE-C146-9392-71643BA1F606}" srcOrd="0" destOrd="0" presId="urn:microsoft.com/office/officeart/2005/8/layout/hierarchy5"/>
    <dgm:cxn modelId="{E7F26FB3-77AC-4E48-8F67-0DAD0C008ECE}" type="presOf" srcId="{5F86ADFF-C4AE-0344-A239-0C856C5869D2}" destId="{50C99DB9-9BB0-F04F-9BDE-6954EBC7B966}" srcOrd="0" destOrd="0" presId="urn:microsoft.com/office/officeart/2005/8/layout/hierarchy5"/>
    <dgm:cxn modelId="{B1A0B85E-8E42-9E44-B5B8-B808036904D1}" type="presOf" srcId="{7BF84856-3B90-4145-B7D3-5BB2A33F37D0}" destId="{886080F6-674F-C743-ABF0-84542A425B0A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30E6F55-6C32-7C4F-B8A6-54B27554F5AB}" type="presOf" srcId="{4F9A35A4-B372-644D-BDB7-61660A4A26E6}" destId="{E810B35D-2F6A-C347-9837-B725ECEB6BA6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1B4037C2-0D0C-9843-A8F2-DE64B6791A70}" type="presOf" srcId="{C3DA678B-B0A6-6B49-9543-92143C2891DA}" destId="{1E06612D-F92A-D449-84C6-49735490689A}" srcOrd="0" destOrd="0" presId="urn:microsoft.com/office/officeart/2005/8/layout/hierarchy5"/>
    <dgm:cxn modelId="{3667BA14-1C08-8C40-9F0C-DF81A79B658C}" type="presOf" srcId="{530EEE34-27A1-B446-AEFF-496FFF9994F7}" destId="{3933FE3C-EE74-5644-ABB3-BD72AAA82A62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4215A5AF-FAA8-1940-A1CB-753550D75D73}" type="presOf" srcId="{D3C99FA0-09AB-8444-9973-1CD2E4BF1D85}" destId="{031F961D-3F74-1240-A06C-0A2363EC79B5}" srcOrd="0" destOrd="0" presId="urn:microsoft.com/office/officeart/2005/8/layout/hierarchy5"/>
    <dgm:cxn modelId="{B05635B7-4BBF-5044-A38D-E3D84C740348}" type="presOf" srcId="{37594504-D479-E141-9AB9-DFE920523AC7}" destId="{A183BC37-C33A-0B45-B57E-7D763330C59C}" srcOrd="1" destOrd="0" presId="urn:microsoft.com/office/officeart/2005/8/layout/hierarchy5"/>
    <dgm:cxn modelId="{F0F723F0-CD65-5C4F-B88E-9145D8A67D3B}" type="presOf" srcId="{F339F5B8-F89A-754B-9BFA-65874C60DB7A}" destId="{3559B619-D837-754B-8102-207C84454180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D0D07125-7C43-FF44-A0DC-1EBB0992B9A0}" type="presParOf" srcId="{E810B35D-2F6A-C347-9837-B725ECEB6BA6}" destId="{3DD859A7-BADB-7548-B999-D5D1694DE6E9}" srcOrd="0" destOrd="0" presId="urn:microsoft.com/office/officeart/2005/8/layout/hierarchy5"/>
    <dgm:cxn modelId="{C12F9349-F1A5-E64C-AE68-1E5BFAFC2F61}" type="presParOf" srcId="{3DD859A7-BADB-7548-B999-D5D1694DE6E9}" destId="{DE4BCF83-B2F8-0745-B6E9-F0DB554E1593}" srcOrd="0" destOrd="0" presId="urn:microsoft.com/office/officeart/2005/8/layout/hierarchy5"/>
    <dgm:cxn modelId="{3C1CFE8E-842C-9545-9347-30D88E30F83D}" type="presParOf" srcId="{DE4BCF83-B2F8-0745-B6E9-F0DB554E1593}" destId="{AF30A732-6CFB-F248-9309-4B678704E064}" srcOrd="0" destOrd="0" presId="urn:microsoft.com/office/officeart/2005/8/layout/hierarchy5"/>
    <dgm:cxn modelId="{19D0FA16-2E27-364A-B3EA-9E2A88CA6EF3}" type="presParOf" srcId="{AF30A732-6CFB-F248-9309-4B678704E064}" destId="{C10BF867-1A7A-4446-A053-A40303DB35CE}" srcOrd="0" destOrd="0" presId="urn:microsoft.com/office/officeart/2005/8/layout/hierarchy5"/>
    <dgm:cxn modelId="{E701CA1E-1D80-4641-A12C-9A5B60013D31}" type="presParOf" srcId="{AF30A732-6CFB-F248-9309-4B678704E064}" destId="{7E56E4D9-A020-2B4A-8DD9-6995189AF7D3}" srcOrd="1" destOrd="0" presId="urn:microsoft.com/office/officeart/2005/8/layout/hierarchy5"/>
    <dgm:cxn modelId="{8A295C4A-5ED4-5049-AA98-D519A3B2081A}" type="presParOf" srcId="{7E56E4D9-A020-2B4A-8DD9-6995189AF7D3}" destId="{FFE61F10-2E9E-F747-96FA-18547165C978}" srcOrd="0" destOrd="0" presId="urn:microsoft.com/office/officeart/2005/8/layout/hierarchy5"/>
    <dgm:cxn modelId="{07D59CB0-7C11-4940-B64C-7C5C90CDBA16}" type="presParOf" srcId="{FFE61F10-2E9E-F747-96FA-18547165C978}" destId="{A183BC37-C33A-0B45-B57E-7D763330C59C}" srcOrd="0" destOrd="0" presId="urn:microsoft.com/office/officeart/2005/8/layout/hierarchy5"/>
    <dgm:cxn modelId="{BABBB082-3484-8544-997E-E75D2032D8E0}" type="presParOf" srcId="{7E56E4D9-A020-2B4A-8DD9-6995189AF7D3}" destId="{8B152458-8A7E-B44C-95DB-3E93235784E6}" srcOrd="1" destOrd="0" presId="urn:microsoft.com/office/officeart/2005/8/layout/hierarchy5"/>
    <dgm:cxn modelId="{C81E76F5-09F0-864C-8B69-BEBB967A3D94}" type="presParOf" srcId="{8B152458-8A7E-B44C-95DB-3E93235784E6}" destId="{221C9CAF-3F59-0049-B336-F958E62B9617}" srcOrd="0" destOrd="0" presId="urn:microsoft.com/office/officeart/2005/8/layout/hierarchy5"/>
    <dgm:cxn modelId="{579E5557-F20F-B64A-85CE-E3A60678961A}" type="presParOf" srcId="{8B152458-8A7E-B44C-95DB-3E93235784E6}" destId="{A835BB99-2B44-2748-BA8B-1F42E4A8BA14}" srcOrd="1" destOrd="0" presId="urn:microsoft.com/office/officeart/2005/8/layout/hierarchy5"/>
    <dgm:cxn modelId="{B2EC2B36-11E1-1F49-A486-6D4F9FFAEA05}" type="presParOf" srcId="{7E56E4D9-A020-2B4A-8DD9-6995189AF7D3}" destId="{070CAA69-03B0-F24C-9492-720899E6B160}" srcOrd="2" destOrd="0" presId="urn:microsoft.com/office/officeart/2005/8/layout/hierarchy5"/>
    <dgm:cxn modelId="{2FFDBC68-0FFC-B449-BE3D-75B1961EF554}" type="presParOf" srcId="{070CAA69-03B0-F24C-9492-720899E6B160}" destId="{886080F6-674F-C743-ABF0-84542A425B0A}" srcOrd="0" destOrd="0" presId="urn:microsoft.com/office/officeart/2005/8/layout/hierarchy5"/>
    <dgm:cxn modelId="{5B0054D7-5BCB-C948-9EF7-1A1378DDA1F8}" type="presParOf" srcId="{7E56E4D9-A020-2B4A-8DD9-6995189AF7D3}" destId="{FD4EDB0E-719D-B941-B890-33E05B702EFC}" srcOrd="3" destOrd="0" presId="urn:microsoft.com/office/officeart/2005/8/layout/hierarchy5"/>
    <dgm:cxn modelId="{28752DFB-2ED7-E444-837B-062FB451F373}" type="presParOf" srcId="{FD4EDB0E-719D-B941-B890-33E05B702EFC}" destId="{55D02F28-2378-0841-9435-5D2F4CCD968B}" srcOrd="0" destOrd="0" presId="urn:microsoft.com/office/officeart/2005/8/layout/hierarchy5"/>
    <dgm:cxn modelId="{185DB8D5-8299-0A4C-B1DD-F50064DB22DE}" type="presParOf" srcId="{FD4EDB0E-719D-B941-B890-33E05B702EFC}" destId="{ED65D717-49D7-A841-929E-2D84E1C3F705}" srcOrd="1" destOrd="0" presId="urn:microsoft.com/office/officeart/2005/8/layout/hierarchy5"/>
    <dgm:cxn modelId="{606D1B4E-48F5-C449-9FC7-2B1B8160AABA}" type="presParOf" srcId="{ED65D717-49D7-A841-929E-2D84E1C3F705}" destId="{031F961D-3F74-1240-A06C-0A2363EC79B5}" srcOrd="0" destOrd="0" presId="urn:microsoft.com/office/officeart/2005/8/layout/hierarchy5"/>
    <dgm:cxn modelId="{1FEF7756-C992-E64E-9235-BC4F50ACB0F6}" type="presParOf" srcId="{031F961D-3F74-1240-A06C-0A2363EC79B5}" destId="{8B7E89A7-FE16-6948-914A-65700DA76519}" srcOrd="0" destOrd="0" presId="urn:microsoft.com/office/officeart/2005/8/layout/hierarchy5"/>
    <dgm:cxn modelId="{C0B2E5DB-2395-5C42-8AAC-10EBD1CBB115}" type="presParOf" srcId="{ED65D717-49D7-A841-929E-2D84E1C3F705}" destId="{EDD360A7-3AB9-544E-BBF4-CEE1B01B4B7E}" srcOrd="1" destOrd="0" presId="urn:microsoft.com/office/officeart/2005/8/layout/hierarchy5"/>
    <dgm:cxn modelId="{27227E4C-46CD-0543-9D36-2B90AAB59BA6}" type="presParOf" srcId="{EDD360A7-3AB9-544E-BBF4-CEE1B01B4B7E}" destId="{3933FE3C-EE74-5644-ABB3-BD72AAA82A62}" srcOrd="0" destOrd="0" presId="urn:microsoft.com/office/officeart/2005/8/layout/hierarchy5"/>
    <dgm:cxn modelId="{02877A69-3E6C-2C4E-B6D8-0E5615272438}" type="presParOf" srcId="{EDD360A7-3AB9-544E-BBF4-CEE1B01B4B7E}" destId="{706AEDF1-690A-5041-9E7C-1D01343E8CCB}" srcOrd="1" destOrd="0" presId="urn:microsoft.com/office/officeart/2005/8/layout/hierarchy5"/>
    <dgm:cxn modelId="{4D2F52C1-C233-B044-A1CE-F2267255B5E1}" type="presParOf" srcId="{706AEDF1-690A-5041-9E7C-1D01343E8CCB}" destId="{F1A99ACE-F69E-2D4D-99DA-0EE5E855DB68}" srcOrd="0" destOrd="0" presId="urn:microsoft.com/office/officeart/2005/8/layout/hierarchy5"/>
    <dgm:cxn modelId="{0AF72913-5040-0346-B8C7-44810523DE93}" type="presParOf" srcId="{F1A99ACE-F69E-2D4D-99DA-0EE5E855DB68}" destId="{D97C9E2D-C213-734F-B60E-BBA7EF37A19F}" srcOrd="0" destOrd="0" presId="urn:microsoft.com/office/officeart/2005/8/layout/hierarchy5"/>
    <dgm:cxn modelId="{8A79495B-992B-BD48-8C22-1F314FCC259D}" type="presParOf" srcId="{706AEDF1-690A-5041-9E7C-1D01343E8CCB}" destId="{9DADD097-8A93-5342-99E8-8390F439340B}" srcOrd="1" destOrd="0" presId="urn:microsoft.com/office/officeart/2005/8/layout/hierarchy5"/>
    <dgm:cxn modelId="{583246E9-C529-8D45-BBB4-5BF6D0E146B4}" type="presParOf" srcId="{9DADD097-8A93-5342-99E8-8390F439340B}" destId="{5461BFF1-D96F-8947-A9B2-17D8F2ADD446}" srcOrd="0" destOrd="0" presId="urn:microsoft.com/office/officeart/2005/8/layout/hierarchy5"/>
    <dgm:cxn modelId="{5AD8AB85-B437-5A4C-9B6B-F60842007C12}" type="presParOf" srcId="{9DADD097-8A93-5342-99E8-8390F439340B}" destId="{7E4192CE-2E72-CE4B-8768-D9DB805B3450}" srcOrd="1" destOrd="0" presId="urn:microsoft.com/office/officeart/2005/8/layout/hierarchy5"/>
    <dgm:cxn modelId="{E5937C56-B881-F64B-89F0-0483CAD90262}" type="presParOf" srcId="{ED65D717-49D7-A841-929E-2D84E1C3F705}" destId="{66F13031-F75E-D844-A099-232EB22FB6E2}" srcOrd="2" destOrd="0" presId="urn:microsoft.com/office/officeart/2005/8/layout/hierarchy5"/>
    <dgm:cxn modelId="{576E9260-C0B2-E142-AA4A-2FE5F4AE3389}" type="presParOf" srcId="{66F13031-F75E-D844-A099-232EB22FB6E2}" destId="{B10FF412-A77A-5D4D-AC80-7CFFF767CC26}" srcOrd="0" destOrd="0" presId="urn:microsoft.com/office/officeart/2005/8/layout/hierarchy5"/>
    <dgm:cxn modelId="{FC9393D4-A975-3E40-BCDE-F2B7657B30BC}" type="presParOf" srcId="{ED65D717-49D7-A841-929E-2D84E1C3F705}" destId="{C854021C-7DD2-FD4C-B5A9-2485D3BA72CE}" srcOrd="3" destOrd="0" presId="urn:microsoft.com/office/officeart/2005/8/layout/hierarchy5"/>
    <dgm:cxn modelId="{FB117D23-9858-B14F-821C-1D78C0197618}" type="presParOf" srcId="{C854021C-7DD2-FD4C-B5A9-2485D3BA72CE}" destId="{92CE0197-96BE-C146-9392-71643BA1F606}" srcOrd="0" destOrd="0" presId="urn:microsoft.com/office/officeart/2005/8/layout/hierarchy5"/>
    <dgm:cxn modelId="{ABF1507F-1C0A-E94F-A8D9-016D246F0135}" type="presParOf" srcId="{C854021C-7DD2-FD4C-B5A9-2485D3BA72CE}" destId="{4F51183B-8D4A-0A42-A5AA-F95ACCACE3DC}" srcOrd="1" destOrd="0" presId="urn:microsoft.com/office/officeart/2005/8/layout/hierarchy5"/>
    <dgm:cxn modelId="{03BA79B8-2900-D546-845C-F9908509E5D0}" type="presParOf" srcId="{4F51183B-8D4A-0A42-A5AA-F95ACCACE3DC}" destId="{4953A121-5957-5A43-A424-1A2809E07536}" srcOrd="0" destOrd="0" presId="urn:microsoft.com/office/officeart/2005/8/layout/hierarchy5"/>
    <dgm:cxn modelId="{A37CB7C8-1C60-F747-8687-4AA4B159D743}" type="presParOf" srcId="{4953A121-5957-5A43-A424-1A2809E07536}" destId="{ECD3D4EF-C09E-8C41-97CA-6D17648E0F23}" srcOrd="0" destOrd="0" presId="urn:microsoft.com/office/officeart/2005/8/layout/hierarchy5"/>
    <dgm:cxn modelId="{A588E2EC-419A-A34F-90A1-031FA0BA0B23}" type="presParOf" srcId="{4F51183B-8D4A-0A42-A5AA-F95ACCACE3DC}" destId="{95589B5A-23D4-9245-8A2C-F4BE2BD882A6}" srcOrd="1" destOrd="0" presId="urn:microsoft.com/office/officeart/2005/8/layout/hierarchy5"/>
    <dgm:cxn modelId="{B33FA8FC-288B-3146-9008-30CA0879A79A}" type="presParOf" srcId="{95589B5A-23D4-9245-8A2C-F4BE2BD882A6}" destId="{BA5D4AFC-513D-904C-929B-9E59DC469C1C}" srcOrd="0" destOrd="0" presId="urn:microsoft.com/office/officeart/2005/8/layout/hierarchy5"/>
    <dgm:cxn modelId="{6FD77F2F-F2D1-A848-9F3E-E619CEDC9F1C}" type="presParOf" srcId="{95589B5A-23D4-9245-8A2C-F4BE2BD882A6}" destId="{17123F71-7DB5-5A4A-868D-486B2A0BF4DF}" srcOrd="1" destOrd="0" presId="urn:microsoft.com/office/officeart/2005/8/layout/hierarchy5"/>
    <dgm:cxn modelId="{E7B4D7C3-1470-6543-AE95-7AC16AC27E30}" type="presParOf" srcId="{17123F71-7DB5-5A4A-868D-486B2A0BF4DF}" destId="{AC37C01C-3DB0-E243-975F-107C623D30C4}" srcOrd="0" destOrd="0" presId="urn:microsoft.com/office/officeart/2005/8/layout/hierarchy5"/>
    <dgm:cxn modelId="{E626816A-386C-624D-932C-7CD9AB49AFA1}" type="presParOf" srcId="{AC37C01C-3DB0-E243-975F-107C623D30C4}" destId="{9B3365CF-F5A9-B44D-8613-E6E28A16E1E7}" srcOrd="0" destOrd="0" presId="urn:microsoft.com/office/officeart/2005/8/layout/hierarchy5"/>
    <dgm:cxn modelId="{CA7862E4-F23C-3B4A-88BF-32257DE737B1}" type="presParOf" srcId="{17123F71-7DB5-5A4A-868D-486B2A0BF4DF}" destId="{C5848936-1CD1-484B-B263-A35F16823360}" srcOrd="1" destOrd="0" presId="urn:microsoft.com/office/officeart/2005/8/layout/hierarchy5"/>
    <dgm:cxn modelId="{25896BC5-5E3C-0747-9F7E-D1F3BD6B1821}" type="presParOf" srcId="{C5848936-1CD1-484B-B263-A35F16823360}" destId="{1E06612D-F92A-D449-84C6-49735490689A}" srcOrd="0" destOrd="0" presId="urn:microsoft.com/office/officeart/2005/8/layout/hierarchy5"/>
    <dgm:cxn modelId="{6830116A-E253-E74B-BFD2-E13598A1897C}" type="presParOf" srcId="{C5848936-1CD1-484B-B263-A35F16823360}" destId="{677CD7DF-E483-4B49-9951-22C59CD1F917}" srcOrd="1" destOrd="0" presId="urn:microsoft.com/office/officeart/2005/8/layout/hierarchy5"/>
    <dgm:cxn modelId="{440641BD-7E03-9E41-9722-8B750D9BCBB4}" type="presParOf" srcId="{17123F71-7DB5-5A4A-868D-486B2A0BF4DF}" destId="{50C99DB9-9BB0-F04F-9BDE-6954EBC7B966}" srcOrd="2" destOrd="0" presId="urn:microsoft.com/office/officeart/2005/8/layout/hierarchy5"/>
    <dgm:cxn modelId="{F119535D-C1D2-F34B-987B-4767382ABD73}" type="presParOf" srcId="{50C99DB9-9BB0-F04F-9BDE-6954EBC7B966}" destId="{2A472AA1-0CAB-A541-B487-A218DA1968C2}" srcOrd="0" destOrd="0" presId="urn:microsoft.com/office/officeart/2005/8/layout/hierarchy5"/>
    <dgm:cxn modelId="{B21DB495-945E-2748-8743-EDA6A99A0884}" type="presParOf" srcId="{17123F71-7DB5-5A4A-868D-486B2A0BF4DF}" destId="{94183DDD-BDAF-DB4D-9A08-A9AECD089A28}" srcOrd="3" destOrd="0" presId="urn:microsoft.com/office/officeart/2005/8/layout/hierarchy5"/>
    <dgm:cxn modelId="{36FC815D-6FFD-E742-A548-7E471F73B6A0}" type="presParOf" srcId="{94183DDD-BDAF-DB4D-9A08-A9AECD089A28}" destId="{7B0221F3-5D0D-5D4E-8BCD-63CF8E0DEB5D}" srcOrd="0" destOrd="0" presId="urn:microsoft.com/office/officeart/2005/8/layout/hierarchy5"/>
    <dgm:cxn modelId="{36DF1B14-1096-0847-8388-6B5D438AF19F}" type="presParOf" srcId="{94183DDD-BDAF-DB4D-9A08-A9AECD089A28}" destId="{C0619D3B-3E71-A84A-989D-E6D782868BD7}" srcOrd="1" destOrd="0" presId="urn:microsoft.com/office/officeart/2005/8/layout/hierarchy5"/>
    <dgm:cxn modelId="{0C105778-A1BA-6449-938C-4BF5748B9E46}" type="presParOf" srcId="{C0619D3B-3E71-A84A-989D-E6D782868BD7}" destId="{9D0A1A56-9B1F-BA4C-BE4E-A2CF6B432669}" srcOrd="0" destOrd="0" presId="urn:microsoft.com/office/officeart/2005/8/layout/hierarchy5"/>
    <dgm:cxn modelId="{ED7D37BF-A106-3249-934E-A22EF6EB144B}" type="presParOf" srcId="{9D0A1A56-9B1F-BA4C-BE4E-A2CF6B432669}" destId="{D6A97811-54BB-2D48-9786-C8ECD0E65D37}" srcOrd="0" destOrd="0" presId="urn:microsoft.com/office/officeart/2005/8/layout/hierarchy5"/>
    <dgm:cxn modelId="{CA3A6C56-BAEA-E84D-AAE5-5B1318420D6D}" type="presParOf" srcId="{C0619D3B-3E71-A84A-989D-E6D782868BD7}" destId="{42C111A5-AEC5-A545-8341-E43FBEB7A8CD}" srcOrd="1" destOrd="0" presId="urn:microsoft.com/office/officeart/2005/8/layout/hierarchy5"/>
    <dgm:cxn modelId="{B211FC20-C676-AC45-9C5F-C061DFD1963B}" type="presParOf" srcId="{42C111A5-AEC5-A545-8341-E43FBEB7A8CD}" destId="{3559B619-D837-754B-8102-207C84454180}" srcOrd="0" destOrd="0" presId="urn:microsoft.com/office/officeart/2005/8/layout/hierarchy5"/>
    <dgm:cxn modelId="{1D48DA04-8B66-DB46-A9AE-F37444166F2A}" type="presParOf" srcId="{42C111A5-AEC5-A545-8341-E43FBEB7A8CD}" destId="{895302B9-FCDA-2B4B-A528-938F37E874EA}" srcOrd="1" destOrd="0" presId="urn:microsoft.com/office/officeart/2005/8/layout/hierarchy5"/>
    <dgm:cxn modelId="{E6B21B2B-43AF-224E-A823-4F2A7E496417}" type="presParOf" srcId="{895302B9-FCDA-2B4B-A528-938F37E874EA}" destId="{A38CC815-9508-6641-B741-E8CDBD18E515}" srcOrd="0" destOrd="0" presId="urn:microsoft.com/office/officeart/2005/8/layout/hierarchy5"/>
    <dgm:cxn modelId="{33014065-B026-D445-B6E4-EFFB143442F2}" type="presParOf" srcId="{A38CC815-9508-6641-B741-E8CDBD18E515}" destId="{04B8F778-F898-274F-8926-69CC523E0CA1}" srcOrd="0" destOrd="0" presId="urn:microsoft.com/office/officeart/2005/8/layout/hierarchy5"/>
    <dgm:cxn modelId="{66987A9B-662A-374D-925B-806F933F9BB0}" type="presParOf" srcId="{895302B9-FCDA-2B4B-A528-938F37E874EA}" destId="{4D6E8784-8752-F04F-8A92-2DD7FB304353}" srcOrd="1" destOrd="0" presId="urn:microsoft.com/office/officeart/2005/8/layout/hierarchy5"/>
    <dgm:cxn modelId="{01677D9F-FDFD-B64D-A49C-8FCA51462241}" type="presParOf" srcId="{4D6E8784-8752-F04F-8A92-2DD7FB304353}" destId="{256FC380-A617-6B41-88D9-CC1DC21526CC}" srcOrd="0" destOrd="0" presId="urn:microsoft.com/office/officeart/2005/8/layout/hierarchy5"/>
    <dgm:cxn modelId="{505FCCDA-BAEB-1C48-AF57-604412071475}" type="presParOf" srcId="{4D6E8784-8752-F04F-8A92-2DD7FB304353}" destId="{00260CFC-C2A6-F540-87E3-4B20056E52FC}" srcOrd="1" destOrd="0" presId="urn:microsoft.com/office/officeart/2005/8/layout/hierarchy5"/>
    <dgm:cxn modelId="{D83CB8B1-D36B-924F-9B0B-CDDC91130D17}" type="presParOf" srcId="{C0619D3B-3E71-A84A-989D-E6D782868BD7}" destId="{E812A06F-B290-0F49-949F-B3F0BEDC6DD1}" srcOrd="2" destOrd="0" presId="urn:microsoft.com/office/officeart/2005/8/layout/hierarchy5"/>
    <dgm:cxn modelId="{1B93394D-ABED-7743-9132-1B8CE3FE1E7A}" type="presParOf" srcId="{E812A06F-B290-0F49-949F-B3F0BEDC6DD1}" destId="{90C33F72-A687-C24C-8E67-B03C2EA3B10B}" srcOrd="0" destOrd="0" presId="urn:microsoft.com/office/officeart/2005/8/layout/hierarchy5"/>
    <dgm:cxn modelId="{1377C46E-BBF1-B64B-A6C8-714EDEEA7E41}" type="presParOf" srcId="{C0619D3B-3E71-A84A-989D-E6D782868BD7}" destId="{E5B4616F-6A6F-5444-926D-7544A04958A9}" srcOrd="3" destOrd="0" presId="urn:microsoft.com/office/officeart/2005/8/layout/hierarchy5"/>
    <dgm:cxn modelId="{EA1FB679-51F0-744D-9CDA-0A66959F95A4}" type="presParOf" srcId="{E5B4616F-6A6F-5444-926D-7544A04958A9}" destId="{C9846AA6-296A-4441-A7A1-728CAB3DCCDA}" srcOrd="0" destOrd="0" presId="urn:microsoft.com/office/officeart/2005/8/layout/hierarchy5"/>
    <dgm:cxn modelId="{C4D22217-F3B5-FC44-9D90-B33DDA0D3517}" type="presParOf" srcId="{E5B4616F-6A6F-5444-926D-7544A04958A9}" destId="{DB273E12-5BE6-C640-ACB8-3E3857A66EFE}" srcOrd="1" destOrd="0" presId="urn:microsoft.com/office/officeart/2005/8/layout/hierarchy5"/>
    <dgm:cxn modelId="{42909419-891C-DC40-A1A3-D2EA6F4C4194}" type="presParOf" srcId="{DB273E12-5BE6-C640-ACB8-3E3857A66EFE}" destId="{F418EDBA-514D-5849-8750-564C8A862E31}" srcOrd="0" destOrd="0" presId="urn:microsoft.com/office/officeart/2005/8/layout/hierarchy5"/>
    <dgm:cxn modelId="{8C0CA259-A56C-ED40-8519-6AEE6DD9E396}" type="presParOf" srcId="{F418EDBA-514D-5849-8750-564C8A862E31}" destId="{4B580FEB-6F77-5343-B986-AE10AC06D391}" srcOrd="0" destOrd="0" presId="urn:microsoft.com/office/officeart/2005/8/layout/hierarchy5"/>
    <dgm:cxn modelId="{C37A66C3-2382-F240-8814-E0F07B50B208}" type="presParOf" srcId="{DB273E12-5BE6-C640-ACB8-3E3857A66EFE}" destId="{BB295847-1532-0548-94BA-F95D7E6D7091}" srcOrd="1" destOrd="0" presId="urn:microsoft.com/office/officeart/2005/8/layout/hierarchy5"/>
    <dgm:cxn modelId="{79BC4785-5906-EB46-950A-D4346B33B535}" type="presParOf" srcId="{BB295847-1532-0548-94BA-F95D7E6D7091}" destId="{D2929E26-1F90-6D49-AA14-FCEE36A6CB56}" srcOrd="0" destOrd="0" presId="urn:microsoft.com/office/officeart/2005/8/layout/hierarchy5"/>
    <dgm:cxn modelId="{8B17B114-05F9-1D40-8CFB-A7501C22744E}" type="presParOf" srcId="{BB295847-1532-0548-94BA-F95D7E6D7091}" destId="{17CC88A1-3A4A-8649-8ABE-A20BB8CE70FC}" srcOrd="1" destOrd="0" presId="urn:microsoft.com/office/officeart/2005/8/layout/hierarchy5"/>
    <dgm:cxn modelId="{28F05B08-1E8F-AB49-B81F-F9F8E7B46997}" type="presParOf" srcId="{7E56E4D9-A020-2B4A-8DD9-6995189AF7D3}" destId="{3E663769-2BE0-6B49-BC3B-D8615EAAA421}" srcOrd="4" destOrd="0" presId="urn:microsoft.com/office/officeart/2005/8/layout/hierarchy5"/>
    <dgm:cxn modelId="{0CF51DBA-F6C7-D84B-9FD6-86898C13898A}" type="presParOf" srcId="{3E663769-2BE0-6B49-BC3B-D8615EAAA421}" destId="{6E9C2A4E-9125-5649-BA8E-5A6960930B11}" srcOrd="0" destOrd="0" presId="urn:microsoft.com/office/officeart/2005/8/layout/hierarchy5"/>
    <dgm:cxn modelId="{E6FAF82D-7A6E-1F43-B158-7F975E104D74}" type="presParOf" srcId="{7E56E4D9-A020-2B4A-8DD9-6995189AF7D3}" destId="{4BCCDD43-2CCE-7D40-B67E-F22DF2783F0C}" srcOrd="5" destOrd="0" presId="urn:microsoft.com/office/officeart/2005/8/layout/hierarchy5"/>
    <dgm:cxn modelId="{8D58F76C-7893-FE4B-9E11-7E4843C61220}" type="presParOf" srcId="{4BCCDD43-2CCE-7D40-B67E-F22DF2783F0C}" destId="{05FE9CF1-B2D6-2043-8D0C-D2516ECD6FB0}" srcOrd="0" destOrd="0" presId="urn:microsoft.com/office/officeart/2005/8/layout/hierarchy5"/>
    <dgm:cxn modelId="{0A214EE8-8113-F04B-BDA3-FB92C5E6D780}" type="presParOf" srcId="{4BCCDD43-2CCE-7D40-B67E-F22DF2783F0C}" destId="{E6111608-23BB-EA4C-A9AD-5891D3777124}" srcOrd="1" destOrd="0" presId="urn:microsoft.com/office/officeart/2005/8/layout/hierarchy5"/>
    <dgm:cxn modelId="{C539243E-B97D-0848-99B3-F9CD5BC14D03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799A9C26-2A4E-0046-AE49-995E4F66F2EE}" type="presOf" srcId="{20454766-565B-7B4E-AEEB-A6138568AF92}" destId="{4953A121-5957-5A43-A424-1A2809E07536}" srcOrd="0" destOrd="0" presId="urn:microsoft.com/office/officeart/2005/8/layout/hierarchy5"/>
    <dgm:cxn modelId="{029AEA54-73C4-2D44-A315-19F5714A8A68}" type="presOf" srcId="{7BF84856-3B90-4145-B7D3-5BB2A33F37D0}" destId="{070CAA69-03B0-F24C-9492-720899E6B160}" srcOrd="0" destOrd="0" presId="urn:microsoft.com/office/officeart/2005/8/layout/hierarchy5"/>
    <dgm:cxn modelId="{F86489F2-00AE-6C4E-B09F-A5DBCC504AB1}" type="presOf" srcId="{6FFC7796-5763-0A47-9BC6-31AA9E481410}" destId="{04B8F778-F898-274F-8926-69CC523E0CA1}" srcOrd="1" destOrd="0" presId="urn:microsoft.com/office/officeart/2005/8/layout/hierarchy5"/>
    <dgm:cxn modelId="{BE9139CC-64AD-E044-B868-E5396563E86C}" type="presOf" srcId="{7F9ADF7A-99FC-9947-A328-5B51C67FEA1F}" destId="{9B3365CF-F5A9-B44D-8613-E6E28A16E1E7}" srcOrd="1" destOrd="0" presId="urn:microsoft.com/office/officeart/2005/8/layout/hierarchy5"/>
    <dgm:cxn modelId="{19A45189-EE37-D64E-A7AE-95D965CB6067}" type="presOf" srcId="{5F86ADFF-C4AE-0344-A239-0C856C5869D2}" destId="{2A472AA1-0CAB-A541-B487-A218DA1968C2}" srcOrd="1" destOrd="0" presId="urn:microsoft.com/office/officeart/2005/8/layout/hierarchy5"/>
    <dgm:cxn modelId="{48D335D6-068D-D044-BF3B-3108E20C2A9C}" type="presOf" srcId="{4EFED201-BA1F-AE4A-B3F6-3570859DEAD8}" destId="{4B580FEB-6F77-5343-B986-AE10AC06D391}" srcOrd="1" destOrd="0" presId="urn:microsoft.com/office/officeart/2005/8/layout/hierarchy5"/>
    <dgm:cxn modelId="{125E3AF1-B685-7B4A-A7EB-AD3B0278BE6D}" type="presOf" srcId="{3EB185C6-E2F4-7541-9D05-21974232E934}" destId="{55D02F28-2378-0841-9435-5D2F4CCD968B}" srcOrd="0" destOrd="0" presId="urn:microsoft.com/office/officeart/2005/8/layout/hierarchy5"/>
    <dgm:cxn modelId="{D4CDEE18-712A-CB48-B4FF-203AD68B9CE9}" type="presOf" srcId="{6FFC7796-5763-0A47-9BC6-31AA9E481410}" destId="{A38CC815-9508-6641-B741-E8CDBD18E515}" srcOrd="0" destOrd="0" presId="urn:microsoft.com/office/officeart/2005/8/layout/hierarchy5"/>
    <dgm:cxn modelId="{FCA0A333-4EB7-9F4A-AA79-35AEA3A4F691}" type="presOf" srcId="{F1618591-CE98-824D-9830-378B3B304A24}" destId="{BA5D4AFC-513D-904C-929B-9E59DC469C1C}" srcOrd="0" destOrd="0" presId="urn:microsoft.com/office/officeart/2005/8/layout/hierarchy5"/>
    <dgm:cxn modelId="{7563F1FE-AB7D-7C43-8785-634C40ED006E}" type="presOf" srcId="{D3C99FA0-09AB-8444-9973-1CD2E4BF1D85}" destId="{031F961D-3F74-1240-A06C-0A2363EC79B5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9D077388-853F-D24F-8051-93CE6A917128}" type="presOf" srcId="{A7910F0B-92AE-E04B-9035-7A6DEAC4BFEF}" destId="{3E663769-2BE0-6B49-BC3B-D8615EAAA421}" srcOrd="0" destOrd="0" presId="urn:microsoft.com/office/officeart/2005/8/layout/hierarchy5"/>
    <dgm:cxn modelId="{1B6C1F7A-24AF-4D41-9B8D-A5D0129A8D48}" type="presOf" srcId="{3DCFC548-AC4F-9549-8C07-430D8CD6CF00}" destId="{221C9CAF-3F59-0049-B336-F958E62B9617}" srcOrd="0" destOrd="0" presId="urn:microsoft.com/office/officeart/2005/8/layout/hierarchy5"/>
    <dgm:cxn modelId="{E1AA5B8F-606D-D845-98AA-CECC92AA7A2A}" type="presOf" srcId="{4E17C6A3-9B26-D947-AA15-E97E5BA220E5}" destId="{66F13031-F75E-D844-A099-232EB22FB6E2}" srcOrd="0" destOrd="0" presId="urn:microsoft.com/office/officeart/2005/8/layout/hierarchy5"/>
    <dgm:cxn modelId="{F8FA6B75-8E5C-5C4B-B697-E143F2357E6F}" type="presOf" srcId="{A3CB4B28-1750-E142-BCD2-7E2EB273B516}" destId="{D2929E26-1F90-6D49-AA14-FCEE36A6CB56}" srcOrd="0" destOrd="0" presId="urn:microsoft.com/office/officeart/2005/8/layout/hierarchy5"/>
    <dgm:cxn modelId="{9131319A-6845-334B-ADD2-C6332D503D99}" type="presOf" srcId="{20454766-565B-7B4E-AEEB-A6138568AF92}" destId="{ECD3D4EF-C09E-8C41-97CA-6D17648E0F23}" srcOrd="1" destOrd="0" presId="urn:microsoft.com/office/officeart/2005/8/layout/hierarchy5"/>
    <dgm:cxn modelId="{EA4C0389-777E-D548-8071-9976083466B7}" type="presOf" srcId="{C3DA678B-B0A6-6B49-9543-92143C2891DA}" destId="{1E06612D-F92A-D449-84C6-49735490689A}" srcOrd="0" destOrd="0" presId="urn:microsoft.com/office/officeart/2005/8/layout/hierarchy5"/>
    <dgm:cxn modelId="{89000121-6861-A140-AA20-3AD8761CC356}" type="presOf" srcId="{D3C99FA0-09AB-8444-9973-1CD2E4BF1D85}" destId="{8B7E89A7-FE16-6948-914A-65700DA76519}" srcOrd="1" destOrd="0" presId="urn:microsoft.com/office/officeart/2005/8/layout/hierarchy5"/>
    <dgm:cxn modelId="{82470BA2-908A-9E4C-80E1-3D56C021A8CB}" type="presOf" srcId="{F339F5B8-F89A-754B-9BFA-65874C60DB7A}" destId="{3559B619-D837-754B-8102-207C84454180}" srcOrd="0" destOrd="0" presId="urn:microsoft.com/office/officeart/2005/8/layout/hierarchy5"/>
    <dgm:cxn modelId="{E3E0049B-ABCD-3040-968A-AFA43B444C5F}" type="presOf" srcId="{444A9F1E-5234-3643-B518-2F9037C23EAF}" destId="{D97C9E2D-C213-734F-B60E-BBA7EF37A19F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EBD9B3CA-FFB6-3F4B-88C2-0F2545883B3F}" type="presOf" srcId="{3CFDA553-883D-C745-A3C7-8A4BA92F937B}" destId="{C10BF867-1A7A-4446-A053-A40303DB35CE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41B3BDD2-3C5A-BE4D-80E9-BF746320940F}" type="presOf" srcId="{1B735653-0644-F449-B4C4-0ED1F6A4C7E0}" destId="{7B0221F3-5D0D-5D4E-8BCD-63CF8E0DEB5D}" srcOrd="0" destOrd="0" presId="urn:microsoft.com/office/officeart/2005/8/layout/hierarchy5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80C53AF9-A155-7B4F-892A-C37F93AB3932}" type="presOf" srcId="{BE3DAFC3-22BF-C341-8077-FCF437DC7C8D}" destId="{5461BFF1-D96F-8947-A9B2-17D8F2ADD446}" srcOrd="0" destOrd="0" presId="urn:microsoft.com/office/officeart/2005/8/layout/hierarchy5"/>
    <dgm:cxn modelId="{619FCA28-0FF8-B746-9554-00225EFAE024}" type="presOf" srcId="{7BF84856-3B90-4145-B7D3-5BB2A33F37D0}" destId="{886080F6-674F-C743-ABF0-84542A425B0A}" srcOrd="1" destOrd="0" presId="urn:microsoft.com/office/officeart/2005/8/layout/hierarchy5"/>
    <dgm:cxn modelId="{06337C4B-0C16-264D-A098-9D335EE09873}" type="presOf" srcId="{0C310DF1-E58A-A348-8D62-BD8C1463842A}" destId="{C9846AA6-296A-4441-A7A1-728CAB3DCCDA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3D15DD92-487A-204F-A3AC-08A20AE16990}" type="presOf" srcId="{3C2C3A37-3C54-3D49-8FA9-D5E109B5DB22}" destId="{92CE0197-96BE-C146-9392-71643BA1F606}" srcOrd="0" destOrd="0" presId="urn:microsoft.com/office/officeart/2005/8/layout/hierarchy5"/>
    <dgm:cxn modelId="{E95169F6-10AF-2B49-9EE4-49944A04D966}" type="presOf" srcId="{4EFED201-BA1F-AE4A-B3F6-3570859DEAD8}" destId="{F418EDBA-514D-5849-8750-564C8A862E31}" srcOrd="0" destOrd="0" presId="urn:microsoft.com/office/officeart/2005/8/layout/hierarchy5"/>
    <dgm:cxn modelId="{145F8B09-4E92-9B48-8545-992B097371FA}" type="presOf" srcId="{4F9A35A4-B372-644D-BDB7-61660A4A26E6}" destId="{E810B35D-2F6A-C347-9837-B725ECEB6BA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B04743E2-9B83-6542-A3E9-A5ED8FC93ED3}" type="presOf" srcId="{DD59BA61-EF50-8844-89AF-5D71C449109A}" destId="{90C33F72-A687-C24C-8E67-B03C2EA3B10B}" srcOrd="1" destOrd="0" presId="urn:microsoft.com/office/officeart/2005/8/layout/hierarchy5"/>
    <dgm:cxn modelId="{40CCFEDE-707B-664F-AE64-0D4A51998CB8}" type="presOf" srcId="{530EEE34-27A1-B446-AEFF-496FFF9994F7}" destId="{3933FE3C-EE74-5644-ABB3-BD72AAA82A62}" srcOrd="0" destOrd="0" presId="urn:microsoft.com/office/officeart/2005/8/layout/hierarchy5"/>
    <dgm:cxn modelId="{31629E4C-5D28-D243-B718-A0CBD4EBE9DE}" type="presOf" srcId="{444A9F1E-5234-3643-B518-2F9037C23EAF}" destId="{F1A99ACE-F69E-2D4D-99DA-0EE5E855DB68}" srcOrd="0" destOrd="0" presId="urn:microsoft.com/office/officeart/2005/8/layout/hierarchy5"/>
    <dgm:cxn modelId="{092F5B42-EFD5-A14B-9713-550431C79183}" type="presOf" srcId="{87693AF5-719A-194B-B1CA-C8804C931FC7}" destId="{9D0A1A56-9B1F-BA4C-BE4E-A2CF6B432669}" srcOrd="0" destOrd="0" presId="urn:microsoft.com/office/officeart/2005/8/layout/hierarchy5"/>
    <dgm:cxn modelId="{28E507C9-2FC4-A441-8834-4E7F1B8BB9C6}" type="presOf" srcId="{9A718BD6-94BB-1D4B-B73D-7155F75AE044}" destId="{256FC380-A617-6B41-88D9-CC1DC21526CC}" srcOrd="0" destOrd="0" presId="urn:microsoft.com/office/officeart/2005/8/layout/hierarchy5"/>
    <dgm:cxn modelId="{76E1303C-C189-E24C-9F5C-9E8A9AB8CFA6}" type="presOf" srcId="{A45C318E-9B0A-2E43-987C-C10EFC0359A9}" destId="{05FE9CF1-B2D6-2043-8D0C-D2516ECD6FB0}" srcOrd="0" destOrd="0" presId="urn:microsoft.com/office/officeart/2005/8/layout/hierarchy5"/>
    <dgm:cxn modelId="{BADD5D5A-99AE-9749-AF0E-3418A0F45DCE}" type="presOf" srcId="{37594504-D479-E141-9AB9-DFE920523AC7}" destId="{FFE61F10-2E9E-F747-96FA-18547165C978}" srcOrd="0" destOrd="0" presId="urn:microsoft.com/office/officeart/2005/8/layout/hierarchy5"/>
    <dgm:cxn modelId="{344D3B4C-FF9C-8042-B22A-6FA6CFAAF211}" type="presOf" srcId="{DD59BA61-EF50-8844-89AF-5D71C449109A}" destId="{E812A06F-B290-0F49-949F-B3F0BEDC6DD1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2B5222D-1361-EC42-8997-937A6274E8FC}" type="presOf" srcId="{5F86ADFF-C4AE-0344-A239-0C856C5869D2}" destId="{50C99DB9-9BB0-F04F-9BDE-6954EBC7B966}" srcOrd="0" destOrd="0" presId="urn:microsoft.com/office/officeart/2005/8/layout/hierarchy5"/>
    <dgm:cxn modelId="{0DF04BE0-A19A-004D-BD94-9205C56AE571}" type="presOf" srcId="{87693AF5-719A-194B-B1CA-C8804C931FC7}" destId="{D6A97811-54BB-2D48-9786-C8ECD0E65D37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9A83166C-1040-0C4D-BD7E-2C0499B5809E}" type="presOf" srcId="{4E17C6A3-9B26-D947-AA15-E97E5BA220E5}" destId="{B10FF412-A77A-5D4D-AC80-7CFFF767CC26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F7EE3412-9E08-364D-8387-6DA51D3185D4}" type="presOf" srcId="{7F9ADF7A-99FC-9947-A328-5B51C67FEA1F}" destId="{AC37C01C-3DB0-E243-975F-107C623D30C4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ECF0455E-22A9-3040-A2DE-3FEE06B1AB22}" type="presOf" srcId="{37594504-D479-E141-9AB9-DFE920523AC7}" destId="{A183BC37-C33A-0B45-B57E-7D763330C59C}" srcOrd="1" destOrd="0" presId="urn:microsoft.com/office/officeart/2005/8/layout/hierarchy5"/>
    <dgm:cxn modelId="{E6A5A35A-55E3-F04B-97CC-86245802D4AC}" type="presOf" srcId="{A7910F0B-92AE-E04B-9035-7A6DEAC4BFEF}" destId="{6E9C2A4E-9125-5649-BA8E-5A6960930B11}" srcOrd="1" destOrd="0" presId="urn:microsoft.com/office/officeart/2005/8/layout/hierarchy5"/>
    <dgm:cxn modelId="{2E9E3AA9-A33A-AE4B-8F48-BAFB31714AF2}" type="presParOf" srcId="{E810B35D-2F6A-C347-9837-B725ECEB6BA6}" destId="{3DD859A7-BADB-7548-B999-D5D1694DE6E9}" srcOrd="0" destOrd="0" presId="urn:microsoft.com/office/officeart/2005/8/layout/hierarchy5"/>
    <dgm:cxn modelId="{8EDBD7F7-69EB-0E4F-A881-1EEB50CE13EB}" type="presParOf" srcId="{3DD859A7-BADB-7548-B999-D5D1694DE6E9}" destId="{DE4BCF83-B2F8-0745-B6E9-F0DB554E1593}" srcOrd="0" destOrd="0" presId="urn:microsoft.com/office/officeart/2005/8/layout/hierarchy5"/>
    <dgm:cxn modelId="{5406CB8B-133F-6A4C-9F5C-6BD3510BD17A}" type="presParOf" srcId="{DE4BCF83-B2F8-0745-B6E9-F0DB554E1593}" destId="{AF30A732-6CFB-F248-9309-4B678704E064}" srcOrd="0" destOrd="0" presId="urn:microsoft.com/office/officeart/2005/8/layout/hierarchy5"/>
    <dgm:cxn modelId="{6CDD3377-F26E-6643-B551-0E70DAB2B17D}" type="presParOf" srcId="{AF30A732-6CFB-F248-9309-4B678704E064}" destId="{C10BF867-1A7A-4446-A053-A40303DB35CE}" srcOrd="0" destOrd="0" presId="urn:microsoft.com/office/officeart/2005/8/layout/hierarchy5"/>
    <dgm:cxn modelId="{40028AE3-84E6-DA45-88DA-4A8366AB8488}" type="presParOf" srcId="{AF30A732-6CFB-F248-9309-4B678704E064}" destId="{7E56E4D9-A020-2B4A-8DD9-6995189AF7D3}" srcOrd="1" destOrd="0" presId="urn:microsoft.com/office/officeart/2005/8/layout/hierarchy5"/>
    <dgm:cxn modelId="{65AD52E9-0256-4D4D-A5FF-36B64BCA6A96}" type="presParOf" srcId="{7E56E4D9-A020-2B4A-8DD9-6995189AF7D3}" destId="{FFE61F10-2E9E-F747-96FA-18547165C978}" srcOrd="0" destOrd="0" presId="urn:microsoft.com/office/officeart/2005/8/layout/hierarchy5"/>
    <dgm:cxn modelId="{BB474F1D-166B-DD48-9A4D-BEA1002514C8}" type="presParOf" srcId="{FFE61F10-2E9E-F747-96FA-18547165C978}" destId="{A183BC37-C33A-0B45-B57E-7D763330C59C}" srcOrd="0" destOrd="0" presId="urn:microsoft.com/office/officeart/2005/8/layout/hierarchy5"/>
    <dgm:cxn modelId="{3F2D996C-2045-2640-AB61-2DB489CC22C0}" type="presParOf" srcId="{7E56E4D9-A020-2B4A-8DD9-6995189AF7D3}" destId="{8B152458-8A7E-B44C-95DB-3E93235784E6}" srcOrd="1" destOrd="0" presId="urn:microsoft.com/office/officeart/2005/8/layout/hierarchy5"/>
    <dgm:cxn modelId="{C55FC7FE-3466-324D-A375-4F4B11962F2A}" type="presParOf" srcId="{8B152458-8A7E-B44C-95DB-3E93235784E6}" destId="{221C9CAF-3F59-0049-B336-F958E62B9617}" srcOrd="0" destOrd="0" presId="urn:microsoft.com/office/officeart/2005/8/layout/hierarchy5"/>
    <dgm:cxn modelId="{8CF803E8-B337-8449-B10C-D805F222704C}" type="presParOf" srcId="{8B152458-8A7E-B44C-95DB-3E93235784E6}" destId="{A835BB99-2B44-2748-BA8B-1F42E4A8BA14}" srcOrd="1" destOrd="0" presId="urn:microsoft.com/office/officeart/2005/8/layout/hierarchy5"/>
    <dgm:cxn modelId="{44BFD044-0B32-E24B-B3C1-BF725818632B}" type="presParOf" srcId="{7E56E4D9-A020-2B4A-8DD9-6995189AF7D3}" destId="{070CAA69-03B0-F24C-9492-720899E6B160}" srcOrd="2" destOrd="0" presId="urn:microsoft.com/office/officeart/2005/8/layout/hierarchy5"/>
    <dgm:cxn modelId="{DE0F4411-E6C8-BE4D-9076-F195D5E978B0}" type="presParOf" srcId="{070CAA69-03B0-F24C-9492-720899E6B160}" destId="{886080F6-674F-C743-ABF0-84542A425B0A}" srcOrd="0" destOrd="0" presId="urn:microsoft.com/office/officeart/2005/8/layout/hierarchy5"/>
    <dgm:cxn modelId="{4517347B-4DA1-AF49-8179-7AE694B4DA56}" type="presParOf" srcId="{7E56E4D9-A020-2B4A-8DD9-6995189AF7D3}" destId="{FD4EDB0E-719D-B941-B890-33E05B702EFC}" srcOrd="3" destOrd="0" presId="urn:microsoft.com/office/officeart/2005/8/layout/hierarchy5"/>
    <dgm:cxn modelId="{2B3F3005-4E36-284D-B552-2ED63A1394A1}" type="presParOf" srcId="{FD4EDB0E-719D-B941-B890-33E05B702EFC}" destId="{55D02F28-2378-0841-9435-5D2F4CCD968B}" srcOrd="0" destOrd="0" presId="urn:microsoft.com/office/officeart/2005/8/layout/hierarchy5"/>
    <dgm:cxn modelId="{F0AF8F8F-2D55-3145-9767-AF7A22547515}" type="presParOf" srcId="{FD4EDB0E-719D-B941-B890-33E05B702EFC}" destId="{ED65D717-49D7-A841-929E-2D84E1C3F705}" srcOrd="1" destOrd="0" presId="urn:microsoft.com/office/officeart/2005/8/layout/hierarchy5"/>
    <dgm:cxn modelId="{12F82053-5264-3543-9E0F-6B4E097E9F8A}" type="presParOf" srcId="{ED65D717-49D7-A841-929E-2D84E1C3F705}" destId="{031F961D-3F74-1240-A06C-0A2363EC79B5}" srcOrd="0" destOrd="0" presId="urn:microsoft.com/office/officeart/2005/8/layout/hierarchy5"/>
    <dgm:cxn modelId="{26F79898-3617-3947-BAA3-C41B6D236CC7}" type="presParOf" srcId="{031F961D-3F74-1240-A06C-0A2363EC79B5}" destId="{8B7E89A7-FE16-6948-914A-65700DA76519}" srcOrd="0" destOrd="0" presId="urn:microsoft.com/office/officeart/2005/8/layout/hierarchy5"/>
    <dgm:cxn modelId="{E9503A45-C69C-4D47-AAD6-860C98E2E09E}" type="presParOf" srcId="{ED65D717-49D7-A841-929E-2D84E1C3F705}" destId="{EDD360A7-3AB9-544E-BBF4-CEE1B01B4B7E}" srcOrd="1" destOrd="0" presId="urn:microsoft.com/office/officeart/2005/8/layout/hierarchy5"/>
    <dgm:cxn modelId="{7F0EB37C-D54F-D04B-8B9E-B5ED57CE27C7}" type="presParOf" srcId="{EDD360A7-3AB9-544E-BBF4-CEE1B01B4B7E}" destId="{3933FE3C-EE74-5644-ABB3-BD72AAA82A62}" srcOrd="0" destOrd="0" presId="urn:microsoft.com/office/officeart/2005/8/layout/hierarchy5"/>
    <dgm:cxn modelId="{65513E02-3221-FD45-9D25-01367EA81F21}" type="presParOf" srcId="{EDD360A7-3AB9-544E-BBF4-CEE1B01B4B7E}" destId="{706AEDF1-690A-5041-9E7C-1D01343E8CCB}" srcOrd="1" destOrd="0" presId="urn:microsoft.com/office/officeart/2005/8/layout/hierarchy5"/>
    <dgm:cxn modelId="{F23C95E0-D103-D844-91F3-CF34AC84C4C5}" type="presParOf" srcId="{706AEDF1-690A-5041-9E7C-1D01343E8CCB}" destId="{F1A99ACE-F69E-2D4D-99DA-0EE5E855DB68}" srcOrd="0" destOrd="0" presId="urn:microsoft.com/office/officeart/2005/8/layout/hierarchy5"/>
    <dgm:cxn modelId="{C51B194B-F356-C344-9202-CA7B26D8CBDD}" type="presParOf" srcId="{F1A99ACE-F69E-2D4D-99DA-0EE5E855DB68}" destId="{D97C9E2D-C213-734F-B60E-BBA7EF37A19F}" srcOrd="0" destOrd="0" presId="urn:microsoft.com/office/officeart/2005/8/layout/hierarchy5"/>
    <dgm:cxn modelId="{2AE21298-8CAE-3848-A08D-C06F96AE1A27}" type="presParOf" srcId="{706AEDF1-690A-5041-9E7C-1D01343E8CCB}" destId="{9DADD097-8A93-5342-99E8-8390F439340B}" srcOrd="1" destOrd="0" presId="urn:microsoft.com/office/officeart/2005/8/layout/hierarchy5"/>
    <dgm:cxn modelId="{4D26D4DF-42C1-C04E-94C5-6342A91B60F3}" type="presParOf" srcId="{9DADD097-8A93-5342-99E8-8390F439340B}" destId="{5461BFF1-D96F-8947-A9B2-17D8F2ADD446}" srcOrd="0" destOrd="0" presId="urn:microsoft.com/office/officeart/2005/8/layout/hierarchy5"/>
    <dgm:cxn modelId="{FF2E4BE4-ABD5-C64D-9F8F-08841021DAF3}" type="presParOf" srcId="{9DADD097-8A93-5342-99E8-8390F439340B}" destId="{7E4192CE-2E72-CE4B-8768-D9DB805B3450}" srcOrd="1" destOrd="0" presId="urn:microsoft.com/office/officeart/2005/8/layout/hierarchy5"/>
    <dgm:cxn modelId="{0D62D80C-E009-3044-B986-9CFB82B9056E}" type="presParOf" srcId="{ED65D717-49D7-A841-929E-2D84E1C3F705}" destId="{66F13031-F75E-D844-A099-232EB22FB6E2}" srcOrd="2" destOrd="0" presId="urn:microsoft.com/office/officeart/2005/8/layout/hierarchy5"/>
    <dgm:cxn modelId="{7BDD55BA-7EA3-B746-8B13-F15657494C35}" type="presParOf" srcId="{66F13031-F75E-D844-A099-232EB22FB6E2}" destId="{B10FF412-A77A-5D4D-AC80-7CFFF767CC26}" srcOrd="0" destOrd="0" presId="urn:microsoft.com/office/officeart/2005/8/layout/hierarchy5"/>
    <dgm:cxn modelId="{074094DB-1B93-B94F-A7D2-04C26FCF909D}" type="presParOf" srcId="{ED65D717-49D7-A841-929E-2D84E1C3F705}" destId="{C854021C-7DD2-FD4C-B5A9-2485D3BA72CE}" srcOrd="3" destOrd="0" presId="urn:microsoft.com/office/officeart/2005/8/layout/hierarchy5"/>
    <dgm:cxn modelId="{BD1CCB3D-CC8E-E144-9257-EE9BDFBC58F4}" type="presParOf" srcId="{C854021C-7DD2-FD4C-B5A9-2485D3BA72CE}" destId="{92CE0197-96BE-C146-9392-71643BA1F606}" srcOrd="0" destOrd="0" presId="urn:microsoft.com/office/officeart/2005/8/layout/hierarchy5"/>
    <dgm:cxn modelId="{DBBC944E-2AA8-464B-888A-F092DA248219}" type="presParOf" srcId="{C854021C-7DD2-FD4C-B5A9-2485D3BA72CE}" destId="{4F51183B-8D4A-0A42-A5AA-F95ACCACE3DC}" srcOrd="1" destOrd="0" presId="urn:microsoft.com/office/officeart/2005/8/layout/hierarchy5"/>
    <dgm:cxn modelId="{A8CF4AF7-EE8C-0A47-8060-DC9A9F203257}" type="presParOf" srcId="{4F51183B-8D4A-0A42-A5AA-F95ACCACE3DC}" destId="{4953A121-5957-5A43-A424-1A2809E07536}" srcOrd="0" destOrd="0" presId="urn:microsoft.com/office/officeart/2005/8/layout/hierarchy5"/>
    <dgm:cxn modelId="{CA493F5D-F55C-D44D-B7F0-7E209DE3B08F}" type="presParOf" srcId="{4953A121-5957-5A43-A424-1A2809E07536}" destId="{ECD3D4EF-C09E-8C41-97CA-6D17648E0F23}" srcOrd="0" destOrd="0" presId="urn:microsoft.com/office/officeart/2005/8/layout/hierarchy5"/>
    <dgm:cxn modelId="{49FBD612-9308-7B43-9E6F-4600ACB8A58B}" type="presParOf" srcId="{4F51183B-8D4A-0A42-A5AA-F95ACCACE3DC}" destId="{95589B5A-23D4-9245-8A2C-F4BE2BD882A6}" srcOrd="1" destOrd="0" presId="urn:microsoft.com/office/officeart/2005/8/layout/hierarchy5"/>
    <dgm:cxn modelId="{C33C5EC3-8DC8-DA4F-87A0-43B2B6314545}" type="presParOf" srcId="{95589B5A-23D4-9245-8A2C-F4BE2BD882A6}" destId="{BA5D4AFC-513D-904C-929B-9E59DC469C1C}" srcOrd="0" destOrd="0" presId="urn:microsoft.com/office/officeart/2005/8/layout/hierarchy5"/>
    <dgm:cxn modelId="{AD9782B5-F3CB-B743-9639-4EA0B45F1A5A}" type="presParOf" srcId="{95589B5A-23D4-9245-8A2C-F4BE2BD882A6}" destId="{17123F71-7DB5-5A4A-868D-486B2A0BF4DF}" srcOrd="1" destOrd="0" presId="urn:microsoft.com/office/officeart/2005/8/layout/hierarchy5"/>
    <dgm:cxn modelId="{BCD2007B-CEAD-424C-BAB4-F2FE45716E3D}" type="presParOf" srcId="{17123F71-7DB5-5A4A-868D-486B2A0BF4DF}" destId="{AC37C01C-3DB0-E243-975F-107C623D30C4}" srcOrd="0" destOrd="0" presId="urn:microsoft.com/office/officeart/2005/8/layout/hierarchy5"/>
    <dgm:cxn modelId="{D1CFF251-88E2-564E-9969-5F7450D041D8}" type="presParOf" srcId="{AC37C01C-3DB0-E243-975F-107C623D30C4}" destId="{9B3365CF-F5A9-B44D-8613-E6E28A16E1E7}" srcOrd="0" destOrd="0" presId="urn:microsoft.com/office/officeart/2005/8/layout/hierarchy5"/>
    <dgm:cxn modelId="{DB3D06AB-CA8F-2445-BF66-973BBC367CC3}" type="presParOf" srcId="{17123F71-7DB5-5A4A-868D-486B2A0BF4DF}" destId="{C5848936-1CD1-484B-B263-A35F16823360}" srcOrd="1" destOrd="0" presId="urn:microsoft.com/office/officeart/2005/8/layout/hierarchy5"/>
    <dgm:cxn modelId="{C082BF3B-F11B-1D4D-A2D9-E24F6C9C8C60}" type="presParOf" srcId="{C5848936-1CD1-484B-B263-A35F16823360}" destId="{1E06612D-F92A-D449-84C6-49735490689A}" srcOrd="0" destOrd="0" presId="urn:microsoft.com/office/officeart/2005/8/layout/hierarchy5"/>
    <dgm:cxn modelId="{6F0D7C27-C355-7D41-80E6-A0C8005AE4AA}" type="presParOf" srcId="{C5848936-1CD1-484B-B263-A35F16823360}" destId="{677CD7DF-E483-4B49-9951-22C59CD1F917}" srcOrd="1" destOrd="0" presId="urn:microsoft.com/office/officeart/2005/8/layout/hierarchy5"/>
    <dgm:cxn modelId="{B3C9E1A2-4FBD-C549-8E18-B231652611AC}" type="presParOf" srcId="{17123F71-7DB5-5A4A-868D-486B2A0BF4DF}" destId="{50C99DB9-9BB0-F04F-9BDE-6954EBC7B966}" srcOrd="2" destOrd="0" presId="urn:microsoft.com/office/officeart/2005/8/layout/hierarchy5"/>
    <dgm:cxn modelId="{D114DFC6-3C96-DF40-B946-D751E996F39F}" type="presParOf" srcId="{50C99DB9-9BB0-F04F-9BDE-6954EBC7B966}" destId="{2A472AA1-0CAB-A541-B487-A218DA1968C2}" srcOrd="0" destOrd="0" presId="urn:microsoft.com/office/officeart/2005/8/layout/hierarchy5"/>
    <dgm:cxn modelId="{6DDB5430-4C59-504A-9498-4B90EEE934FB}" type="presParOf" srcId="{17123F71-7DB5-5A4A-868D-486B2A0BF4DF}" destId="{94183DDD-BDAF-DB4D-9A08-A9AECD089A28}" srcOrd="3" destOrd="0" presId="urn:microsoft.com/office/officeart/2005/8/layout/hierarchy5"/>
    <dgm:cxn modelId="{57352056-D1D6-A245-BA36-6226CB293E79}" type="presParOf" srcId="{94183DDD-BDAF-DB4D-9A08-A9AECD089A28}" destId="{7B0221F3-5D0D-5D4E-8BCD-63CF8E0DEB5D}" srcOrd="0" destOrd="0" presId="urn:microsoft.com/office/officeart/2005/8/layout/hierarchy5"/>
    <dgm:cxn modelId="{E48DE1C5-C575-0244-8134-5356945DD6F7}" type="presParOf" srcId="{94183DDD-BDAF-DB4D-9A08-A9AECD089A28}" destId="{C0619D3B-3E71-A84A-989D-E6D782868BD7}" srcOrd="1" destOrd="0" presId="urn:microsoft.com/office/officeart/2005/8/layout/hierarchy5"/>
    <dgm:cxn modelId="{E0F407EC-D3C3-9B41-9C4E-4E2C552E462E}" type="presParOf" srcId="{C0619D3B-3E71-A84A-989D-E6D782868BD7}" destId="{9D0A1A56-9B1F-BA4C-BE4E-A2CF6B432669}" srcOrd="0" destOrd="0" presId="urn:microsoft.com/office/officeart/2005/8/layout/hierarchy5"/>
    <dgm:cxn modelId="{D99CAF9B-34DF-0C43-A19D-4A82E9F1D108}" type="presParOf" srcId="{9D0A1A56-9B1F-BA4C-BE4E-A2CF6B432669}" destId="{D6A97811-54BB-2D48-9786-C8ECD0E65D37}" srcOrd="0" destOrd="0" presId="urn:microsoft.com/office/officeart/2005/8/layout/hierarchy5"/>
    <dgm:cxn modelId="{E88F04F5-EA9A-4142-89F2-9E42F5C31071}" type="presParOf" srcId="{C0619D3B-3E71-A84A-989D-E6D782868BD7}" destId="{42C111A5-AEC5-A545-8341-E43FBEB7A8CD}" srcOrd="1" destOrd="0" presId="urn:microsoft.com/office/officeart/2005/8/layout/hierarchy5"/>
    <dgm:cxn modelId="{C38C4D39-3728-7D4D-A7DD-9F3C7802C6A8}" type="presParOf" srcId="{42C111A5-AEC5-A545-8341-E43FBEB7A8CD}" destId="{3559B619-D837-754B-8102-207C84454180}" srcOrd="0" destOrd="0" presId="urn:microsoft.com/office/officeart/2005/8/layout/hierarchy5"/>
    <dgm:cxn modelId="{E5EE7F49-E774-2841-971E-2FA257C67DCF}" type="presParOf" srcId="{42C111A5-AEC5-A545-8341-E43FBEB7A8CD}" destId="{895302B9-FCDA-2B4B-A528-938F37E874EA}" srcOrd="1" destOrd="0" presId="urn:microsoft.com/office/officeart/2005/8/layout/hierarchy5"/>
    <dgm:cxn modelId="{DAB31E96-9166-FC47-BD72-425162029542}" type="presParOf" srcId="{895302B9-FCDA-2B4B-A528-938F37E874EA}" destId="{A38CC815-9508-6641-B741-E8CDBD18E515}" srcOrd="0" destOrd="0" presId="urn:microsoft.com/office/officeart/2005/8/layout/hierarchy5"/>
    <dgm:cxn modelId="{B8E4587F-E8EE-7E4A-A957-BB95E4F2E455}" type="presParOf" srcId="{A38CC815-9508-6641-B741-E8CDBD18E515}" destId="{04B8F778-F898-274F-8926-69CC523E0CA1}" srcOrd="0" destOrd="0" presId="urn:microsoft.com/office/officeart/2005/8/layout/hierarchy5"/>
    <dgm:cxn modelId="{81A4F07B-F9F6-984C-ADAF-E16D49CA5036}" type="presParOf" srcId="{895302B9-FCDA-2B4B-A528-938F37E874EA}" destId="{4D6E8784-8752-F04F-8A92-2DD7FB304353}" srcOrd="1" destOrd="0" presId="urn:microsoft.com/office/officeart/2005/8/layout/hierarchy5"/>
    <dgm:cxn modelId="{9B582724-9A06-E74D-9C16-145023AC25A1}" type="presParOf" srcId="{4D6E8784-8752-F04F-8A92-2DD7FB304353}" destId="{256FC380-A617-6B41-88D9-CC1DC21526CC}" srcOrd="0" destOrd="0" presId="urn:microsoft.com/office/officeart/2005/8/layout/hierarchy5"/>
    <dgm:cxn modelId="{CE58B9A8-F396-9C4A-8F62-AC924ED5397A}" type="presParOf" srcId="{4D6E8784-8752-F04F-8A92-2DD7FB304353}" destId="{00260CFC-C2A6-F540-87E3-4B20056E52FC}" srcOrd="1" destOrd="0" presId="urn:microsoft.com/office/officeart/2005/8/layout/hierarchy5"/>
    <dgm:cxn modelId="{330ADFF9-2948-F844-9B78-2C8B23F61D37}" type="presParOf" srcId="{C0619D3B-3E71-A84A-989D-E6D782868BD7}" destId="{E812A06F-B290-0F49-949F-B3F0BEDC6DD1}" srcOrd="2" destOrd="0" presId="urn:microsoft.com/office/officeart/2005/8/layout/hierarchy5"/>
    <dgm:cxn modelId="{FCDAD315-8A00-BC4F-94A4-A4FF0BAD7209}" type="presParOf" srcId="{E812A06F-B290-0F49-949F-B3F0BEDC6DD1}" destId="{90C33F72-A687-C24C-8E67-B03C2EA3B10B}" srcOrd="0" destOrd="0" presId="urn:microsoft.com/office/officeart/2005/8/layout/hierarchy5"/>
    <dgm:cxn modelId="{31A3343C-8E5D-3D43-8367-E2A177234AD1}" type="presParOf" srcId="{C0619D3B-3E71-A84A-989D-E6D782868BD7}" destId="{E5B4616F-6A6F-5444-926D-7544A04958A9}" srcOrd="3" destOrd="0" presId="urn:microsoft.com/office/officeart/2005/8/layout/hierarchy5"/>
    <dgm:cxn modelId="{08327E14-AE17-EC4A-9F12-57CABFD4073D}" type="presParOf" srcId="{E5B4616F-6A6F-5444-926D-7544A04958A9}" destId="{C9846AA6-296A-4441-A7A1-728CAB3DCCDA}" srcOrd="0" destOrd="0" presId="urn:microsoft.com/office/officeart/2005/8/layout/hierarchy5"/>
    <dgm:cxn modelId="{FF814651-0202-FC45-8DB7-51A80FB50E60}" type="presParOf" srcId="{E5B4616F-6A6F-5444-926D-7544A04958A9}" destId="{DB273E12-5BE6-C640-ACB8-3E3857A66EFE}" srcOrd="1" destOrd="0" presId="urn:microsoft.com/office/officeart/2005/8/layout/hierarchy5"/>
    <dgm:cxn modelId="{4984EC48-4D6C-6349-812C-9A463919CA48}" type="presParOf" srcId="{DB273E12-5BE6-C640-ACB8-3E3857A66EFE}" destId="{F418EDBA-514D-5849-8750-564C8A862E31}" srcOrd="0" destOrd="0" presId="urn:microsoft.com/office/officeart/2005/8/layout/hierarchy5"/>
    <dgm:cxn modelId="{BC469D89-40F5-494E-ABB3-DB21FD7A8EE2}" type="presParOf" srcId="{F418EDBA-514D-5849-8750-564C8A862E31}" destId="{4B580FEB-6F77-5343-B986-AE10AC06D391}" srcOrd="0" destOrd="0" presId="urn:microsoft.com/office/officeart/2005/8/layout/hierarchy5"/>
    <dgm:cxn modelId="{EC825E7E-591E-5542-AD96-85275457B969}" type="presParOf" srcId="{DB273E12-5BE6-C640-ACB8-3E3857A66EFE}" destId="{BB295847-1532-0548-94BA-F95D7E6D7091}" srcOrd="1" destOrd="0" presId="urn:microsoft.com/office/officeart/2005/8/layout/hierarchy5"/>
    <dgm:cxn modelId="{20FB4C89-494E-0240-80FF-3E9E9257E52D}" type="presParOf" srcId="{BB295847-1532-0548-94BA-F95D7E6D7091}" destId="{D2929E26-1F90-6D49-AA14-FCEE36A6CB56}" srcOrd="0" destOrd="0" presId="urn:microsoft.com/office/officeart/2005/8/layout/hierarchy5"/>
    <dgm:cxn modelId="{BE80556A-645C-144C-871C-877F8F6EF2BA}" type="presParOf" srcId="{BB295847-1532-0548-94BA-F95D7E6D7091}" destId="{17CC88A1-3A4A-8649-8ABE-A20BB8CE70FC}" srcOrd="1" destOrd="0" presId="urn:microsoft.com/office/officeart/2005/8/layout/hierarchy5"/>
    <dgm:cxn modelId="{9AF8121C-6C30-B54E-892C-C326D5C49415}" type="presParOf" srcId="{7E56E4D9-A020-2B4A-8DD9-6995189AF7D3}" destId="{3E663769-2BE0-6B49-BC3B-D8615EAAA421}" srcOrd="4" destOrd="0" presId="urn:microsoft.com/office/officeart/2005/8/layout/hierarchy5"/>
    <dgm:cxn modelId="{F50DCC7B-C341-9C48-8BE0-2398A095C905}" type="presParOf" srcId="{3E663769-2BE0-6B49-BC3B-D8615EAAA421}" destId="{6E9C2A4E-9125-5649-BA8E-5A6960930B11}" srcOrd="0" destOrd="0" presId="urn:microsoft.com/office/officeart/2005/8/layout/hierarchy5"/>
    <dgm:cxn modelId="{B86D302C-54FA-BC40-AF7A-61DB6645F418}" type="presParOf" srcId="{7E56E4D9-A020-2B4A-8DD9-6995189AF7D3}" destId="{4BCCDD43-2CCE-7D40-B67E-F22DF2783F0C}" srcOrd="5" destOrd="0" presId="urn:microsoft.com/office/officeart/2005/8/layout/hierarchy5"/>
    <dgm:cxn modelId="{079F3F96-4450-124C-91DE-DD46928A28DA}" type="presParOf" srcId="{4BCCDD43-2CCE-7D40-B67E-F22DF2783F0C}" destId="{05FE9CF1-B2D6-2043-8D0C-D2516ECD6FB0}" srcOrd="0" destOrd="0" presId="urn:microsoft.com/office/officeart/2005/8/layout/hierarchy5"/>
    <dgm:cxn modelId="{FBECCC9E-84F4-0B45-92DB-1B3DD720DCBD}" type="presParOf" srcId="{4BCCDD43-2CCE-7D40-B67E-F22DF2783F0C}" destId="{E6111608-23BB-EA4C-A9AD-5891D3777124}" srcOrd="1" destOrd="0" presId="urn:microsoft.com/office/officeart/2005/8/layout/hierarchy5"/>
    <dgm:cxn modelId="{FB4D41B9-99D6-0C4F-88D1-41A2F000D010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6529CAEC-C061-0A45-B3B8-9472347AAD14}" type="presOf" srcId="{C3DA678B-B0A6-6B49-9543-92143C2891DA}" destId="{1E06612D-F92A-D449-84C6-49735490689A}" srcOrd="0" destOrd="0" presId="urn:microsoft.com/office/officeart/2005/8/layout/hierarchy5"/>
    <dgm:cxn modelId="{AC6E032E-9B6E-0F42-8BAD-AB7B3F268854}" type="presOf" srcId="{7BF84856-3B90-4145-B7D3-5BB2A33F37D0}" destId="{070CAA69-03B0-F24C-9492-720899E6B160}" srcOrd="0" destOrd="0" presId="urn:microsoft.com/office/officeart/2005/8/layout/hierarchy5"/>
    <dgm:cxn modelId="{32239E21-67EB-5944-AC31-270A4E5C6D96}" type="presOf" srcId="{7BF84856-3B90-4145-B7D3-5BB2A33F37D0}" destId="{886080F6-674F-C743-ABF0-84542A425B0A}" srcOrd="1" destOrd="0" presId="urn:microsoft.com/office/officeart/2005/8/layout/hierarchy5"/>
    <dgm:cxn modelId="{6B1E952B-63A1-4D44-B64E-3137C068C5A1}" type="presOf" srcId="{4E17C6A3-9B26-D947-AA15-E97E5BA220E5}" destId="{B10FF412-A77A-5D4D-AC80-7CFFF767CC26}" srcOrd="1" destOrd="0" presId="urn:microsoft.com/office/officeart/2005/8/layout/hierarchy5"/>
    <dgm:cxn modelId="{0FF8EBEB-59DB-0C4D-B2E5-EC7615530CC6}" type="presOf" srcId="{4F9A35A4-B372-644D-BDB7-61660A4A26E6}" destId="{E810B35D-2F6A-C347-9837-B725ECEB6BA6}" srcOrd="0" destOrd="0" presId="urn:microsoft.com/office/officeart/2005/8/layout/hierarchy5"/>
    <dgm:cxn modelId="{11620277-FA78-F34E-96D7-D3F3785BBB37}" type="presOf" srcId="{F1618591-CE98-824D-9830-378B3B304A24}" destId="{BA5D4AFC-513D-904C-929B-9E59DC469C1C}" srcOrd="0" destOrd="0" presId="urn:microsoft.com/office/officeart/2005/8/layout/hierarchy5"/>
    <dgm:cxn modelId="{B8465942-0DF4-1340-8854-40B13D8E6D9B}" type="presOf" srcId="{4EFED201-BA1F-AE4A-B3F6-3570859DEAD8}" destId="{4B580FEB-6F77-5343-B986-AE10AC06D391}" srcOrd="1" destOrd="0" presId="urn:microsoft.com/office/officeart/2005/8/layout/hierarchy5"/>
    <dgm:cxn modelId="{D18BE5D5-5DDD-3646-B53E-8F060A65E0E6}" type="presOf" srcId="{3EB185C6-E2F4-7541-9D05-21974232E934}" destId="{55D02F28-2378-0841-9435-5D2F4CCD968B}" srcOrd="0" destOrd="0" presId="urn:microsoft.com/office/officeart/2005/8/layout/hierarchy5"/>
    <dgm:cxn modelId="{A25E44CB-02B3-7846-AFCD-376D0140D091}" type="presOf" srcId="{DD59BA61-EF50-8844-89AF-5D71C449109A}" destId="{90C33F72-A687-C24C-8E67-B03C2EA3B10B}" srcOrd="1" destOrd="0" presId="urn:microsoft.com/office/officeart/2005/8/layout/hierarchy5"/>
    <dgm:cxn modelId="{A806DF3E-3717-E342-916C-B4CD30CE24FE}" type="presOf" srcId="{5F86ADFF-C4AE-0344-A239-0C856C5869D2}" destId="{50C99DB9-9BB0-F04F-9BDE-6954EBC7B966}" srcOrd="0" destOrd="0" presId="urn:microsoft.com/office/officeart/2005/8/layout/hierarchy5"/>
    <dgm:cxn modelId="{26C63459-678B-3D4B-87CB-C6299CE29D16}" type="presOf" srcId="{7F9ADF7A-99FC-9947-A328-5B51C67FEA1F}" destId="{9B3365CF-F5A9-B44D-8613-E6E28A16E1E7}" srcOrd="1" destOrd="0" presId="urn:microsoft.com/office/officeart/2005/8/layout/hierarchy5"/>
    <dgm:cxn modelId="{B057FB74-FDF2-A440-89C1-E4A4F153FE54}" type="presOf" srcId="{87693AF5-719A-194B-B1CA-C8804C931FC7}" destId="{9D0A1A56-9B1F-BA4C-BE4E-A2CF6B432669}" srcOrd="0" destOrd="0" presId="urn:microsoft.com/office/officeart/2005/8/layout/hierarchy5"/>
    <dgm:cxn modelId="{62A31FB8-3EAA-1342-AF10-6D59E3B87A7A}" type="presOf" srcId="{BE3DAFC3-22BF-C341-8077-FCF437DC7C8D}" destId="{5461BFF1-D96F-8947-A9B2-17D8F2ADD446}" srcOrd="0" destOrd="0" presId="urn:microsoft.com/office/officeart/2005/8/layout/hierarchy5"/>
    <dgm:cxn modelId="{E6E289A9-220B-9640-B529-AF659413B1F4}" type="presOf" srcId="{6FFC7796-5763-0A47-9BC6-31AA9E481410}" destId="{A38CC815-9508-6641-B741-E8CDBD18E515}" srcOrd="0" destOrd="0" presId="urn:microsoft.com/office/officeart/2005/8/layout/hierarchy5"/>
    <dgm:cxn modelId="{67A7598C-5211-6A44-B117-7F1D52617D51}" type="presOf" srcId="{4E17C6A3-9B26-D947-AA15-E97E5BA220E5}" destId="{66F13031-F75E-D844-A099-232EB22FB6E2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D694B45D-F35B-AB4A-8D06-FC3DA9CB6747}" type="presOf" srcId="{3CFDA553-883D-C745-A3C7-8A4BA92F937B}" destId="{C10BF867-1A7A-4446-A053-A40303DB35CE}" srcOrd="0" destOrd="0" presId="urn:microsoft.com/office/officeart/2005/8/layout/hierarchy5"/>
    <dgm:cxn modelId="{4D41CCEC-335E-CF46-8872-B9C443C7D104}" type="presOf" srcId="{444A9F1E-5234-3643-B518-2F9037C23EAF}" destId="{D97C9E2D-C213-734F-B60E-BBA7EF37A19F}" srcOrd="1" destOrd="0" presId="urn:microsoft.com/office/officeart/2005/8/layout/hierarchy5"/>
    <dgm:cxn modelId="{0213890A-7920-A842-A245-0698A89E467C}" type="presOf" srcId="{0C310DF1-E58A-A348-8D62-BD8C1463842A}" destId="{C9846AA6-296A-4441-A7A1-728CAB3DCCDA}" srcOrd="0" destOrd="0" presId="urn:microsoft.com/office/officeart/2005/8/layout/hierarchy5"/>
    <dgm:cxn modelId="{20AB7492-FAB0-674C-9FD2-8BC0FEB5A1E1}" type="presOf" srcId="{20454766-565B-7B4E-AEEB-A6138568AF92}" destId="{4953A121-5957-5A43-A424-1A2809E07536}" srcOrd="0" destOrd="0" presId="urn:microsoft.com/office/officeart/2005/8/layout/hierarchy5"/>
    <dgm:cxn modelId="{40D20E85-015B-E146-A86E-04D7DEBF7330}" type="presOf" srcId="{87693AF5-719A-194B-B1CA-C8804C931FC7}" destId="{D6A97811-54BB-2D48-9786-C8ECD0E65D37}" srcOrd="1" destOrd="0" presId="urn:microsoft.com/office/officeart/2005/8/layout/hierarchy5"/>
    <dgm:cxn modelId="{CF8B57B3-3F07-6840-9EC8-DA561C6ADFE1}" type="presOf" srcId="{A7910F0B-92AE-E04B-9035-7A6DEAC4BFEF}" destId="{6E9C2A4E-9125-5649-BA8E-5A6960930B11}" srcOrd="1" destOrd="0" presId="urn:microsoft.com/office/officeart/2005/8/layout/hierarchy5"/>
    <dgm:cxn modelId="{BC0C849B-BF0F-6E4A-8DA9-08006BF1184C}" type="presOf" srcId="{F339F5B8-F89A-754B-9BFA-65874C60DB7A}" destId="{3559B619-D837-754B-8102-207C84454180}" srcOrd="0" destOrd="0" presId="urn:microsoft.com/office/officeart/2005/8/layout/hierarchy5"/>
    <dgm:cxn modelId="{0A3B332F-795F-6F4C-9808-98E74264F986}" type="presOf" srcId="{DD59BA61-EF50-8844-89AF-5D71C449109A}" destId="{E812A06F-B290-0F49-949F-B3F0BEDC6DD1}" srcOrd="0" destOrd="0" presId="urn:microsoft.com/office/officeart/2005/8/layout/hierarchy5"/>
    <dgm:cxn modelId="{1DD1ED56-B6C8-064E-B39D-B4C5816A1314}" type="presOf" srcId="{D3C99FA0-09AB-8444-9973-1CD2E4BF1D85}" destId="{8B7E89A7-FE16-6948-914A-65700DA76519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DA7C6FE7-8209-4849-AF19-08498060FD38}" type="presOf" srcId="{9A718BD6-94BB-1D4B-B73D-7155F75AE044}" destId="{256FC380-A617-6B41-88D9-CC1DC21526CC}" srcOrd="0" destOrd="0" presId="urn:microsoft.com/office/officeart/2005/8/layout/hierarchy5"/>
    <dgm:cxn modelId="{2FFD122F-CF13-FD40-8BB8-019919343C0E}" type="presOf" srcId="{6FFC7796-5763-0A47-9BC6-31AA9E481410}" destId="{04B8F778-F898-274F-8926-69CC523E0CA1}" srcOrd="1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FBD35C71-B1E0-BF41-B4BB-B297ED095743}" type="presOf" srcId="{444A9F1E-5234-3643-B518-2F9037C23EAF}" destId="{F1A99ACE-F69E-2D4D-99DA-0EE5E855DB68}" srcOrd="0" destOrd="0" presId="urn:microsoft.com/office/officeart/2005/8/layout/hierarchy5"/>
    <dgm:cxn modelId="{18DBECC3-9E06-314E-B47D-F150F8957EED}" type="presOf" srcId="{4EFED201-BA1F-AE4A-B3F6-3570859DEAD8}" destId="{F418EDBA-514D-5849-8750-564C8A862E31}" srcOrd="0" destOrd="0" presId="urn:microsoft.com/office/officeart/2005/8/layout/hierarchy5"/>
    <dgm:cxn modelId="{6D300E6D-6319-8C4E-AF26-14529628B174}" type="presOf" srcId="{A7910F0B-92AE-E04B-9035-7A6DEAC4BFEF}" destId="{3E663769-2BE0-6B49-BC3B-D8615EAAA421}" srcOrd="0" destOrd="0" presId="urn:microsoft.com/office/officeart/2005/8/layout/hierarchy5"/>
    <dgm:cxn modelId="{9E467E3E-D7B2-9C41-B4CF-C7897BA4D6D4}" type="presOf" srcId="{3C2C3A37-3C54-3D49-8FA9-D5E109B5DB22}" destId="{92CE0197-96BE-C146-9392-71643BA1F606}" srcOrd="0" destOrd="0" presId="urn:microsoft.com/office/officeart/2005/8/layout/hierarchy5"/>
    <dgm:cxn modelId="{4EF0FB4E-4E4A-EB41-AF0D-BE9635EDA54F}" type="presOf" srcId="{20454766-565B-7B4E-AEEB-A6138568AF92}" destId="{ECD3D4EF-C09E-8C41-97CA-6D17648E0F23}" srcOrd="1" destOrd="0" presId="urn:microsoft.com/office/officeart/2005/8/layout/hierarchy5"/>
    <dgm:cxn modelId="{F4D1E959-4625-0C48-A19B-AD8AD9922009}" type="presOf" srcId="{530EEE34-27A1-B446-AEFF-496FFF9994F7}" destId="{3933FE3C-EE74-5644-ABB3-BD72AAA82A62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796FE7D7-C7A2-044F-A4EE-ED5F69783D0D}" type="presOf" srcId="{A3CB4B28-1750-E142-BCD2-7E2EB273B516}" destId="{D2929E26-1F90-6D49-AA14-FCEE36A6CB56}" srcOrd="0" destOrd="0" presId="urn:microsoft.com/office/officeart/2005/8/layout/hierarchy5"/>
    <dgm:cxn modelId="{4894E676-FBDB-5949-A0DF-06C8FC85957B}" type="presOf" srcId="{37594504-D479-E141-9AB9-DFE920523AC7}" destId="{A183BC37-C33A-0B45-B57E-7D763330C59C}" srcOrd="1" destOrd="0" presId="urn:microsoft.com/office/officeart/2005/8/layout/hierarchy5"/>
    <dgm:cxn modelId="{2A5FE32C-44B7-164B-A32C-A52B06D612A6}" type="presOf" srcId="{A45C318E-9B0A-2E43-987C-C10EFC0359A9}" destId="{05FE9CF1-B2D6-2043-8D0C-D2516ECD6FB0}" srcOrd="0" destOrd="0" presId="urn:microsoft.com/office/officeart/2005/8/layout/hierarchy5"/>
    <dgm:cxn modelId="{56284699-8F51-0748-A860-AAAD9A1990CC}" type="presOf" srcId="{7F9ADF7A-99FC-9947-A328-5B51C67FEA1F}" destId="{AC37C01C-3DB0-E243-975F-107C623D30C4}" srcOrd="0" destOrd="0" presId="urn:microsoft.com/office/officeart/2005/8/layout/hierarchy5"/>
    <dgm:cxn modelId="{4AEF2505-9433-CD46-A12D-239D761AD3CA}" type="presOf" srcId="{3DCFC548-AC4F-9549-8C07-430D8CD6CF00}" destId="{221C9CAF-3F59-0049-B336-F958E62B9617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ACE74693-EB08-AA40-B299-AAD20B1EB6E1}" type="presOf" srcId="{37594504-D479-E141-9AB9-DFE920523AC7}" destId="{FFE61F10-2E9E-F747-96FA-18547165C978}" srcOrd="0" destOrd="0" presId="urn:microsoft.com/office/officeart/2005/8/layout/hierarchy5"/>
    <dgm:cxn modelId="{5E3A2730-927E-9949-866A-3B130C5F85EF}" type="presOf" srcId="{1B735653-0644-F449-B4C4-0ED1F6A4C7E0}" destId="{7B0221F3-5D0D-5D4E-8BCD-63CF8E0DEB5D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260E656C-BD2C-D549-A1AA-B9F12A7CA7BB}" type="presOf" srcId="{D3C99FA0-09AB-8444-9973-1CD2E4BF1D85}" destId="{031F961D-3F74-1240-A06C-0A2363EC79B5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D24FC913-0EF4-A547-8FD8-F6B04107465F}" type="presOf" srcId="{5F86ADFF-C4AE-0344-A239-0C856C5869D2}" destId="{2A472AA1-0CAB-A541-B487-A218DA1968C2}" srcOrd="1" destOrd="0" presId="urn:microsoft.com/office/officeart/2005/8/layout/hierarchy5"/>
    <dgm:cxn modelId="{0CBDD29A-E54E-284F-B263-92BFCDC9D2D7}" type="presParOf" srcId="{E810B35D-2F6A-C347-9837-B725ECEB6BA6}" destId="{3DD859A7-BADB-7548-B999-D5D1694DE6E9}" srcOrd="0" destOrd="0" presId="urn:microsoft.com/office/officeart/2005/8/layout/hierarchy5"/>
    <dgm:cxn modelId="{A823A669-5EA7-F343-B16B-53CE14AA34D8}" type="presParOf" srcId="{3DD859A7-BADB-7548-B999-D5D1694DE6E9}" destId="{DE4BCF83-B2F8-0745-B6E9-F0DB554E1593}" srcOrd="0" destOrd="0" presId="urn:microsoft.com/office/officeart/2005/8/layout/hierarchy5"/>
    <dgm:cxn modelId="{76348D6D-A68D-1C47-89D3-5CCDFA464F4C}" type="presParOf" srcId="{DE4BCF83-B2F8-0745-B6E9-F0DB554E1593}" destId="{AF30A732-6CFB-F248-9309-4B678704E064}" srcOrd="0" destOrd="0" presId="urn:microsoft.com/office/officeart/2005/8/layout/hierarchy5"/>
    <dgm:cxn modelId="{6BCE5C12-C443-D740-AD65-AFA46AB740BC}" type="presParOf" srcId="{AF30A732-6CFB-F248-9309-4B678704E064}" destId="{C10BF867-1A7A-4446-A053-A40303DB35CE}" srcOrd="0" destOrd="0" presId="urn:microsoft.com/office/officeart/2005/8/layout/hierarchy5"/>
    <dgm:cxn modelId="{FBC0B7C4-E703-D54C-B8FE-EF1FDAD92E1D}" type="presParOf" srcId="{AF30A732-6CFB-F248-9309-4B678704E064}" destId="{7E56E4D9-A020-2B4A-8DD9-6995189AF7D3}" srcOrd="1" destOrd="0" presId="urn:microsoft.com/office/officeart/2005/8/layout/hierarchy5"/>
    <dgm:cxn modelId="{C7D88043-F652-EE4A-BA0D-07B401B7D82F}" type="presParOf" srcId="{7E56E4D9-A020-2B4A-8DD9-6995189AF7D3}" destId="{FFE61F10-2E9E-F747-96FA-18547165C978}" srcOrd="0" destOrd="0" presId="urn:microsoft.com/office/officeart/2005/8/layout/hierarchy5"/>
    <dgm:cxn modelId="{586A304C-0B04-7D4F-AD82-BA7E2ACAE07A}" type="presParOf" srcId="{FFE61F10-2E9E-F747-96FA-18547165C978}" destId="{A183BC37-C33A-0B45-B57E-7D763330C59C}" srcOrd="0" destOrd="0" presId="urn:microsoft.com/office/officeart/2005/8/layout/hierarchy5"/>
    <dgm:cxn modelId="{E0125F4D-9EB3-144E-B151-591650407166}" type="presParOf" srcId="{7E56E4D9-A020-2B4A-8DD9-6995189AF7D3}" destId="{8B152458-8A7E-B44C-95DB-3E93235784E6}" srcOrd="1" destOrd="0" presId="urn:microsoft.com/office/officeart/2005/8/layout/hierarchy5"/>
    <dgm:cxn modelId="{91FB7966-A05E-1E4E-8F25-E8E552FF9A89}" type="presParOf" srcId="{8B152458-8A7E-B44C-95DB-3E93235784E6}" destId="{221C9CAF-3F59-0049-B336-F958E62B9617}" srcOrd="0" destOrd="0" presId="urn:microsoft.com/office/officeart/2005/8/layout/hierarchy5"/>
    <dgm:cxn modelId="{302734C6-E75E-874A-8B2B-EFE2025ACAAC}" type="presParOf" srcId="{8B152458-8A7E-B44C-95DB-3E93235784E6}" destId="{A835BB99-2B44-2748-BA8B-1F42E4A8BA14}" srcOrd="1" destOrd="0" presId="urn:microsoft.com/office/officeart/2005/8/layout/hierarchy5"/>
    <dgm:cxn modelId="{88C7EB22-A2BC-2045-AC07-7298C3BF8501}" type="presParOf" srcId="{7E56E4D9-A020-2B4A-8DD9-6995189AF7D3}" destId="{070CAA69-03B0-F24C-9492-720899E6B160}" srcOrd="2" destOrd="0" presId="urn:microsoft.com/office/officeart/2005/8/layout/hierarchy5"/>
    <dgm:cxn modelId="{24E93B96-66B1-1C4B-8D21-74035879527A}" type="presParOf" srcId="{070CAA69-03B0-F24C-9492-720899E6B160}" destId="{886080F6-674F-C743-ABF0-84542A425B0A}" srcOrd="0" destOrd="0" presId="urn:microsoft.com/office/officeart/2005/8/layout/hierarchy5"/>
    <dgm:cxn modelId="{0F4CC154-F7AE-2A4F-902A-CC167A266A17}" type="presParOf" srcId="{7E56E4D9-A020-2B4A-8DD9-6995189AF7D3}" destId="{FD4EDB0E-719D-B941-B890-33E05B702EFC}" srcOrd="3" destOrd="0" presId="urn:microsoft.com/office/officeart/2005/8/layout/hierarchy5"/>
    <dgm:cxn modelId="{EC81BB1E-596C-9940-BD77-C66897154A6F}" type="presParOf" srcId="{FD4EDB0E-719D-B941-B890-33E05B702EFC}" destId="{55D02F28-2378-0841-9435-5D2F4CCD968B}" srcOrd="0" destOrd="0" presId="urn:microsoft.com/office/officeart/2005/8/layout/hierarchy5"/>
    <dgm:cxn modelId="{01C31A08-A154-AB46-B422-43E5275FD695}" type="presParOf" srcId="{FD4EDB0E-719D-B941-B890-33E05B702EFC}" destId="{ED65D717-49D7-A841-929E-2D84E1C3F705}" srcOrd="1" destOrd="0" presId="urn:microsoft.com/office/officeart/2005/8/layout/hierarchy5"/>
    <dgm:cxn modelId="{62ED96D4-9628-EC4A-8A38-129F4DAC62A2}" type="presParOf" srcId="{ED65D717-49D7-A841-929E-2D84E1C3F705}" destId="{031F961D-3F74-1240-A06C-0A2363EC79B5}" srcOrd="0" destOrd="0" presId="urn:microsoft.com/office/officeart/2005/8/layout/hierarchy5"/>
    <dgm:cxn modelId="{69BCD62E-6E01-B34A-B44D-7BF06C973C28}" type="presParOf" srcId="{031F961D-3F74-1240-A06C-0A2363EC79B5}" destId="{8B7E89A7-FE16-6948-914A-65700DA76519}" srcOrd="0" destOrd="0" presId="urn:microsoft.com/office/officeart/2005/8/layout/hierarchy5"/>
    <dgm:cxn modelId="{C43ECC41-2D5D-7749-B247-16D52FD188E0}" type="presParOf" srcId="{ED65D717-49D7-A841-929E-2D84E1C3F705}" destId="{EDD360A7-3AB9-544E-BBF4-CEE1B01B4B7E}" srcOrd="1" destOrd="0" presId="urn:microsoft.com/office/officeart/2005/8/layout/hierarchy5"/>
    <dgm:cxn modelId="{E429AFC8-8F87-B14A-B5FC-8ED3102D88E8}" type="presParOf" srcId="{EDD360A7-3AB9-544E-BBF4-CEE1B01B4B7E}" destId="{3933FE3C-EE74-5644-ABB3-BD72AAA82A62}" srcOrd="0" destOrd="0" presId="urn:microsoft.com/office/officeart/2005/8/layout/hierarchy5"/>
    <dgm:cxn modelId="{69FCA615-E83E-8043-B705-4E09442C871B}" type="presParOf" srcId="{EDD360A7-3AB9-544E-BBF4-CEE1B01B4B7E}" destId="{706AEDF1-690A-5041-9E7C-1D01343E8CCB}" srcOrd="1" destOrd="0" presId="urn:microsoft.com/office/officeart/2005/8/layout/hierarchy5"/>
    <dgm:cxn modelId="{6A29303A-E345-4641-BC03-5E2484DFCD7B}" type="presParOf" srcId="{706AEDF1-690A-5041-9E7C-1D01343E8CCB}" destId="{F1A99ACE-F69E-2D4D-99DA-0EE5E855DB68}" srcOrd="0" destOrd="0" presId="urn:microsoft.com/office/officeart/2005/8/layout/hierarchy5"/>
    <dgm:cxn modelId="{A0E9C0A5-40CF-BC42-A6A6-309B54696F1B}" type="presParOf" srcId="{F1A99ACE-F69E-2D4D-99DA-0EE5E855DB68}" destId="{D97C9E2D-C213-734F-B60E-BBA7EF37A19F}" srcOrd="0" destOrd="0" presId="urn:microsoft.com/office/officeart/2005/8/layout/hierarchy5"/>
    <dgm:cxn modelId="{6A5609FA-9D42-754E-9344-0F625C19EEE2}" type="presParOf" srcId="{706AEDF1-690A-5041-9E7C-1D01343E8CCB}" destId="{9DADD097-8A93-5342-99E8-8390F439340B}" srcOrd="1" destOrd="0" presId="urn:microsoft.com/office/officeart/2005/8/layout/hierarchy5"/>
    <dgm:cxn modelId="{8044CC71-5619-E345-B9E1-115C1F1B08FE}" type="presParOf" srcId="{9DADD097-8A93-5342-99E8-8390F439340B}" destId="{5461BFF1-D96F-8947-A9B2-17D8F2ADD446}" srcOrd="0" destOrd="0" presId="urn:microsoft.com/office/officeart/2005/8/layout/hierarchy5"/>
    <dgm:cxn modelId="{1640D43C-5397-0741-A45B-07FD3A7DB4A1}" type="presParOf" srcId="{9DADD097-8A93-5342-99E8-8390F439340B}" destId="{7E4192CE-2E72-CE4B-8768-D9DB805B3450}" srcOrd="1" destOrd="0" presId="urn:microsoft.com/office/officeart/2005/8/layout/hierarchy5"/>
    <dgm:cxn modelId="{906611B2-234D-FF4F-BEF7-5B3683007748}" type="presParOf" srcId="{ED65D717-49D7-A841-929E-2D84E1C3F705}" destId="{66F13031-F75E-D844-A099-232EB22FB6E2}" srcOrd="2" destOrd="0" presId="urn:microsoft.com/office/officeart/2005/8/layout/hierarchy5"/>
    <dgm:cxn modelId="{F731D9DA-24D9-E54E-BA70-B8874164DB08}" type="presParOf" srcId="{66F13031-F75E-D844-A099-232EB22FB6E2}" destId="{B10FF412-A77A-5D4D-AC80-7CFFF767CC26}" srcOrd="0" destOrd="0" presId="urn:microsoft.com/office/officeart/2005/8/layout/hierarchy5"/>
    <dgm:cxn modelId="{ED0B354D-2010-8740-BD13-B60822EF5941}" type="presParOf" srcId="{ED65D717-49D7-A841-929E-2D84E1C3F705}" destId="{C854021C-7DD2-FD4C-B5A9-2485D3BA72CE}" srcOrd="3" destOrd="0" presId="urn:microsoft.com/office/officeart/2005/8/layout/hierarchy5"/>
    <dgm:cxn modelId="{AB2DAC32-DD14-E744-BC18-8DA0E7FAE8B2}" type="presParOf" srcId="{C854021C-7DD2-FD4C-B5A9-2485D3BA72CE}" destId="{92CE0197-96BE-C146-9392-71643BA1F606}" srcOrd="0" destOrd="0" presId="urn:microsoft.com/office/officeart/2005/8/layout/hierarchy5"/>
    <dgm:cxn modelId="{35B8E7F6-641D-EA4E-AC0F-1662BB0A926E}" type="presParOf" srcId="{C854021C-7DD2-FD4C-B5A9-2485D3BA72CE}" destId="{4F51183B-8D4A-0A42-A5AA-F95ACCACE3DC}" srcOrd="1" destOrd="0" presId="urn:microsoft.com/office/officeart/2005/8/layout/hierarchy5"/>
    <dgm:cxn modelId="{4C68BE7D-CB91-5B4B-AAF9-85B75876EDF2}" type="presParOf" srcId="{4F51183B-8D4A-0A42-A5AA-F95ACCACE3DC}" destId="{4953A121-5957-5A43-A424-1A2809E07536}" srcOrd="0" destOrd="0" presId="urn:microsoft.com/office/officeart/2005/8/layout/hierarchy5"/>
    <dgm:cxn modelId="{921375FC-3C43-EE49-A636-86E812A2B75D}" type="presParOf" srcId="{4953A121-5957-5A43-A424-1A2809E07536}" destId="{ECD3D4EF-C09E-8C41-97CA-6D17648E0F23}" srcOrd="0" destOrd="0" presId="urn:microsoft.com/office/officeart/2005/8/layout/hierarchy5"/>
    <dgm:cxn modelId="{CB1EFC5B-D048-BC43-86FD-89E8C7D48982}" type="presParOf" srcId="{4F51183B-8D4A-0A42-A5AA-F95ACCACE3DC}" destId="{95589B5A-23D4-9245-8A2C-F4BE2BD882A6}" srcOrd="1" destOrd="0" presId="urn:microsoft.com/office/officeart/2005/8/layout/hierarchy5"/>
    <dgm:cxn modelId="{100EDB7C-45BF-2C42-83F3-AF1707529574}" type="presParOf" srcId="{95589B5A-23D4-9245-8A2C-F4BE2BD882A6}" destId="{BA5D4AFC-513D-904C-929B-9E59DC469C1C}" srcOrd="0" destOrd="0" presId="urn:microsoft.com/office/officeart/2005/8/layout/hierarchy5"/>
    <dgm:cxn modelId="{C27E9045-69F7-4E4C-9D80-98D6E16A19D1}" type="presParOf" srcId="{95589B5A-23D4-9245-8A2C-F4BE2BD882A6}" destId="{17123F71-7DB5-5A4A-868D-486B2A0BF4DF}" srcOrd="1" destOrd="0" presId="urn:microsoft.com/office/officeart/2005/8/layout/hierarchy5"/>
    <dgm:cxn modelId="{20332311-E8BB-124E-B34C-2B7390425F78}" type="presParOf" srcId="{17123F71-7DB5-5A4A-868D-486B2A0BF4DF}" destId="{AC37C01C-3DB0-E243-975F-107C623D30C4}" srcOrd="0" destOrd="0" presId="urn:microsoft.com/office/officeart/2005/8/layout/hierarchy5"/>
    <dgm:cxn modelId="{F1595625-1FE9-184A-9CDE-9BDB63A64B79}" type="presParOf" srcId="{AC37C01C-3DB0-E243-975F-107C623D30C4}" destId="{9B3365CF-F5A9-B44D-8613-E6E28A16E1E7}" srcOrd="0" destOrd="0" presId="urn:microsoft.com/office/officeart/2005/8/layout/hierarchy5"/>
    <dgm:cxn modelId="{71474B81-AF05-B74F-A70C-7DC041FCBCFD}" type="presParOf" srcId="{17123F71-7DB5-5A4A-868D-486B2A0BF4DF}" destId="{C5848936-1CD1-484B-B263-A35F16823360}" srcOrd="1" destOrd="0" presId="urn:microsoft.com/office/officeart/2005/8/layout/hierarchy5"/>
    <dgm:cxn modelId="{301CCC15-36D1-5142-AAF1-1E9674F47EBB}" type="presParOf" srcId="{C5848936-1CD1-484B-B263-A35F16823360}" destId="{1E06612D-F92A-D449-84C6-49735490689A}" srcOrd="0" destOrd="0" presId="urn:microsoft.com/office/officeart/2005/8/layout/hierarchy5"/>
    <dgm:cxn modelId="{18D05D74-1BB6-D848-8C39-3898BA1ED930}" type="presParOf" srcId="{C5848936-1CD1-484B-B263-A35F16823360}" destId="{677CD7DF-E483-4B49-9951-22C59CD1F917}" srcOrd="1" destOrd="0" presId="urn:microsoft.com/office/officeart/2005/8/layout/hierarchy5"/>
    <dgm:cxn modelId="{DB0FAA84-51A7-2E45-9897-F8B7AEB8C4CC}" type="presParOf" srcId="{17123F71-7DB5-5A4A-868D-486B2A0BF4DF}" destId="{50C99DB9-9BB0-F04F-9BDE-6954EBC7B966}" srcOrd="2" destOrd="0" presId="urn:microsoft.com/office/officeart/2005/8/layout/hierarchy5"/>
    <dgm:cxn modelId="{B25ADD3F-8E5E-EA43-BC03-88918125DBFB}" type="presParOf" srcId="{50C99DB9-9BB0-F04F-9BDE-6954EBC7B966}" destId="{2A472AA1-0CAB-A541-B487-A218DA1968C2}" srcOrd="0" destOrd="0" presId="urn:microsoft.com/office/officeart/2005/8/layout/hierarchy5"/>
    <dgm:cxn modelId="{7C269A56-CA51-FF4A-A0A5-41BD99C86D51}" type="presParOf" srcId="{17123F71-7DB5-5A4A-868D-486B2A0BF4DF}" destId="{94183DDD-BDAF-DB4D-9A08-A9AECD089A28}" srcOrd="3" destOrd="0" presId="urn:microsoft.com/office/officeart/2005/8/layout/hierarchy5"/>
    <dgm:cxn modelId="{0C5CEB90-603D-5147-A7B6-73DCFAD1EE64}" type="presParOf" srcId="{94183DDD-BDAF-DB4D-9A08-A9AECD089A28}" destId="{7B0221F3-5D0D-5D4E-8BCD-63CF8E0DEB5D}" srcOrd="0" destOrd="0" presId="urn:microsoft.com/office/officeart/2005/8/layout/hierarchy5"/>
    <dgm:cxn modelId="{DD95113D-66A8-3343-B19F-2495966D3020}" type="presParOf" srcId="{94183DDD-BDAF-DB4D-9A08-A9AECD089A28}" destId="{C0619D3B-3E71-A84A-989D-E6D782868BD7}" srcOrd="1" destOrd="0" presId="urn:microsoft.com/office/officeart/2005/8/layout/hierarchy5"/>
    <dgm:cxn modelId="{83608EC8-483C-FA4D-9874-C9727B1F6CD0}" type="presParOf" srcId="{C0619D3B-3E71-A84A-989D-E6D782868BD7}" destId="{9D0A1A56-9B1F-BA4C-BE4E-A2CF6B432669}" srcOrd="0" destOrd="0" presId="urn:microsoft.com/office/officeart/2005/8/layout/hierarchy5"/>
    <dgm:cxn modelId="{281B8FE9-ED6F-7141-ABFA-DAD0104873BA}" type="presParOf" srcId="{9D0A1A56-9B1F-BA4C-BE4E-A2CF6B432669}" destId="{D6A97811-54BB-2D48-9786-C8ECD0E65D37}" srcOrd="0" destOrd="0" presId="urn:microsoft.com/office/officeart/2005/8/layout/hierarchy5"/>
    <dgm:cxn modelId="{23AD5FF5-6E1C-4249-9725-98EBFBC700BE}" type="presParOf" srcId="{C0619D3B-3E71-A84A-989D-E6D782868BD7}" destId="{42C111A5-AEC5-A545-8341-E43FBEB7A8CD}" srcOrd="1" destOrd="0" presId="urn:microsoft.com/office/officeart/2005/8/layout/hierarchy5"/>
    <dgm:cxn modelId="{AA493A87-494B-E64A-9BBC-444019C61AE6}" type="presParOf" srcId="{42C111A5-AEC5-A545-8341-E43FBEB7A8CD}" destId="{3559B619-D837-754B-8102-207C84454180}" srcOrd="0" destOrd="0" presId="urn:microsoft.com/office/officeart/2005/8/layout/hierarchy5"/>
    <dgm:cxn modelId="{65D03C2E-EBC3-6743-B9B5-0C3E23298D16}" type="presParOf" srcId="{42C111A5-AEC5-A545-8341-E43FBEB7A8CD}" destId="{895302B9-FCDA-2B4B-A528-938F37E874EA}" srcOrd="1" destOrd="0" presId="urn:microsoft.com/office/officeart/2005/8/layout/hierarchy5"/>
    <dgm:cxn modelId="{DE87395C-ED35-F34F-A4E2-4990731AF6CA}" type="presParOf" srcId="{895302B9-FCDA-2B4B-A528-938F37E874EA}" destId="{A38CC815-9508-6641-B741-E8CDBD18E515}" srcOrd="0" destOrd="0" presId="urn:microsoft.com/office/officeart/2005/8/layout/hierarchy5"/>
    <dgm:cxn modelId="{18C892F3-B112-DD47-8E70-281796E08DCD}" type="presParOf" srcId="{A38CC815-9508-6641-B741-E8CDBD18E515}" destId="{04B8F778-F898-274F-8926-69CC523E0CA1}" srcOrd="0" destOrd="0" presId="urn:microsoft.com/office/officeart/2005/8/layout/hierarchy5"/>
    <dgm:cxn modelId="{4EE44CB8-5820-ED48-9490-4919907D2458}" type="presParOf" srcId="{895302B9-FCDA-2B4B-A528-938F37E874EA}" destId="{4D6E8784-8752-F04F-8A92-2DD7FB304353}" srcOrd="1" destOrd="0" presId="urn:microsoft.com/office/officeart/2005/8/layout/hierarchy5"/>
    <dgm:cxn modelId="{FE6FDC09-8B1C-A242-AD80-BA346D148EB4}" type="presParOf" srcId="{4D6E8784-8752-F04F-8A92-2DD7FB304353}" destId="{256FC380-A617-6B41-88D9-CC1DC21526CC}" srcOrd="0" destOrd="0" presId="urn:microsoft.com/office/officeart/2005/8/layout/hierarchy5"/>
    <dgm:cxn modelId="{83043C59-D829-4748-91A7-0B553EBC9D03}" type="presParOf" srcId="{4D6E8784-8752-F04F-8A92-2DD7FB304353}" destId="{00260CFC-C2A6-F540-87E3-4B20056E52FC}" srcOrd="1" destOrd="0" presId="urn:microsoft.com/office/officeart/2005/8/layout/hierarchy5"/>
    <dgm:cxn modelId="{3C5AF050-5421-E84F-83C2-E3CF22BBB0B1}" type="presParOf" srcId="{C0619D3B-3E71-A84A-989D-E6D782868BD7}" destId="{E812A06F-B290-0F49-949F-B3F0BEDC6DD1}" srcOrd="2" destOrd="0" presId="urn:microsoft.com/office/officeart/2005/8/layout/hierarchy5"/>
    <dgm:cxn modelId="{1F9DD6EF-2673-0548-A977-509575529EEC}" type="presParOf" srcId="{E812A06F-B290-0F49-949F-B3F0BEDC6DD1}" destId="{90C33F72-A687-C24C-8E67-B03C2EA3B10B}" srcOrd="0" destOrd="0" presId="urn:microsoft.com/office/officeart/2005/8/layout/hierarchy5"/>
    <dgm:cxn modelId="{F7F5C4E8-7C54-5849-975C-B057EC4BDCBD}" type="presParOf" srcId="{C0619D3B-3E71-A84A-989D-E6D782868BD7}" destId="{E5B4616F-6A6F-5444-926D-7544A04958A9}" srcOrd="3" destOrd="0" presId="urn:microsoft.com/office/officeart/2005/8/layout/hierarchy5"/>
    <dgm:cxn modelId="{DE060A61-9274-6D48-B42E-D45DC90B46D1}" type="presParOf" srcId="{E5B4616F-6A6F-5444-926D-7544A04958A9}" destId="{C9846AA6-296A-4441-A7A1-728CAB3DCCDA}" srcOrd="0" destOrd="0" presId="urn:microsoft.com/office/officeart/2005/8/layout/hierarchy5"/>
    <dgm:cxn modelId="{E68A653B-90F2-354D-BEDA-22FDF0141FD4}" type="presParOf" srcId="{E5B4616F-6A6F-5444-926D-7544A04958A9}" destId="{DB273E12-5BE6-C640-ACB8-3E3857A66EFE}" srcOrd="1" destOrd="0" presId="urn:microsoft.com/office/officeart/2005/8/layout/hierarchy5"/>
    <dgm:cxn modelId="{9C31CB49-24A6-BC46-8189-5B60492BA863}" type="presParOf" srcId="{DB273E12-5BE6-C640-ACB8-3E3857A66EFE}" destId="{F418EDBA-514D-5849-8750-564C8A862E31}" srcOrd="0" destOrd="0" presId="urn:microsoft.com/office/officeart/2005/8/layout/hierarchy5"/>
    <dgm:cxn modelId="{61DF1907-F8B1-854A-93BF-DF16CB8B0E13}" type="presParOf" srcId="{F418EDBA-514D-5849-8750-564C8A862E31}" destId="{4B580FEB-6F77-5343-B986-AE10AC06D391}" srcOrd="0" destOrd="0" presId="urn:microsoft.com/office/officeart/2005/8/layout/hierarchy5"/>
    <dgm:cxn modelId="{09B950E9-D493-774A-82AD-4672EF58D488}" type="presParOf" srcId="{DB273E12-5BE6-C640-ACB8-3E3857A66EFE}" destId="{BB295847-1532-0548-94BA-F95D7E6D7091}" srcOrd="1" destOrd="0" presId="urn:microsoft.com/office/officeart/2005/8/layout/hierarchy5"/>
    <dgm:cxn modelId="{41D8EB3F-F36F-0641-9F02-616FB383EB21}" type="presParOf" srcId="{BB295847-1532-0548-94BA-F95D7E6D7091}" destId="{D2929E26-1F90-6D49-AA14-FCEE36A6CB56}" srcOrd="0" destOrd="0" presId="urn:microsoft.com/office/officeart/2005/8/layout/hierarchy5"/>
    <dgm:cxn modelId="{C4442B10-479B-6E45-B317-619731B755B6}" type="presParOf" srcId="{BB295847-1532-0548-94BA-F95D7E6D7091}" destId="{17CC88A1-3A4A-8649-8ABE-A20BB8CE70FC}" srcOrd="1" destOrd="0" presId="urn:microsoft.com/office/officeart/2005/8/layout/hierarchy5"/>
    <dgm:cxn modelId="{73753F41-2C8F-CA42-869B-F226FD54F17C}" type="presParOf" srcId="{7E56E4D9-A020-2B4A-8DD9-6995189AF7D3}" destId="{3E663769-2BE0-6B49-BC3B-D8615EAAA421}" srcOrd="4" destOrd="0" presId="urn:microsoft.com/office/officeart/2005/8/layout/hierarchy5"/>
    <dgm:cxn modelId="{A9F6F1DB-C5DC-FC40-9CE7-2D79776F035F}" type="presParOf" srcId="{3E663769-2BE0-6B49-BC3B-D8615EAAA421}" destId="{6E9C2A4E-9125-5649-BA8E-5A6960930B11}" srcOrd="0" destOrd="0" presId="urn:microsoft.com/office/officeart/2005/8/layout/hierarchy5"/>
    <dgm:cxn modelId="{66262945-4AFC-7D46-BB8F-EF21E04A45BA}" type="presParOf" srcId="{7E56E4D9-A020-2B4A-8DD9-6995189AF7D3}" destId="{4BCCDD43-2CCE-7D40-B67E-F22DF2783F0C}" srcOrd="5" destOrd="0" presId="urn:microsoft.com/office/officeart/2005/8/layout/hierarchy5"/>
    <dgm:cxn modelId="{9A4CA957-73EC-414F-AF81-6E45EE794733}" type="presParOf" srcId="{4BCCDD43-2CCE-7D40-B67E-F22DF2783F0C}" destId="{05FE9CF1-B2D6-2043-8D0C-D2516ECD6FB0}" srcOrd="0" destOrd="0" presId="urn:microsoft.com/office/officeart/2005/8/layout/hierarchy5"/>
    <dgm:cxn modelId="{6B3C7F24-B16B-8040-85A4-39BF56EC732A}" type="presParOf" srcId="{4BCCDD43-2CCE-7D40-B67E-F22DF2783F0C}" destId="{E6111608-23BB-EA4C-A9AD-5891D3777124}" srcOrd="1" destOrd="0" presId="urn:microsoft.com/office/officeart/2005/8/layout/hierarchy5"/>
    <dgm:cxn modelId="{30A78223-77EC-1F48-BF32-943362234F1A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A444C635-E293-4743-B24B-879E4A59C835}" type="presOf" srcId="{20454766-565B-7B4E-AEEB-A6138568AF92}" destId="{ECD3D4EF-C09E-8C41-97CA-6D17648E0F23}" srcOrd="1" destOrd="0" presId="urn:microsoft.com/office/officeart/2005/8/layout/hierarchy5"/>
    <dgm:cxn modelId="{BEA5F652-FE28-8C47-92EB-74C186FD0399}" type="presOf" srcId="{4EFED201-BA1F-AE4A-B3F6-3570859DEAD8}" destId="{4B580FEB-6F77-5343-B986-AE10AC06D391}" srcOrd="1" destOrd="0" presId="urn:microsoft.com/office/officeart/2005/8/layout/hierarchy5"/>
    <dgm:cxn modelId="{F50D5052-598A-974B-B1E6-7E673014B8A0}" type="presOf" srcId="{444A9F1E-5234-3643-B518-2F9037C23EAF}" destId="{D97C9E2D-C213-734F-B60E-BBA7EF37A19F}" srcOrd="1" destOrd="0" presId="urn:microsoft.com/office/officeart/2005/8/layout/hierarchy5"/>
    <dgm:cxn modelId="{1DC39682-FCA1-924A-9F85-C456B49438D0}" type="presOf" srcId="{A45C318E-9B0A-2E43-987C-C10EFC0359A9}" destId="{05FE9CF1-B2D6-2043-8D0C-D2516ECD6FB0}" srcOrd="0" destOrd="0" presId="urn:microsoft.com/office/officeart/2005/8/layout/hierarchy5"/>
    <dgm:cxn modelId="{5667EC01-3B2D-6449-8688-009F16A56BF1}" type="presOf" srcId="{A7910F0B-92AE-E04B-9035-7A6DEAC4BFEF}" destId="{3E663769-2BE0-6B49-BC3B-D8615EAAA421}" srcOrd="0" destOrd="0" presId="urn:microsoft.com/office/officeart/2005/8/layout/hierarchy5"/>
    <dgm:cxn modelId="{2095DCF5-613B-E948-9841-9A2A24B0003F}" type="presOf" srcId="{5F86ADFF-C4AE-0344-A239-0C856C5869D2}" destId="{2A472AA1-0CAB-A541-B487-A218DA1968C2}" srcOrd="1" destOrd="0" presId="urn:microsoft.com/office/officeart/2005/8/layout/hierarchy5"/>
    <dgm:cxn modelId="{AA572B60-885E-2742-87B5-4F2F177EA448}" type="presOf" srcId="{D3C99FA0-09AB-8444-9973-1CD2E4BF1D85}" destId="{8B7E89A7-FE16-6948-914A-65700DA76519}" srcOrd="1" destOrd="0" presId="urn:microsoft.com/office/officeart/2005/8/layout/hierarchy5"/>
    <dgm:cxn modelId="{82880FA6-88F5-4146-9C18-182BF2931F05}" type="presOf" srcId="{3DCFC548-AC4F-9549-8C07-430D8CD6CF00}" destId="{221C9CAF-3F59-0049-B336-F958E62B9617}" srcOrd="0" destOrd="0" presId="urn:microsoft.com/office/officeart/2005/8/layout/hierarchy5"/>
    <dgm:cxn modelId="{71C8ECBE-3878-6149-9BD4-AFA4248C792A}" type="presOf" srcId="{4E17C6A3-9B26-D947-AA15-E97E5BA220E5}" destId="{B10FF412-A77A-5D4D-AC80-7CFFF767CC26}" srcOrd="1" destOrd="0" presId="urn:microsoft.com/office/officeart/2005/8/layout/hierarchy5"/>
    <dgm:cxn modelId="{D686D0B1-38A9-A44E-B1C2-AF8605DE3D6E}" type="presOf" srcId="{7BF84856-3B90-4145-B7D3-5BB2A33F37D0}" destId="{070CAA69-03B0-F24C-9492-720899E6B160}" srcOrd="0" destOrd="0" presId="urn:microsoft.com/office/officeart/2005/8/layout/hierarchy5"/>
    <dgm:cxn modelId="{B18C662C-A7E8-8E44-BA07-164E2C4CCE0D}" type="presOf" srcId="{7F9ADF7A-99FC-9947-A328-5B51C67FEA1F}" destId="{AC37C01C-3DB0-E243-975F-107C623D30C4}" srcOrd="0" destOrd="0" presId="urn:microsoft.com/office/officeart/2005/8/layout/hierarchy5"/>
    <dgm:cxn modelId="{17C04151-3F95-554B-AD03-71827D7B9B1D}" type="presOf" srcId="{DD59BA61-EF50-8844-89AF-5D71C449109A}" destId="{E812A06F-B290-0F49-949F-B3F0BEDC6DD1}" srcOrd="0" destOrd="0" presId="urn:microsoft.com/office/officeart/2005/8/layout/hierarchy5"/>
    <dgm:cxn modelId="{906DA57E-0028-DB4D-89F6-690999D00F8F}" type="presOf" srcId="{20454766-565B-7B4E-AEEB-A6138568AF92}" destId="{4953A121-5957-5A43-A424-1A2809E07536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80686276-8A62-784D-9D0A-8CBA5C15822E}" type="presOf" srcId="{530EEE34-27A1-B446-AEFF-496FFF9994F7}" destId="{3933FE3C-EE74-5644-ABB3-BD72AAA82A62}" srcOrd="0" destOrd="0" presId="urn:microsoft.com/office/officeart/2005/8/layout/hierarchy5"/>
    <dgm:cxn modelId="{99F2581C-A7C2-C344-BD65-67040865AABD}" type="presOf" srcId="{6FFC7796-5763-0A47-9BC6-31AA9E481410}" destId="{04B8F778-F898-274F-8926-69CC523E0CA1}" srcOrd="1" destOrd="0" presId="urn:microsoft.com/office/officeart/2005/8/layout/hierarchy5"/>
    <dgm:cxn modelId="{19A33D9C-0939-E54A-A657-20A93FF625FB}" type="presOf" srcId="{4E17C6A3-9B26-D947-AA15-E97E5BA220E5}" destId="{66F13031-F75E-D844-A099-232EB22FB6E2}" srcOrd="0" destOrd="0" presId="urn:microsoft.com/office/officeart/2005/8/layout/hierarchy5"/>
    <dgm:cxn modelId="{77DDBD52-D4B3-3244-B827-A0361D14B661}" type="presOf" srcId="{5F86ADFF-C4AE-0344-A239-0C856C5869D2}" destId="{50C99DB9-9BB0-F04F-9BDE-6954EBC7B966}" srcOrd="0" destOrd="0" presId="urn:microsoft.com/office/officeart/2005/8/layout/hierarchy5"/>
    <dgm:cxn modelId="{CBC7DF39-C105-BE40-9BFC-4141DCE4E331}" type="presOf" srcId="{87693AF5-719A-194B-B1CA-C8804C931FC7}" destId="{D6A97811-54BB-2D48-9786-C8ECD0E65D37}" srcOrd="1" destOrd="0" presId="urn:microsoft.com/office/officeart/2005/8/layout/hierarchy5"/>
    <dgm:cxn modelId="{A2DF2412-6F13-E646-8ADF-78106B97B35F}" type="presOf" srcId="{9A718BD6-94BB-1D4B-B73D-7155F75AE044}" destId="{256FC380-A617-6B41-88D9-CC1DC21526CC}" srcOrd="0" destOrd="0" presId="urn:microsoft.com/office/officeart/2005/8/layout/hierarchy5"/>
    <dgm:cxn modelId="{EAEAD573-9A69-F640-81C5-B5BD803D85C9}" type="presOf" srcId="{1B735653-0644-F449-B4C4-0ED1F6A4C7E0}" destId="{7B0221F3-5D0D-5D4E-8BCD-63CF8E0DEB5D}" srcOrd="0" destOrd="0" presId="urn:microsoft.com/office/officeart/2005/8/layout/hierarchy5"/>
    <dgm:cxn modelId="{F8CD9F27-52E5-464E-8DBE-0067F38C2EC5}" type="presOf" srcId="{DD59BA61-EF50-8844-89AF-5D71C449109A}" destId="{90C33F72-A687-C24C-8E67-B03C2EA3B10B}" srcOrd="1" destOrd="0" presId="urn:microsoft.com/office/officeart/2005/8/layout/hierarchy5"/>
    <dgm:cxn modelId="{E2773C83-6B87-9F42-B425-82ED9EE3AEF3}" type="presOf" srcId="{37594504-D479-E141-9AB9-DFE920523AC7}" destId="{A183BC37-C33A-0B45-B57E-7D763330C59C}" srcOrd="1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BB6DE8FA-852E-864A-BEF7-13085FE1D012}" type="presOf" srcId="{37594504-D479-E141-9AB9-DFE920523AC7}" destId="{FFE61F10-2E9E-F747-96FA-18547165C978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854A191C-8140-7F4F-B7E5-E18B26E60BC4}" type="presOf" srcId="{7F9ADF7A-99FC-9947-A328-5B51C67FEA1F}" destId="{9B3365CF-F5A9-B44D-8613-E6E28A16E1E7}" srcOrd="1" destOrd="0" presId="urn:microsoft.com/office/officeart/2005/8/layout/hierarchy5"/>
    <dgm:cxn modelId="{589050F2-73ED-3C4A-9DAD-9FC0BF89811C}" type="presOf" srcId="{0C310DF1-E58A-A348-8D62-BD8C1463842A}" destId="{C9846AA6-296A-4441-A7A1-728CAB3DCCDA}" srcOrd="0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67DF9573-9DEE-0540-BD57-E1272F7BF48D}" type="presOf" srcId="{D3C99FA0-09AB-8444-9973-1CD2E4BF1D85}" destId="{031F961D-3F74-1240-A06C-0A2363EC79B5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DC4D7526-9A69-B244-8B9D-DAB699DFF3DA}" type="presOf" srcId="{444A9F1E-5234-3643-B518-2F9037C23EAF}" destId="{F1A99ACE-F69E-2D4D-99DA-0EE5E855DB68}" srcOrd="0" destOrd="0" presId="urn:microsoft.com/office/officeart/2005/8/layout/hierarchy5"/>
    <dgm:cxn modelId="{056D32D9-4E6D-164A-945A-5277F9AE477B}" type="presOf" srcId="{7BF84856-3B90-4145-B7D3-5BB2A33F37D0}" destId="{886080F6-674F-C743-ABF0-84542A425B0A}" srcOrd="1" destOrd="0" presId="urn:microsoft.com/office/officeart/2005/8/layout/hierarchy5"/>
    <dgm:cxn modelId="{336469CA-E3BD-2749-AAA1-B614A8818B8A}" type="presOf" srcId="{4F9A35A4-B372-644D-BDB7-61660A4A26E6}" destId="{E810B35D-2F6A-C347-9837-B725ECEB6BA6}" srcOrd="0" destOrd="0" presId="urn:microsoft.com/office/officeart/2005/8/layout/hierarchy5"/>
    <dgm:cxn modelId="{AE1079C5-125A-F94A-A4B0-521B65401F0C}" type="presOf" srcId="{3EB185C6-E2F4-7541-9D05-21974232E934}" destId="{55D02F28-2378-0841-9435-5D2F4CCD968B}" srcOrd="0" destOrd="0" presId="urn:microsoft.com/office/officeart/2005/8/layout/hierarchy5"/>
    <dgm:cxn modelId="{A64B6686-9CAD-5241-8EBB-6437761AB03B}" type="presOf" srcId="{A7910F0B-92AE-E04B-9035-7A6DEAC4BFEF}" destId="{6E9C2A4E-9125-5649-BA8E-5A6960930B11}" srcOrd="1" destOrd="0" presId="urn:microsoft.com/office/officeart/2005/8/layout/hierarchy5"/>
    <dgm:cxn modelId="{B2F04C12-C962-AB4C-8486-082237281764}" type="presOf" srcId="{3C2C3A37-3C54-3D49-8FA9-D5E109B5DB22}" destId="{92CE0197-96BE-C146-9392-71643BA1F606}" srcOrd="0" destOrd="0" presId="urn:microsoft.com/office/officeart/2005/8/layout/hierarchy5"/>
    <dgm:cxn modelId="{1BE29FF5-CF04-344E-A082-818E82DC8393}" type="presOf" srcId="{A3CB4B28-1750-E142-BCD2-7E2EB273B516}" destId="{D2929E26-1F90-6D49-AA14-FCEE36A6CB56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FDEA840A-5DC8-DE44-92E3-2DEFA4610E43}" type="presOf" srcId="{87693AF5-719A-194B-B1CA-C8804C931FC7}" destId="{9D0A1A56-9B1F-BA4C-BE4E-A2CF6B432669}" srcOrd="0" destOrd="0" presId="urn:microsoft.com/office/officeart/2005/8/layout/hierarchy5"/>
    <dgm:cxn modelId="{BA3C9DB7-F6A2-0740-91E8-34EE8497D5E2}" type="presOf" srcId="{BE3DAFC3-22BF-C341-8077-FCF437DC7C8D}" destId="{5461BFF1-D96F-8947-A9B2-17D8F2ADD446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F8361306-6C98-774C-9C78-B68BA849BDB0}" type="presOf" srcId="{F339F5B8-F89A-754B-9BFA-65874C60DB7A}" destId="{3559B619-D837-754B-8102-207C84454180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1AF716B3-0392-AE4C-BA55-DE3938CA4AC8}" type="presOf" srcId="{F1618591-CE98-824D-9830-378B3B304A24}" destId="{BA5D4AFC-513D-904C-929B-9E59DC469C1C}" srcOrd="0" destOrd="0" presId="urn:microsoft.com/office/officeart/2005/8/layout/hierarchy5"/>
    <dgm:cxn modelId="{339E586B-0415-5849-862B-26A825E21FEE}" type="presOf" srcId="{3CFDA553-883D-C745-A3C7-8A4BA92F937B}" destId="{C10BF867-1A7A-4446-A053-A40303DB35CE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B8E7EAC2-965E-6D49-A5C7-651D419B526D}" type="presOf" srcId="{4EFED201-BA1F-AE4A-B3F6-3570859DEAD8}" destId="{F418EDBA-514D-5849-8750-564C8A862E31}" srcOrd="0" destOrd="0" presId="urn:microsoft.com/office/officeart/2005/8/layout/hierarchy5"/>
    <dgm:cxn modelId="{EF69D5A3-4D58-774C-A2C5-A2060A767F2D}" type="presOf" srcId="{6FFC7796-5763-0A47-9BC6-31AA9E481410}" destId="{A38CC815-9508-6641-B741-E8CDBD18E515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5151C94C-C0B0-AA4B-AC21-BD70E3E94644}" type="presOf" srcId="{C3DA678B-B0A6-6B49-9543-92143C2891DA}" destId="{1E06612D-F92A-D449-84C6-49735490689A}" srcOrd="0" destOrd="0" presId="urn:microsoft.com/office/officeart/2005/8/layout/hierarchy5"/>
    <dgm:cxn modelId="{94475544-755B-294D-ACBB-5C698F842FB7}" type="presParOf" srcId="{E810B35D-2F6A-C347-9837-B725ECEB6BA6}" destId="{3DD859A7-BADB-7548-B999-D5D1694DE6E9}" srcOrd="0" destOrd="0" presId="urn:microsoft.com/office/officeart/2005/8/layout/hierarchy5"/>
    <dgm:cxn modelId="{1745C4D7-58A5-0E4F-880E-E9A34176F6BD}" type="presParOf" srcId="{3DD859A7-BADB-7548-B999-D5D1694DE6E9}" destId="{DE4BCF83-B2F8-0745-B6E9-F0DB554E1593}" srcOrd="0" destOrd="0" presId="urn:microsoft.com/office/officeart/2005/8/layout/hierarchy5"/>
    <dgm:cxn modelId="{20FD5E16-F65B-1548-B185-615FF18C93CD}" type="presParOf" srcId="{DE4BCF83-B2F8-0745-B6E9-F0DB554E1593}" destId="{AF30A732-6CFB-F248-9309-4B678704E064}" srcOrd="0" destOrd="0" presId="urn:microsoft.com/office/officeart/2005/8/layout/hierarchy5"/>
    <dgm:cxn modelId="{466E1A04-28B4-5547-949C-E3EF55CA8B0E}" type="presParOf" srcId="{AF30A732-6CFB-F248-9309-4B678704E064}" destId="{C10BF867-1A7A-4446-A053-A40303DB35CE}" srcOrd="0" destOrd="0" presId="urn:microsoft.com/office/officeart/2005/8/layout/hierarchy5"/>
    <dgm:cxn modelId="{4868049C-B340-C844-8045-856F60D0D04B}" type="presParOf" srcId="{AF30A732-6CFB-F248-9309-4B678704E064}" destId="{7E56E4D9-A020-2B4A-8DD9-6995189AF7D3}" srcOrd="1" destOrd="0" presId="urn:microsoft.com/office/officeart/2005/8/layout/hierarchy5"/>
    <dgm:cxn modelId="{25D70F89-943E-CF43-9D72-945EB98E0732}" type="presParOf" srcId="{7E56E4D9-A020-2B4A-8DD9-6995189AF7D3}" destId="{FFE61F10-2E9E-F747-96FA-18547165C978}" srcOrd="0" destOrd="0" presId="urn:microsoft.com/office/officeart/2005/8/layout/hierarchy5"/>
    <dgm:cxn modelId="{125D6EF2-CB1E-5A4C-ACBE-D220B782EA85}" type="presParOf" srcId="{FFE61F10-2E9E-F747-96FA-18547165C978}" destId="{A183BC37-C33A-0B45-B57E-7D763330C59C}" srcOrd="0" destOrd="0" presId="urn:microsoft.com/office/officeart/2005/8/layout/hierarchy5"/>
    <dgm:cxn modelId="{049060ED-EFB5-7C44-9631-5A6F66AD0869}" type="presParOf" srcId="{7E56E4D9-A020-2B4A-8DD9-6995189AF7D3}" destId="{8B152458-8A7E-B44C-95DB-3E93235784E6}" srcOrd="1" destOrd="0" presId="urn:microsoft.com/office/officeart/2005/8/layout/hierarchy5"/>
    <dgm:cxn modelId="{0AF1D4CA-D5CC-8C4E-B11C-DAE08A3458E7}" type="presParOf" srcId="{8B152458-8A7E-B44C-95DB-3E93235784E6}" destId="{221C9CAF-3F59-0049-B336-F958E62B9617}" srcOrd="0" destOrd="0" presId="urn:microsoft.com/office/officeart/2005/8/layout/hierarchy5"/>
    <dgm:cxn modelId="{B5CF7D2E-6571-E446-8E1D-E753621839BF}" type="presParOf" srcId="{8B152458-8A7E-B44C-95DB-3E93235784E6}" destId="{A835BB99-2B44-2748-BA8B-1F42E4A8BA14}" srcOrd="1" destOrd="0" presId="urn:microsoft.com/office/officeart/2005/8/layout/hierarchy5"/>
    <dgm:cxn modelId="{ABFD264B-D604-1A43-8242-DBF7C0FC939A}" type="presParOf" srcId="{7E56E4D9-A020-2B4A-8DD9-6995189AF7D3}" destId="{070CAA69-03B0-F24C-9492-720899E6B160}" srcOrd="2" destOrd="0" presId="urn:microsoft.com/office/officeart/2005/8/layout/hierarchy5"/>
    <dgm:cxn modelId="{63DC9ED6-3A68-5243-BE66-DFC28C9F0AC5}" type="presParOf" srcId="{070CAA69-03B0-F24C-9492-720899E6B160}" destId="{886080F6-674F-C743-ABF0-84542A425B0A}" srcOrd="0" destOrd="0" presId="urn:microsoft.com/office/officeart/2005/8/layout/hierarchy5"/>
    <dgm:cxn modelId="{DC705843-EC75-2E41-BA23-304A775B7B17}" type="presParOf" srcId="{7E56E4D9-A020-2B4A-8DD9-6995189AF7D3}" destId="{FD4EDB0E-719D-B941-B890-33E05B702EFC}" srcOrd="3" destOrd="0" presId="urn:microsoft.com/office/officeart/2005/8/layout/hierarchy5"/>
    <dgm:cxn modelId="{BBAB83DE-2BE2-DB45-B56E-E4537501E1FB}" type="presParOf" srcId="{FD4EDB0E-719D-B941-B890-33E05B702EFC}" destId="{55D02F28-2378-0841-9435-5D2F4CCD968B}" srcOrd="0" destOrd="0" presId="urn:microsoft.com/office/officeart/2005/8/layout/hierarchy5"/>
    <dgm:cxn modelId="{39773537-379E-0E49-A608-886D97F34DD6}" type="presParOf" srcId="{FD4EDB0E-719D-B941-B890-33E05B702EFC}" destId="{ED65D717-49D7-A841-929E-2D84E1C3F705}" srcOrd="1" destOrd="0" presId="urn:microsoft.com/office/officeart/2005/8/layout/hierarchy5"/>
    <dgm:cxn modelId="{F5680FBB-9569-D041-8F09-D26D07B415C1}" type="presParOf" srcId="{ED65D717-49D7-A841-929E-2D84E1C3F705}" destId="{031F961D-3F74-1240-A06C-0A2363EC79B5}" srcOrd="0" destOrd="0" presId="urn:microsoft.com/office/officeart/2005/8/layout/hierarchy5"/>
    <dgm:cxn modelId="{C14F700A-74F8-C74A-B286-93FB3D7BE86C}" type="presParOf" srcId="{031F961D-3F74-1240-A06C-0A2363EC79B5}" destId="{8B7E89A7-FE16-6948-914A-65700DA76519}" srcOrd="0" destOrd="0" presId="urn:microsoft.com/office/officeart/2005/8/layout/hierarchy5"/>
    <dgm:cxn modelId="{761EFBDF-5632-0E44-970D-A4E9FE4C0175}" type="presParOf" srcId="{ED65D717-49D7-A841-929E-2D84E1C3F705}" destId="{EDD360A7-3AB9-544E-BBF4-CEE1B01B4B7E}" srcOrd="1" destOrd="0" presId="urn:microsoft.com/office/officeart/2005/8/layout/hierarchy5"/>
    <dgm:cxn modelId="{99F03E97-21D5-9440-B4FF-898B58A3BD23}" type="presParOf" srcId="{EDD360A7-3AB9-544E-BBF4-CEE1B01B4B7E}" destId="{3933FE3C-EE74-5644-ABB3-BD72AAA82A62}" srcOrd="0" destOrd="0" presId="urn:microsoft.com/office/officeart/2005/8/layout/hierarchy5"/>
    <dgm:cxn modelId="{B1323CC8-4B74-6A4B-BF6B-A4168568E6C3}" type="presParOf" srcId="{EDD360A7-3AB9-544E-BBF4-CEE1B01B4B7E}" destId="{706AEDF1-690A-5041-9E7C-1D01343E8CCB}" srcOrd="1" destOrd="0" presId="urn:microsoft.com/office/officeart/2005/8/layout/hierarchy5"/>
    <dgm:cxn modelId="{22B4120C-DBB8-F046-A0F6-9815CFEA2A4D}" type="presParOf" srcId="{706AEDF1-690A-5041-9E7C-1D01343E8CCB}" destId="{F1A99ACE-F69E-2D4D-99DA-0EE5E855DB68}" srcOrd="0" destOrd="0" presId="urn:microsoft.com/office/officeart/2005/8/layout/hierarchy5"/>
    <dgm:cxn modelId="{010ED4E9-6E47-0E47-91B3-F6E0F5462D4A}" type="presParOf" srcId="{F1A99ACE-F69E-2D4D-99DA-0EE5E855DB68}" destId="{D97C9E2D-C213-734F-B60E-BBA7EF37A19F}" srcOrd="0" destOrd="0" presId="urn:microsoft.com/office/officeart/2005/8/layout/hierarchy5"/>
    <dgm:cxn modelId="{B6E5C69A-0130-1647-A849-28D4254FD708}" type="presParOf" srcId="{706AEDF1-690A-5041-9E7C-1D01343E8CCB}" destId="{9DADD097-8A93-5342-99E8-8390F439340B}" srcOrd="1" destOrd="0" presId="urn:microsoft.com/office/officeart/2005/8/layout/hierarchy5"/>
    <dgm:cxn modelId="{7C6B0D58-A9B7-B64C-8249-AB56ECDB26B3}" type="presParOf" srcId="{9DADD097-8A93-5342-99E8-8390F439340B}" destId="{5461BFF1-D96F-8947-A9B2-17D8F2ADD446}" srcOrd="0" destOrd="0" presId="urn:microsoft.com/office/officeart/2005/8/layout/hierarchy5"/>
    <dgm:cxn modelId="{47AAF3F8-DAB4-6C46-A601-6332E09FDF08}" type="presParOf" srcId="{9DADD097-8A93-5342-99E8-8390F439340B}" destId="{7E4192CE-2E72-CE4B-8768-D9DB805B3450}" srcOrd="1" destOrd="0" presId="urn:microsoft.com/office/officeart/2005/8/layout/hierarchy5"/>
    <dgm:cxn modelId="{C36A627D-0C66-0A48-B0EC-7DFEF47286B0}" type="presParOf" srcId="{ED65D717-49D7-A841-929E-2D84E1C3F705}" destId="{66F13031-F75E-D844-A099-232EB22FB6E2}" srcOrd="2" destOrd="0" presId="urn:microsoft.com/office/officeart/2005/8/layout/hierarchy5"/>
    <dgm:cxn modelId="{A5D60509-3239-7C49-A16D-8919C08169AF}" type="presParOf" srcId="{66F13031-F75E-D844-A099-232EB22FB6E2}" destId="{B10FF412-A77A-5D4D-AC80-7CFFF767CC26}" srcOrd="0" destOrd="0" presId="urn:microsoft.com/office/officeart/2005/8/layout/hierarchy5"/>
    <dgm:cxn modelId="{EBADCBDD-E1B2-8442-B479-FF8FE2A6752B}" type="presParOf" srcId="{ED65D717-49D7-A841-929E-2D84E1C3F705}" destId="{C854021C-7DD2-FD4C-B5A9-2485D3BA72CE}" srcOrd="3" destOrd="0" presId="urn:microsoft.com/office/officeart/2005/8/layout/hierarchy5"/>
    <dgm:cxn modelId="{E3CC01C1-3579-014D-87C4-DCB1701539ED}" type="presParOf" srcId="{C854021C-7DD2-FD4C-B5A9-2485D3BA72CE}" destId="{92CE0197-96BE-C146-9392-71643BA1F606}" srcOrd="0" destOrd="0" presId="urn:microsoft.com/office/officeart/2005/8/layout/hierarchy5"/>
    <dgm:cxn modelId="{7FCD7790-B759-814F-83EB-5B0CC5470D42}" type="presParOf" srcId="{C854021C-7DD2-FD4C-B5A9-2485D3BA72CE}" destId="{4F51183B-8D4A-0A42-A5AA-F95ACCACE3DC}" srcOrd="1" destOrd="0" presId="urn:microsoft.com/office/officeart/2005/8/layout/hierarchy5"/>
    <dgm:cxn modelId="{ADEF775E-4976-4542-AEDC-45C5F0631813}" type="presParOf" srcId="{4F51183B-8D4A-0A42-A5AA-F95ACCACE3DC}" destId="{4953A121-5957-5A43-A424-1A2809E07536}" srcOrd="0" destOrd="0" presId="urn:microsoft.com/office/officeart/2005/8/layout/hierarchy5"/>
    <dgm:cxn modelId="{39B0B439-5BEC-DA48-83EE-250EC747CE3E}" type="presParOf" srcId="{4953A121-5957-5A43-A424-1A2809E07536}" destId="{ECD3D4EF-C09E-8C41-97CA-6D17648E0F23}" srcOrd="0" destOrd="0" presId="urn:microsoft.com/office/officeart/2005/8/layout/hierarchy5"/>
    <dgm:cxn modelId="{217566C0-62B2-AE4A-B21F-3DF3DC537A5C}" type="presParOf" srcId="{4F51183B-8D4A-0A42-A5AA-F95ACCACE3DC}" destId="{95589B5A-23D4-9245-8A2C-F4BE2BD882A6}" srcOrd="1" destOrd="0" presId="urn:microsoft.com/office/officeart/2005/8/layout/hierarchy5"/>
    <dgm:cxn modelId="{D3CFDF28-6C3E-9A4A-98C2-3FC692FBF1E5}" type="presParOf" srcId="{95589B5A-23D4-9245-8A2C-F4BE2BD882A6}" destId="{BA5D4AFC-513D-904C-929B-9E59DC469C1C}" srcOrd="0" destOrd="0" presId="urn:microsoft.com/office/officeart/2005/8/layout/hierarchy5"/>
    <dgm:cxn modelId="{C497F36A-867C-884B-8C97-A840B8753DD5}" type="presParOf" srcId="{95589B5A-23D4-9245-8A2C-F4BE2BD882A6}" destId="{17123F71-7DB5-5A4A-868D-486B2A0BF4DF}" srcOrd="1" destOrd="0" presId="urn:microsoft.com/office/officeart/2005/8/layout/hierarchy5"/>
    <dgm:cxn modelId="{284FA4D9-5DDB-F44F-B812-E5EBC77E1D7B}" type="presParOf" srcId="{17123F71-7DB5-5A4A-868D-486B2A0BF4DF}" destId="{AC37C01C-3DB0-E243-975F-107C623D30C4}" srcOrd="0" destOrd="0" presId="urn:microsoft.com/office/officeart/2005/8/layout/hierarchy5"/>
    <dgm:cxn modelId="{28D3473C-9DA1-C749-866C-EB931A3B9FF4}" type="presParOf" srcId="{AC37C01C-3DB0-E243-975F-107C623D30C4}" destId="{9B3365CF-F5A9-B44D-8613-E6E28A16E1E7}" srcOrd="0" destOrd="0" presId="urn:microsoft.com/office/officeart/2005/8/layout/hierarchy5"/>
    <dgm:cxn modelId="{42AB839C-3720-904B-A603-E07D813C7FB7}" type="presParOf" srcId="{17123F71-7DB5-5A4A-868D-486B2A0BF4DF}" destId="{C5848936-1CD1-484B-B263-A35F16823360}" srcOrd="1" destOrd="0" presId="urn:microsoft.com/office/officeart/2005/8/layout/hierarchy5"/>
    <dgm:cxn modelId="{0DA65FA0-458A-2146-A9AE-7817CBBF885F}" type="presParOf" srcId="{C5848936-1CD1-484B-B263-A35F16823360}" destId="{1E06612D-F92A-D449-84C6-49735490689A}" srcOrd="0" destOrd="0" presId="urn:microsoft.com/office/officeart/2005/8/layout/hierarchy5"/>
    <dgm:cxn modelId="{E08BAFA6-1797-6941-A295-24389593477D}" type="presParOf" srcId="{C5848936-1CD1-484B-B263-A35F16823360}" destId="{677CD7DF-E483-4B49-9951-22C59CD1F917}" srcOrd="1" destOrd="0" presId="urn:microsoft.com/office/officeart/2005/8/layout/hierarchy5"/>
    <dgm:cxn modelId="{A3312961-E74D-8A40-98D6-9825799EA26E}" type="presParOf" srcId="{17123F71-7DB5-5A4A-868D-486B2A0BF4DF}" destId="{50C99DB9-9BB0-F04F-9BDE-6954EBC7B966}" srcOrd="2" destOrd="0" presId="urn:microsoft.com/office/officeart/2005/8/layout/hierarchy5"/>
    <dgm:cxn modelId="{72FD93C0-804A-5B4A-AE5E-B78C6AB8A4B8}" type="presParOf" srcId="{50C99DB9-9BB0-F04F-9BDE-6954EBC7B966}" destId="{2A472AA1-0CAB-A541-B487-A218DA1968C2}" srcOrd="0" destOrd="0" presId="urn:microsoft.com/office/officeart/2005/8/layout/hierarchy5"/>
    <dgm:cxn modelId="{CB5EAF26-8D16-E843-828F-3FDA2DB7700E}" type="presParOf" srcId="{17123F71-7DB5-5A4A-868D-486B2A0BF4DF}" destId="{94183DDD-BDAF-DB4D-9A08-A9AECD089A28}" srcOrd="3" destOrd="0" presId="urn:microsoft.com/office/officeart/2005/8/layout/hierarchy5"/>
    <dgm:cxn modelId="{0E8065ED-A455-A34F-BBE5-FDA7B0778E07}" type="presParOf" srcId="{94183DDD-BDAF-DB4D-9A08-A9AECD089A28}" destId="{7B0221F3-5D0D-5D4E-8BCD-63CF8E0DEB5D}" srcOrd="0" destOrd="0" presId="urn:microsoft.com/office/officeart/2005/8/layout/hierarchy5"/>
    <dgm:cxn modelId="{44E8D131-B9C8-0545-8F4C-6E24D06DC08F}" type="presParOf" srcId="{94183DDD-BDAF-DB4D-9A08-A9AECD089A28}" destId="{C0619D3B-3E71-A84A-989D-E6D782868BD7}" srcOrd="1" destOrd="0" presId="urn:microsoft.com/office/officeart/2005/8/layout/hierarchy5"/>
    <dgm:cxn modelId="{BC16E64B-9055-1841-90EE-B3BDED348B05}" type="presParOf" srcId="{C0619D3B-3E71-A84A-989D-E6D782868BD7}" destId="{9D0A1A56-9B1F-BA4C-BE4E-A2CF6B432669}" srcOrd="0" destOrd="0" presId="urn:microsoft.com/office/officeart/2005/8/layout/hierarchy5"/>
    <dgm:cxn modelId="{D9F7ABBB-B7AA-3043-AC89-7CE166261528}" type="presParOf" srcId="{9D0A1A56-9B1F-BA4C-BE4E-A2CF6B432669}" destId="{D6A97811-54BB-2D48-9786-C8ECD0E65D37}" srcOrd="0" destOrd="0" presId="urn:microsoft.com/office/officeart/2005/8/layout/hierarchy5"/>
    <dgm:cxn modelId="{D329CB11-ADBD-114D-A0DA-2DC3BB6EA6F7}" type="presParOf" srcId="{C0619D3B-3E71-A84A-989D-E6D782868BD7}" destId="{42C111A5-AEC5-A545-8341-E43FBEB7A8CD}" srcOrd="1" destOrd="0" presId="urn:microsoft.com/office/officeart/2005/8/layout/hierarchy5"/>
    <dgm:cxn modelId="{00F7C67A-ADCF-AC46-A391-A2BA1D96ECBA}" type="presParOf" srcId="{42C111A5-AEC5-A545-8341-E43FBEB7A8CD}" destId="{3559B619-D837-754B-8102-207C84454180}" srcOrd="0" destOrd="0" presId="urn:microsoft.com/office/officeart/2005/8/layout/hierarchy5"/>
    <dgm:cxn modelId="{78FD60A8-5AE7-C944-AF87-B762C25BF971}" type="presParOf" srcId="{42C111A5-AEC5-A545-8341-E43FBEB7A8CD}" destId="{895302B9-FCDA-2B4B-A528-938F37E874EA}" srcOrd="1" destOrd="0" presId="urn:microsoft.com/office/officeart/2005/8/layout/hierarchy5"/>
    <dgm:cxn modelId="{F7CF6EA7-A96C-CE4E-91B5-FE8C7366F251}" type="presParOf" srcId="{895302B9-FCDA-2B4B-A528-938F37E874EA}" destId="{A38CC815-9508-6641-B741-E8CDBD18E515}" srcOrd="0" destOrd="0" presId="urn:microsoft.com/office/officeart/2005/8/layout/hierarchy5"/>
    <dgm:cxn modelId="{31C895B7-49F1-F844-90D7-F3654A2ED97F}" type="presParOf" srcId="{A38CC815-9508-6641-B741-E8CDBD18E515}" destId="{04B8F778-F898-274F-8926-69CC523E0CA1}" srcOrd="0" destOrd="0" presId="urn:microsoft.com/office/officeart/2005/8/layout/hierarchy5"/>
    <dgm:cxn modelId="{68F27BFF-A17E-9B4F-9BC1-090D93F87681}" type="presParOf" srcId="{895302B9-FCDA-2B4B-A528-938F37E874EA}" destId="{4D6E8784-8752-F04F-8A92-2DD7FB304353}" srcOrd="1" destOrd="0" presId="urn:microsoft.com/office/officeart/2005/8/layout/hierarchy5"/>
    <dgm:cxn modelId="{0B81CBA1-338A-4F45-B082-19ED19390DF9}" type="presParOf" srcId="{4D6E8784-8752-F04F-8A92-2DD7FB304353}" destId="{256FC380-A617-6B41-88D9-CC1DC21526CC}" srcOrd="0" destOrd="0" presId="urn:microsoft.com/office/officeart/2005/8/layout/hierarchy5"/>
    <dgm:cxn modelId="{3BF4B5D4-D2A8-4842-9505-97C044DBC44B}" type="presParOf" srcId="{4D6E8784-8752-F04F-8A92-2DD7FB304353}" destId="{00260CFC-C2A6-F540-87E3-4B20056E52FC}" srcOrd="1" destOrd="0" presId="urn:microsoft.com/office/officeart/2005/8/layout/hierarchy5"/>
    <dgm:cxn modelId="{EA00CDA9-113A-0C41-8328-4C18C28F0941}" type="presParOf" srcId="{C0619D3B-3E71-A84A-989D-E6D782868BD7}" destId="{E812A06F-B290-0F49-949F-B3F0BEDC6DD1}" srcOrd="2" destOrd="0" presId="urn:microsoft.com/office/officeart/2005/8/layout/hierarchy5"/>
    <dgm:cxn modelId="{BF8F2015-AC46-7949-B8D0-E53648AD0348}" type="presParOf" srcId="{E812A06F-B290-0F49-949F-B3F0BEDC6DD1}" destId="{90C33F72-A687-C24C-8E67-B03C2EA3B10B}" srcOrd="0" destOrd="0" presId="urn:microsoft.com/office/officeart/2005/8/layout/hierarchy5"/>
    <dgm:cxn modelId="{612C0C80-1225-4F44-9A4F-1F85FA94B1C8}" type="presParOf" srcId="{C0619D3B-3E71-A84A-989D-E6D782868BD7}" destId="{E5B4616F-6A6F-5444-926D-7544A04958A9}" srcOrd="3" destOrd="0" presId="urn:microsoft.com/office/officeart/2005/8/layout/hierarchy5"/>
    <dgm:cxn modelId="{0A47BE5C-1B63-A849-AFF7-90654C6292E1}" type="presParOf" srcId="{E5B4616F-6A6F-5444-926D-7544A04958A9}" destId="{C9846AA6-296A-4441-A7A1-728CAB3DCCDA}" srcOrd="0" destOrd="0" presId="urn:microsoft.com/office/officeart/2005/8/layout/hierarchy5"/>
    <dgm:cxn modelId="{8DF2586C-B535-2748-9CFC-ED520BA414DE}" type="presParOf" srcId="{E5B4616F-6A6F-5444-926D-7544A04958A9}" destId="{DB273E12-5BE6-C640-ACB8-3E3857A66EFE}" srcOrd="1" destOrd="0" presId="urn:microsoft.com/office/officeart/2005/8/layout/hierarchy5"/>
    <dgm:cxn modelId="{E6028957-CE2D-A34F-BA96-45F200A7EBB6}" type="presParOf" srcId="{DB273E12-5BE6-C640-ACB8-3E3857A66EFE}" destId="{F418EDBA-514D-5849-8750-564C8A862E31}" srcOrd="0" destOrd="0" presId="urn:microsoft.com/office/officeart/2005/8/layout/hierarchy5"/>
    <dgm:cxn modelId="{5DA808C7-D25D-9347-92D2-7FF26E82E408}" type="presParOf" srcId="{F418EDBA-514D-5849-8750-564C8A862E31}" destId="{4B580FEB-6F77-5343-B986-AE10AC06D391}" srcOrd="0" destOrd="0" presId="urn:microsoft.com/office/officeart/2005/8/layout/hierarchy5"/>
    <dgm:cxn modelId="{8CFEFDE8-45CF-814D-A5BA-7E9B6DBE1A3A}" type="presParOf" srcId="{DB273E12-5BE6-C640-ACB8-3E3857A66EFE}" destId="{BB295847-1532-0548-94BA-F95D7E6D7091}" srcOrd="1" destOrd="0" presId="urn:microsoft.com/office/officeart/2005/8/layout/hierarchy5"/>
    <dgm:cxn modelId="{EED0769E-409E-6544-8D0C-F2C7956950A2}" type="presParOf" srcId="{BB295847-1532-0548-94BA-F95D7E6D7091}" destId="{D2929E26-1F90-6D49-AA14-FCEE36A6CB56}" srcOrd="0" destOrd="0" presId="urn:microsoft.com/office/officeart/2005/8/layout/hierarchy5"/>
    <dgm:cxn modelId="{33A2B60A-10ED-F444-B10E-0BFAE4D5EEF5}" type="presParOf" srcId="{BB295847-1532-0548-94BA-F95D7E6D7091}" destId="{17CC88A1-3A4A-8649-8ABE-A20BB8CE70FC}" srcOrd="1" destOrd="0" presId="urn:microsoft.com/office/officeart/2005/8/layout/hierarchy5"/>
    <dgm:cxn modelId="{F8E0F1B0-75EE-9848-8148-B395982B9D20}" type="presParOf" srcId="{7E56E4D9-A020-2B4A-8DD9-6995189AF7D3}" destId="{3E663769-2BE0-6B49-BC3B-D8615EAAA421}" srcOrd="4" destOrd="0" presId="urn:microsoft.com/office/officeart/2005/8/layout/hierarchy5"/>
    <dgm:cxn modelId="{4F29838C-D40B-604E-AF72-A2807A0E3986}" type="presParOf" srcId="{3E663769-2BE0-6B49-BC3B-D8615EAAA421}" destId="{6E9C2A4E-9125-5649-BA8E-5A6960930B11}" srcOrd="0" destOrd="0" presId="urn:microsoft.com/office/officeart/2005/8/layout/hierarchy5"/>
    <dgm:cxn modelId="{DEEBC574-FA14-9340-A46F-94298C5FE7F6}" type="presParOf" srcId="{7E56E4D9-A020-2B4A-8DD9-6995189AF7D3}" destId="{4BCCDD43-2CCE-7D40-B67E-F22DF2783F0C}" srcOrd="5" destOrd="0" presId="urn:microsoft.com/office/officeart/2005/8/layout/hierarchy5"/>
    <dgm:cxn modelId="{05A20D63-9472-FD40-ADA5-7FC32ED3C6BA}" type="presParOf" srcId="{4BCCDD43-2CCE-7D40-B67E-F22DF2783F0C}" destId="{05FE9CF1-B2D6-2043-8D0C-D2516ECD6FB0}" srcOrd="0" destOrd="0" presId="urn:microsoft.com/office/officeart/2005/8/layout/hierarchy5"/>
    <dgm:cxn modelId="{5DCAD243-D341-334B-8959-84486FBC8B24}" type="presParOf" srcId="{4BCCDD43-2CCE-7D40-B67E-F22DF2783F0C}" destId="{E6111608-23BB-EA4C-A9AD-5891D3777124}" srcOrd="1" destOrd="0" presId="urn:microsoft.com/office/officeart/2005/8/layout/hierarchy5"/>
    <dgm:cxn modelId="{7AC2D728-EB76-4840-95D4-64C87A37B409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30D79165-EE66-B743-9440-DDC64A6E48D8}" type="presOf" srcId="{444A9F1E-5234-3643-B518-2F9037C23EAF}" destId="{D97C9E2D-C213-734F-B60E-BBA7EF37A19F}" srcOrd="1" destOrd="0" presId="urn:microsoft.com/office/officeart/2005/8/layout/hierarchy5"/>
    <dgm:cxn modelId="{1FA92AF8-323E-EF44-8534-83C47C9BE1FD}" type="presOf" srcId="{A3CB4B28-1750-E142-BCD2-7E2EB273B516}" destId="{D2929E26-1F90-6D49-AA14-FCEE36A6CB56}" srcOrd="0" destOrd="0" presId="urn:microsoft.com/office/officeart/2005/8/layout/hierarchy5"/>
    <dgm:cxn modelId="{AA8EC7EB-B21C-F649-B4D7-3E019927183B}" type="presOf" srcId="{444A9F1E-5234-3643-B518-2F9037C23EAF}" destId="{F1A99ACE-F69E-2D4D-99DA-0EE5E855DB68}" srcOrd="0" destOrd="0" presId="urn:microsoft.com/office/officeart/2005/8/layout/hierarchy5"/>
    <dgm:cxn modelId="{DEEF4CE6-630A-864E-864C-D0FC77A87E81}" type="presOf" srcId="{0C310DF1-E58A-A348-8D62-BD8C1463842A}" destId="{C9846AA6-296A-4441-A7A1-728CAB3DCCDA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1B505F5F-E91F-7541-A80B-9C866C9D263E}" type="presOf" srcId="{4E17C6A3-9B26-D947-AA15-E97E5BA220E5}" destId="{B10FF412-A77A-5D4D-AC80-7CFFF767CC26}" srcOrd="1" destOrd="0" presId="urn:microsoft.com/office/officeart/2005/8/layout/hierarchy5"/>
    <dgm:cxn modelId="{779A0C41-9CE8-C641-B9DD-AC27E35EC60C}" type="presOf" srcId="{4EFED201-BA1F-AE4A-B3F6-3570859DEAD8}" destId="{F418EDBA-514D-5849-8750-564C8A862E31}" srcOrd="0" destOrd="0" presId="urn:microsoft.com/office/officeart/2005/8/layout/hierarchy5"/>
    <dgm:cxn modelId="{A2665C69-5862-664C-8121-BAC60C3593C6}" type="presOf" srcId="{DD59BA61-EF50-8844-89AF-5D71C449109A}" destId="{90C33F72-A687-C24C-8E67-B03C2EA3B10B}" srcOrd="1" destOrd="0" presId="urn:microsoft.com/office/officeart/2005/8/layout/hierarchy5"/>
    <dgm:cxn modelId="{F0C08A9D-5396-FB4A-BA53-5EA6346091FA}" type="presOf" srcId="{7BF84856-3B90-4145-B7D3-5BB2A33F37D0}" destId="{886080F6-674F-C743-ABF0-84542A425B0A}" srcOrd="1" destOrd="0" presId="urn:microsoft.com/office/officeart/2005/8/layout/hierarchy5"/>
    <dgm:cxn modelId="{2C9B9555-79B2-1A4D-B876-B54AE1F78F3C}" type="presOf" srcId="{87693AF5-719A-194B-B1CA-C8804C931FC7}" destId="{D6A97811-54BB-2D48-9786-C8ECD0E65D37}" srcOrd="1" destOrd="0" presId="urn:microsoft.com/office/officeart/2005/8/layout/hierarchy5"/>
    <dgm:cxn modelId="{DBFC20BE-EDF2-B649-993C-5A3C9F70A7AD}" type="presOf" srcId="{5F86ADFF-C4AE-0344-A239-0C856C5869D2}" destId="{50C99DB9-9BB0-F04F-9BDE-6954EBC7B966}" srcOrd="0" destOrd="0" presId="urn:microsoft.com/office/officeart/2005/8/layout/hierarchy5"/>
    <dgm:cxn modelId="{8131A8EB-63C9-3F47-B652-BB30948536A6}" type="presOf" srcId="{87693AF5-719A-194B-B1CA-C8804C931FC7}" destId="{9D0A1A56-9B1F-BA4C-BE4E-A2CF6B432669}" srcOrd="0" destOrd="0" presId="urn:microsoft.com/office/officeart/2005/8/layout/hierarchy5"/>
    <dgm:cxn modelId="{AF35B67E-D2E7-124C-904E-E38F8A10EBDB}" type="presOf" srcId="{A7910F0B-92AE-E04B-9035-7A6DEAC4BFEF}" destId="{3E663769-2BE0-6B49-BC3B-D8615EAAA421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EC86AD20-40BD-7E4F-9873-13E8D73F33FD}" type="presOf" srcId="{37594504-D479-E141-9AB9-DFE920523AC7}" destId="{A183BC37-C33A-0B45-B57E-7D763330C59C}" srcOrd="1" destOrd="0" presId="urn:microsoft.com/office/officeart/2005/8/layout/hierarchy5"/>
    <dgm:cxn modelId="{3DB9BCE0-D011-0447-88D0-6E433BFA95C9}" type="presOf" srcId="{3CFDA553-883D-C745-A3C7-8A4BA92F937B}" destId="{C10BF867-1A7A-4446-A053-A40303DB35CE}" srcOrd="0" destOrd="0" presId="urn:microsoft.com/office/officeart/2005/8/layout/hierarchy5"/>
    <dgm:cxn modelId="{03B9C4F0-9E48-0B46-A196-B8FC095ECCE5}" type="presOf" srcId="{BE3DAFC3-22BF-C341-8077-FCF437DC7C8D}" destId="{5461BFF1-D96F-8947-A9B2-17D8F2ADD446}" srcOrd="0" destOrd="0" presId="urn:microsoft.com/office/officeart/2005/8/layout/hierarchy5"/>
    <dgm:cxn modelId="{2FCBAEDD-12A1-904E-9A19-5B1E2D791353}" type="presOf" srcId="{4F9A35A4-B372-644D-BDB7-61660A4A26E6}" destId="{E810B35D-2F6A-C347-9837-B725ECEB6BA6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60C06BA1-B847-A14C-9C41-0EE99B10E677}" type="presOf" srcId="{4E17C6A3-9B26-D947-AA15-E97E5BA220E5}" destId="{66F13031-F75E-D844-A099-232EB22FB6E2}" srcOrd="0" destOrd="0" presId="urn:microsoft.com/office/officeart/2005/8/layout/hierarchy5"/>
    <dgm:cxn modelId="{F5E65561-CB97-C740-A732-FDDFD8DE699F}" type="presOf" srcId="{5F86ADFF-C4AE-0344-A239-0C856C5869D2}" destId="{2A472AA1-0CAB-A541-B487-A218DA1968C2}" srcOrd="1" destOrd="0" presId="urn:microsoft.com/office/officeart/2005/8/layout/hierarchy5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8AFA87D7-DEA7-4A4A-BB18-23FAC504E551}" type="presOf" srcId="{20454766-565B-7B4E-AEEB-A6138568AF92}" destId="{4953A121-5957-5A43-A424-1A2809E07536}" srcOrd="0" destOrd="0" presId="urn:microsoft.com/office/officeart/2005/8/layout/hierarchy5"/>
    <dgm:cxn modelId="{4C4D1DFA-81FA-024F-ACBE-3014A430A943}" type="presOf" srcId="{3EB185C6-E2F4-7541-9D05-21974232E934}" destId="{55D02F28-2378-0841-9435-5D2F4CCD968B}" srcOrd="0" destOrd="0" presId="urn:microsoft.com/office/officeart/2005/8/layout/hierarchy5"/>
    <dgm:cxn modelId="{E457815C-1843-F74E-9DCF-0061DDC197D4}" type="presOf" srcId="{530EEE34-27A1-B446-AEFF-496FFF9994F7}" destId="{3933FE3C-EE74-5644-ABB3-BD72AAA82A62}" srcOrd="0" destOrd="0" presId="urn:microsoft.com/office/officeart/2005/8/layout/hierarchy5"/>
    <dgm:cxn modelId="{6AD469C9-3C57-644B-8B14-11FDEC473E0C}" type="presOf" srcId="{7F9ADF7A-99FC-9947-A328-5B51C67FEA1F}" destId="{AC37C01C-3DB0-E243-975F-107C623D30C4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AA9EB195-31B7-5E48-A050-32F3F1D3B6FE}" type="presOf" srcId="{1B735653-0644-F449-B4C4-0ED1F6A4C7E0}" destId="{7B0221F3-5D0D-5D4E-8BCD-63CF8E0DEB5D}" srcOrd="0" destOrd="0" presId="urn:microsoft.com/office/officeart/2005/8/layout/hierarchy5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617846D9-1C60-804E-BB6D-0618BD7272D0}" type="presOf" srcId="{6FFC7796-5763-0A47-9BC6-31AA9E481410}" destId="{A38CC815-9508-6641-B741-E8CDBD18E515}" srcOrd="0" destOrd="0" presId="urn:microsoft.com/office/officeart/2005/8/layout/hierarchy5"/>
    <dgm:cxn modelId="{24E140A1-5A45-8C46-BA52-E7B429357555}" type="presOf" srcId="{3DCFC548-AC4F-9549-8C07-430D8CD6CF00}" destId="{221C9CAF-3F59-0049-B336-F958E62B9617}" srcOrd="0" destOrd="0" presId="urn:microsoft.com/office/officeart/2005/8/layout/hierarchy5"/>
    <dgm:cxn modelId="{3BC1C17B-C3C6-9A45-B58F-0BEDB4F54398}" type="presOf" srcId="{37594504-D479-E141-9AB9-DFE920523AC7}" destId="{FFE61F10-2E9E-F747-96FA-18547165C978}" srcOrd="0" destOrd="0" presId="urn:microsoft.com/office/officeart/2005/8/layout/hierarchy5"/>
    <dgm:cxn modelId="{10435700-AA50-AA4C-B2DA-70BBA162EDCB}" type="presOf" srcId="{F1618591-CE98-824D-9830-378B3B304A24}" destId="{BA5D4AFC-513D-904C-929B-9E59DC469C1C}" srcOrd="0" destOrd="0" presId="urn:microsoft.com/office/officeart/2005/8/layout/hierarchy5"/>
    <dgm:cxn modelId="{4997C936-CFCF-B948-80E2-FDD0577352EF}" type="presOf" srcId="{C3DA678B-B0A6-6B49-9543-92143C2891DA}" destId="{1E06612D-F92A-D449-84C6-49735490689A}" srcOrd="0" destOrd="0" presId="urn:microsoft.com/office/officeart/2005/8/layout/hierarchy5"/>
    <dgm:cxn modelId="{E595F3C3-FA89-2C4F-8F01-566C1E8E5858}" type="presOf" srcId="{A7910F0B-92AE-E04B-9035-7A6DEAC4BFEF}" destId="{6E9C2A4E-9125-5649-BA8E-5A6960930B11}" srcOrd="1" destOrd="0" presId="urn:microsoft.com/office/officeart/2005/8/layout/hierarchy5"/>
    <dgm:cxn modelId="{30BF3E31-358D-6945-B172-6955BB80CBB5}" type="presOf" srcId="{F339F5B8-F89A-754B-9BFA-65874C60DB7A}" destId="{3559B619-D837-754B-8102-207C84454180}" srcOrd="0" destOrd="0" presId="urn:microsoft.com/office/officeart/2005/8/layout/hierarchy5"/>
    <dgm:cxn modelId="{3DC22E34-ACA8-BE4E-9CA2-1D55D293EC1D}" type="presOf" srcId="{7F9ADF7A-99FC-9947-A328-5B51C67FEA1F}" destId="{9B3365CF-F5A9-B44D-8613-E6E28A16E1E7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33DAB34D-6FEE-4347-BC36-FFA7D83C3C59}" type="presOf" srcId="{3C2C3A37-3C54-3D49-8FA9-D5E109B5DB22}" destId="{92CE0197-96BE-C146-9392-71643BA1F606}" srcOrd="0" destOrd="0" presId="urn:microsoft.com/office/officeart/2005/8/layout/hierarchy5"/>
    <dgm:cxn modelId="{CAD7DA46-14AA-984F-9426-F669D506AE54}" type="presOf" srcId="{DD59BA61-EF50-8844-89AF-5D71C449109A}" destId="{E812A06F-B290-0F49-949F-B3F0BEDC6DD1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A5B0BBA1-E600-D942-98D2-449040D70B0E}" type="presOf" srcId="{9A718BD6-94BB-1D4B-B73D-7155F75AE044}" destId="{256FC380-A617-6B41-88D9-CC1DC21526CC}" srcOrd="0" destOrd="0" presId="urn:microsoft.com/office/officeart/2005/8/layout/hierarchy5"/>
    <dgm:cxn modelId="{F21292EF-A474-8544-AB21-8A4A58C282A6}" type="presOf" srcId="{4EFED201-BA1F-AE4A-B3F6-3570859DEAD8}" destId="{4B580FEB-6F77-5343-B986-AE10AC06D391}" srcOrd="1" destOrd="0" presId="urn:microsoft.com/office/officeart/2005/8/layout/hierarchy5"/>
    <dgm:cxn modelId="{1D41AE6D-9359-F643-B9E4-7639D0A9A9FB}" type="presOf" srcId="{6FFC7796-5763-0A47-9BC6-31AA9E481410}" destId="{04B8F778-F898-274F-8926-69CC523E0CA1}" srcOrd="1" destOrd="0" presId="urn:microsoft.com/office/officeart/2005/8/layout/hierarchy5"/>
    <dgm:cxn modelId="{2DEB0607-1878-C442-9053-006CF1128BC7}" type="presOf" srcId="{20454766-565B-7B4E-AEEB-A6138568AF92}" destId="{ECD3D4EF-C09E-8C41-97CA-6D17648E0F23}" srcOrd="1" destOrd="0" presId="urn:microsoft.com/office/officeart/2005/8/layout/hierarchy5"/>
    <dgm:cxn modelId="{BC0D0287-5F5A-264F-8FA4-AC9CFA3B7A63}" type="presOf" srcId="{7BF84856-3B90-4145-B7D3-5BB2A33F37D0}" destId="{070CAA69-03B0-F24C-9492-720899E6B160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3012627C-9605-2B41-BD96-80C0BB53299A}" type="presOf" srcId="{A45C318E-9B0A-2E43-987C-C10EFC0359A9}" destId="{05FE9CF1-B2D6-2043-8D0C-D2516ECD6FB0}" srcOrd="0" destOrd="0" presId="urn:microsoft.com/office/officeart/2005/8/layout/hierarchy5"/>
    <dgm:cxn modelId="{C83D2A7A-B4F6-FB40-B380-6AD313B98006}" type="presOf" srcId="{D3C99FA0-09AB-8444-9973-1CD2E4BF1D85}" destId="{031F961D-3F74-1240-A06C-0A2363EC79B5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AFBFA1AB-D205-9D43-BCB1-8701EBA63615}" type="presOf" srcId="{D3C99FA0-09AB-8444-9973-1CD2E4BF1D85}" destId="{8B7E89A7-FE16-6948-914A-65700DA76519}" srcOrd="1" destOrd="0" presId="urn:microsoft.com/office/officeart/2005/8/layout/hierarchy5"/>
    <dgm:cxn modelId="{9F2A32FD-C9B1-5A40-ABAB-D775EA4BD1A0}" type="presParOf" srcId="{E810B35D-2F6A-C347-9837-B725ECEB6BA6}" destId="{3DD859A7-BADB-7548-B999-D5D1694DE6E9}" srcOrd="0" destOrd="0" presId="urn:microsoft.com/office/officeart/2005/8/layout/hierarchy5"/>
    <dgm:cxn modelId="{981A0DEF-C63C-3346-B22D-8C559222AE14}" type="presParOf" srcId="{3DD859A7-BADB-7548-B999-D5D1694DE6E9}" destId="{DE4BCF83-B2F8-0745-B6E9-F0DB554E1593}" srcOrd="0" destOrd="0" presId="urn:microsoft.com/office/officeart/2005/8/layout/hierarchy5"/>
    <dgm:cxn modelId="{3E385B2D-72B9-8F44-8086-5E80250F9EFC}" type="presParOf" srcId="{DE4BCF83-B2F8-0745-B6E9-F0DB554E1593}" destId="{AF30A732-6CFB-F248-9309-4B678704E064}" srcOrd="0" destOrd="0" presId="urn:microsoft.com/office/officeart/2005/8/layout/hierarchy5"/>
    <dgm:cxn modelId="{42DD69C0-C718-1948-9967-B5E7A7E1D4A3}" type="presParOf" srcId="{AF30A732-6CFB-F248-9309-4B678704E064}" destId="{C10BF867-1A7A-4446-A053-A40303DB35CE}" srcOrd="0" destOrd="0" presId="urn:microsoft.com/office/officeart/2005/8/layout/hierarchy5"/>
    <dgm:cxn modelId="{90969914-C644-7944-9286-CC5D3D53B9D2}" type="presParOf" srcId="{AF30A732-6CFB-F248-9309-4B678704E064}" destId="{7E56E4D9-A020-2B4A-8DD9-6995189AF7D3}" srcOrd="1" destOrd="0" presId="urn:microsoft.com/office/officeart/2005/8/layout/hierarchy5"/>
    <dgm:cxn modelId="{99A87128-FA0E-3B4E-B256-02C040D04BA6}" type="presParOf" srcId="{7E56E4D9-A020-2B4A-8DD9-6995189AF7D3}" destId="{FFE61F10-2E9E-F747-96FA-18547165C978}" srcOrd="0" destOrd="0" presId="urn:microsoft.com/office/officeart/2005/8/layout/hierarchy5"/>
    <dgm:cxn modelId="{C0F3CB97-AC35-A546-9D84-0F48C1ABBC69}" type="presParOf" srcId="{FFE61F10-2E9E-F747-96FA-18547165C978}" destId="{A183BC37-C33A-0B45-B57E-7D763330C59C}" srcOrd="0" destOrd="0" presId="urn:microsoft.com/office/officeart/2005/8/layout/hierarchy5"/>
    <dgm:cxn modelId="{481CC024-5BC4-614E-89D0-4AFB8F1BC535}" type="presParOf" srcId="{7E56E4D9-A020-2B4A-8DD9-6995189AF7D3}" destId="{8B152458-8A7E-B44C-95DB-3E93235784E6}" srcOrd="1" destOrd="0" presId="urn:microsoft.com/office/officeart/2005/8/layout/hierarchy5"/>
    <dgm:cxn modelId="{D5B7DA78-17F7-4B46-BC24-9B0F792E47FF}" type="presParOf" srcId="{8B152458-8A7E-B44C-95DB-3E93235784E6}" destId="{221C9CAF-3F59-0049-B336-F958E62B9617}" srcOrd="0" destOrd="0" presId="urn:microsoft.com/office/officeart/2005/8/layout/hierarchy5"/>
    <dgm:cxn modelId="{D4065DAC-782E-4947-A4EC-12E4E71D2C23}" type="presParOf" srcId="{8B152458-8A7E-B44C-95DB-3E93235784E6}" destId="{A835BB99-2B44-2748-BA8B-1F42E4A8BA14}" srcOrd="1" destOrd="0" presId="urn:microsoft.com/office/officeart/2005/8/layout/hierarchy5"/>
    <dgm:cxn modelId="{94CA0D0D-C354-C44D-AD92-A368DD521AEA}" type="presParOf" srcId="{7E56E4D9-A020-2B4A-8DD9-6995189AF7D3}" destId="{070CAA69-03B0-F24C-9492-720899E6B160}" srcOrd="2" destOrd="0" presId="urn:microsoft.com/office/officeart/2005/8/layout/hierarchy5"/>
    <dgm:cxn modelId="{5043B79C-A0A9-B046-880A-34AACBCE7170}" type="presParOf" srcId="{070CAA69-03B0-F24C-9492-720899E6B160}" destId="{886080F6-674F-C743-ABF0-84542A425B0A}" srcOrd="0" destOrd="0" presId="urn:microsoft.com/office/officeart/2005/8/layout/hierarchy5"/>
    <dgm:cxn modelId="{40B49042-74EB-644D-82A4-9E98A307858B}" type="presParOf" srcId="{7E56E4D9-A020-2B4A-8DD9-6995189AF7D3}" destId="{FD4EDB0E-719D-B941-B890-33E05B702EFC}" srcOrd="3" destOrd="0" presId="urn:microsoft.com/office/officeart/2005/8/layout/hierarchy5"/>
    <dgm:cxn modelId="{02CED336-1B1B-BA4F-999B-8370669A28EC}" type="presParOf" srcId="{FD4EDB0E-719D-B941-B890-33E05B702EFC}" destId="{55D02F28-2378-0841-9435-5D2F4CCD968B}" srcOrd="0" destOrd="0" presId="urn:microsoft.com/office/officeart/2005/8/layout/hierarchy5"/>
    <dgm:cxn modelId="{C1FEA739-CB14-4748-9A6D-CC06CD61116C}" type="presParOf" srcId="{FD4EDB0E-719D-B941-B890-33E05B702EFC}" destId="{ED65D717-49D7-A841-929E-2D84E1C3F705}" srcOrd="1" destOrd="0" presId="urn:microsoft.com/office/officeart/2005/8/layout/hierarchy5"/>
    <dgm:cxn modelId="{BAA5B555-5935-1845-8141-EBF43EABE1EB}" type="presParOf" srcId="{ED65D717-49D7-A841-929E-2D84E1C3F705}" destId="{031F961D-3F74-1240-A06C-0A2363EC79B5}" srcOrd="0" destOrd="0" presId="urn:microsoft.com/office/officeart/2005/8/layout/hierarchy5"/>
    <dgm:cxn modelId="{33FD38AA-6840-8F43-B33F-2E6B1599A353}" type="presParOf" srcId="{031F961D-3F74-1240-A06C-0A2363EC79B5}" destId="{8B7E89A7-FE16-6948-914A-65700DA76519}" srcOrd="0" destOrd="0" presId="urn:microsoft.com/office/officeart/2005/8/layout/hierarchy5"/>
    <dgm:cxn modelId="{F7A15F9A-EC28-9A45-9CF9-A80C864D3B8B}" type="presParOf" srcId="{ED65D717-49D7-A841-929E-2D84E1C3F705}" destId="{EDD360A7-3AB9-544E-BBF4-CEE1B01B4B7E}" srcOrd="1" destOrd="0" presId="urn:microsoft.com/office/officeart/2005/8/layout/hierarchy5"/>
    <dgm:cxn modelId="{26501B2A-F0E0-524D-A9AF-753936D45B1C}" type="presParOf" srcId="{EDD360A7-3AB9-544E-BBF4-CEE1B01B4B7E}" destId="{3933FE3C-EE74-5644-ABB3-BD72AAA82A62}" srcOrd="0" destOrd="0" presId="urn:microsoft.com/office/officeart/2005/8/layout/hierarchy5"/>
    <dgm:cxn modelId="{6EF82D43-56BC-2B44-8701-0FE1F75EBA42}" type="presParOf" srcId="{EDD360A7-3AB9-544E-BBF4-CEE1B01B4B7E}" destId="{706AEDF1-690A-5041-9E7C-1D01343E8CCB}" srcOrd="1" destOrd="0" presId="urn:microsoft.com/office/officeart/2005/8/layout/hierarchy5"/>
    <dgm:cxn modelId="{12ABA67E-5204-794A-81FB-A4DAFF6B9273}" type="presParOf" srcId="{706AEDF1-690A-5041-9E7C-1D01343E8CCB}" destId="{F1A99ACE-F69E-2D4D-99DA-0EE5E855DB68}" srcOrd="0" destOrd="0" presId="urn:microsoft.com/office/officeart/2005/8/layout/hierarchy5"/>
    <dgm:cxn modelId="{041824EA-C415-8D44-A514-0DE3401C86DC}" type="presParOf" srcId="{F1A99ACE-F69E-2D4D-99DA-0EE5E855DB68}" destId="{D97C9E2D-C213-734F-B60E-BBA7EF37A19F}" srcOrd="0" destOrd="0" presId="urn:microsoft.com/office/officeart/2005/8/layout/hierarchy5"/>
    <dgm:cxn modelId="{7A5994B6-E5D6-824C-8CC1-E9953F472AB7}" type="presParOf" srcId="{706AEDF1-690A-5041-9E7C-1D01343E8CCB}" destId="{9DADD097-8A93-5342-99E8-8390F439340B}" srcOrd="1" destOrd="0" presId="urn:microsoft.com/office/officeart/2005/8/layout/hierarchy5"/>
    <dgm:cxn modelId="{48767B15-769D-D541-B193-7A5B237CBA97}" type="presParOf" srcId="{9DADD097-8A93-5342-99E8-8390F439340B}" destId="{5461BFF1-D96F-8947-A9B2-17D8F2ADD446}" srcOrd="0" destOrd="0" presId="urn:microsoft.com/office/officeart/2005/8/layout/hierarchy5"/>
    <dgm:cxn modelId="{F051221A-9201-6F4D-A15F-13B97A29BB46}" type="presParOf" srcId="{9DADD097-8A93-5342-99E8-8390F439340B}" destId="{7E4192CE-2E72-CE4B-8768-D9DB805B3450}" srcOrd="1" destOrd="0" presId="urn:microsoft.com/office/officeart/2005/8/layout/hierarchy5"/>
    <dgm:cxn modelId="{451502B4-2987-4840-A962-6B7EC530CBE2}" type="presParOf" srcId="{ED65D717-49D7-A841-929E-2D84E1C3F705}" destId="{66F13031-F75E-D844-A099-232EB22FB6E2}" srcOrd="2" destOrd="0" presId="urn:microsoft.com/office/officeart/2005/8/layout/hierarchy5"/>
    <dgm:cxn modelId="{C31DD6A2-131B-8344-83C0-D6519A319B22}" type="presParOf" srcId="{66F13031-F75E-D844-A099-232EB22FB6E2}" destId="{B10FF412-A77A-5D4D-AC80-7CFFF767CC26}" srcOrd="0" destOrd="0" presId="urn:microsoft.com/office/officeart/2005/8/layout/hierarchy5"/>
    <dgm:cxn modelId="{40C291C9-6428-0C49-84F0-9D3645E5B939}" type="presParOf" srcId="{ED65D717-49D7-A841-929E-2D84E1C3F705}" destId="{C854021C-7DD2-FD4C-B5A9-2485D3BA72CE}" srcOrd="3" destOrd="0" presId="urn:microsoft.com/office/officeart/2005/8/layout/hierarchy5"/>
    <dgm:cxn modelId="{BA968282-9D71-474C-B00E-215F6F463251}" type="presParOf" srcId="{C854021C-7DD2-FD4C-B5A9-2485D3BA72CE}" destId="{92CE0197-96BE-C146-9392-71643BA1F606}" srcOrd="0" destOrd="0" presId="urn:microsoft.com/office/officeart/2005/8/layout/hierarchy5"/>
    <dgm:cxn modelId="{D0E70612-806A-564B-9179-144940EF91BF}" type="presParOf" srcId="{C854021C-7DD2-FD4C-B5A9-2485D3BA72CE}" destId="{4F51183B-8D4A-0A42-A5AA-F95ACCACE3DC}" srcOrd="1" destOrd="0" presId="urn:microsoft.com/office/officeart/2005/8/layout/hierarchy5"/>
    <dgm:cxn modelId="{1442566D-AA8F-B443-91E6-BDA557B98AB1}" type="presParOf" srcId="{4F51183B-8D4A-0A42-A5AA-F95ACCACE3DC}" destId="{4953A121-5957-5A43-A424-1A2809E07536}" srcOrd="0" destOrd="0" presId="urn:microsoft.com/office/officeart/2005/8/layout/hierarchy5"/>
    <dgm:cxn modelId="{0E2E3217-40EA-4D4E-B8E8-558DCDC0B96C}" type="presParOf" srcId="{4953A121-5957-5A43-A424-1A2809E07536}" destId="{ECD3D4EF-C09E-8C41-97CA-6D17648E0F23}" srcOrd="0" destOrd="0" presId="urn:microsoft.com/office/officeart/2005/8/layout/hierarchy5"/>
    <dgm:cxn modelId="{0E005E34-36E9-5D4F-BB3A-3EBEF49E9308}" type="presParOf" srcId="{4F51183B-8D4A-0A42-A5AA-F95ACCACE3DC}" destId="{95589B5A-23D4-9245-8A2C-F4BE2BD882A6}" srcOrd="1" destOrd="0" presId="urn:microsoft.com/office/officeart/2005/8/layout/hierarchy5"/>
    <dgm:cxn modelId="{516BC089-FACC-834F-B87C-EB9704316819}" type="presParOf" srcId="{95589B5A-23D4-9245-8A2C-F4BE2BD882A6}" destId="{BA5D4AFC-513D-904C-929B-9E59DC469C1C}" srcOrd="0" destOrd="0" presId="urn:microsoft.com/office/officeart/2005/8/layout/hierarchy5"/>
    <dgm:cxn modelId="{139D069C-F727-9A43-A541-759505FDA670}" type="presParOf" srcId="{95589B5A-23D4-9245-8A2C-F4BE2BD882A6}" destId="{17123F71-7DB5-5A4A-868D-486B2A0BF4DF}" srcOrd="1" destOrd="0" presId="urn:microsoft.com/office/officeart/2005/8/layout/hierarchy5"/>
    <dgm:cxn modelId="{BF317481-653B-D044-B166-5F5984265F4F}" type="presParOf" srcId="{17123F71-7DB5-5A4A-868D-486B2A0BF4DF}" destId="{AC37C01C-3DB0-E243-975F-107C623D30C4}" srcOrd="0" destOrd="0" presId="urn:microsoft.com/office/officeart/2005/8/layout/hierarchy5"/>
    <dgm:cxn modelId="{12A3088C-61C3-7A42-BFE1-8248664E33F9}" type="presParOf" srcId="{AC37C01C-3DB0-E243-975F-107C623D30C4}" destId="{9B3365CF-F5A9-B44D-8613-E6E28A16E1E7}" srcOrd="0" destOrd="0" presId="urn:microsoft.com/office/officeart/2005/8/layout/hierarchy5"/>
    <dgm:cxn modelId="{AEDFE894-78D1-FF4B-984C-070BFD2CD92D}" type="presParOf" srcId="{17123F71-7DB5-5A4A-868D-486B2A0BF4DF}" destId="{C5848936-1CD1-484B-B263-A35F16823360}" srcOrd="1" destOrd="0" presId="urn:microsoft.com/office/officeart/2005/8/layout/hierarchy5"/>
    <dgm:cxn modelId="{A4DB396A-CE23-4047-97D6-12D921A4BE99}" type="presParOf" srcId="{C5848936-1CD1-484B-B263-A35F16823360}" destId="{1E06612D-F92A-D449-84C6-49735490689A}" srcOrd="0" destOrd="0" presId="urn:microsoft.com/office/officeart/2005/8/layout/hierarchy5"/>
    <dgm:cxn modelId="{F4CE4EEE-ACE4-2942-A75B-E25748FB337E}" type="presParOf" srcId="{C5848936-1CD1-484B-B263-A35F16823360}" destId="{677CD7DF-E483-4B49-9951-22C59CD1F917}" srcOrd="1" destOrd="0" presId="urn:microsoft.com/office/officeart/2005/8/layout/hierarchy5"/>
    <dgm:cxn modelId="{44B1E64A-E3AB-C746-AAB5-7D5FDA4F3425}" type="presParOf" srcId="{17123F71-7DB5-5A4A-868D-486B2A0BF4DF}" destId="{50C99DB9-9BB0-F04F-9BDE-6954EBC7B966}" srcOrd="2" destOrd="0" presId="urn:microsoft.com/office/officeart/2005/8/layout/hierarchy5"/>
    <dgm:cxn modelId="{6EAB7C20-55AA-B745-9EC0-271FA84BF59A}" type="presParOf" srcId="{50C99DB9-9BB0-F04F-9BDE-6954EBC7B966}" destId="{2A472AA1-0CAB-A541-B487-A218DA1968C2}" srcOrd="0" destOrd="0" presId="urn:microsoft.com/office/officeart/2005/8/layout/hierarchy5"/>
    <dgm:cxn modelId="{BC7B90FA-6857-3B4E-A674-9C34CF10205E}" type="presParOf" srcId="{17123F71-7DB5-5A4A-868D-486B2A0BF4DF}" destId="{94183DDD-BDAF-DB4D-9A08-A9AECD089A28}" srcOrd="3" destOrd="0" presId="urn:microsoft.com/office/officeart/2005/8/layout/hierarchy5"/>
    <dgm:cxn modelId="{9DA73E9E-F594-7848-94A2-67FF6D408B2D}" type="presParOf" srcId="{94183DDD-BDAF-DB4D-9A08-A9AECD089A28}" destId="{7B0221F3-5D0D-5D4E-8BCD-63CF8E0DEB5D}" srcOrd="0" destOrd="0" presId="urn:microsoft.com/office/officeart/2005/8/layout/hierarchy5"/>
    <dgm:cxn modelId="{3443E73B-7076-B34E-913D-9714C2E3729B}" type="presParOf" srcId="{94183DDD-BDAF-DB4D-9A08-A9AECD089A28}" destId="{C0619D3B-3E71-A84A-989D-E6D782868BD7}" srcOrd="1" destOrd="0" presId="urn:microsoft.com/office/officeart/2005/8/layout/hierarchy5"/>
    <dgm:cxn modelId="{02A587DA-E7EE-B747-886D-81BB1A80FD3D}" type="presParOf" srcId="{C0619D3B-3E71-A84A-989D-E6D782868BD7}" destId="{9D0A1A56-9B1F-BA4C-BE4E-A2CF6B432669}" srcOrd="0" destOrd="0" presId="urn:microsoft.com/office/officeart/2005/8/layout/hierarchy5"/>
    <dgm:cxn modelId="{E8D2E3D5-3973-6F47-AE92-5C91016E46CF}" type="presParOf" srcId="{9D0A1A56-9B1F-BA4C-BE4E-A2CF6B432669}" destId="{D6A97811-54BB-2D48-9786-C8ECD0E65D37}" srcOrd="0" destOrd="0" presId="urn:microsoft.com/office/officeart/2005/8/layout/hierarchy5"/>
    <dgm:cxn modelId="{DEB99730-A38D-5F49-B8E3-D66F62AA0053}" type="presParOf" srcId="{C0619D3B-3E71-A84A-989D-E6D782868BD7}" destId="{42C111A5-AEC5-A545-8341-E43FBEB7A8CD}" srcOrd="1" destOrd="0" presId="urn:microsoft.com/office/officeart/2005/8/layout/hierarchy5"/>
    <dgm:cxn modelId="{41800D72-34FA-4B46-B4A4-BE3FA63287B4}" type="presParOf" srcId="{42C111A5-AEC5-A545-8341-E43FBEB7A8CD}" destId="{3559B619-D837-754B-8102-207C84454180}" srcOrd="0" destOrd="0" presId="urn:microsoft.com/office/officeart/2005/8/layout/hierarchy5"/>
    <dgm:cxn modelId="{041F2A9D-598C-9541-8624-800D962D6C9E}" type="presParOf" srcId="{42C111A5-AEC5-A545-8341-E43FBEB7A8CD}" destId="{895302B9-FCDA-2B4B-A528-938F37E874EA}" srcOrd="1" destOrd="0" presId="urn:microsoft.com/office/officeart/2005/8/layout/hierarchy5"/>
    <dgm:cxn modelId="{071F7369-52CB-9F48-9281-09417CA9F281}" type="presParOf" srcId="{895302B9-FCDA-2B4B-A528-938F37E874EA}" destId="{A38CC815-9508-6641-B741-E8CDBD18E515}" srcOrd="0" destOrd="0" presId="urn:microsoft.com/office/officeart/2005/8/layout/hierarchy5"/>
    <dgm:cxn modelId="{65F7C4C4-6724-1443-A5FE-7308A99E378C}" type="presParOf" srcId="{A38CC815-9508-6641-B741-E8CDBD18E515}" destId="{04B8F778-F898-274F-8926-69CC523E0CA1}" srcOrd="0" destOrd="0" presId="urn:microsoft.com/office/officeart/2005/8/layout/hierarchy5"/>
    <dgm:cxn modelId="{C37EFDDC-1EDE-1B45-9DB5-FF416A811FE5}" type="presParOf" srcId="{895302B9-FCDA-2B4B-A528-938F37E874EA}" destId="{4D6E8784-8752-F04F-8A92-2DD7FB304353}" srcOrd="1" destOrd="0" presId="urn:microsoft.com/office/officeart/2005/8/layout/hierarchy5"/>
    <dgm:cxn modelId="{80ACAC20-42C5-B94E-9888-75AA6E9B7F47}" type="presParOf" srcId="{4D6E8784-8752-F04F-8A92-2DD7FB304353}" destId="{256FC380-A617-6B41-88D9-CC1DC21526CC}" srcOrd="0" destOrd="0" presId="urn:microsoft.com/office/officeart/2005/8/layout/hierarchy5"/>
    <dgm:cxn modelId="{D2A03B45-2BF5-094E-B3D5-F367966B688E}" type="presParOf" srcId="{4D6E8784-8752-F04F-8A92-2DD7FB304353}" destId="{00260CFC-C2A6-F540-87E3-4B20056E52FC}" srcOrd="1" destOrd="0" presId="urn:microsoft.com/office/officeart/2005/8/layout/hierarchy5"/>
    <dgm:cxn modelId="{C8B3D7B8-47BC-FB47-8A8B-F49EBD43E61C}" type="presParOf" srcId="{C0619D3B-3E71-A84A-989D-E6D782868BD7}" destId="{E812A06F-B290-0F49-949F-B3F0BEDC6DD1}" srcOrd="2" destOrd="0" presId="urn:microsoft.com/office/officeart/2005/8/layout/hierarchy5"/>
    <dgm:cxn modelId="{5B3DDA99-52FC-E246-8979-CFF23210F98D}" type="presParOf" srcId="{E812A06F-B290-0F49-949F-B3F0BEDC6DD1}" destId="{90C33F72-A687-C24C-8E67-B03C2EA3B10B}" srcOrd="0" destOrd="0" presId="urn:microsoft.com/office/officeart/2005/8/layout/hierarchy5"/>
    <dgm:cxn modelId="{80EF5A06-6F66-0346-AD35-4D7C192CA1D0}" type="presParOf" srcId="{C0619D3B-3E71-A84A-989D-E6D782868BD7}" destId="{E5B4616F-6A6F-5444-926D-7544A04958A9}" srcOrd="3" destOrd="0" presId="urn:microsoft.com/office/officeart/2005/8/layout/hierarchy5"/>
    <dgm:cxn modelId="{6B8DBD39-D1CB-7745-9E2F-41D6B7D2E455}" type="presParOf" srcId="{E5B4616F-6A6F-5444-926D-7544A04958A9}" destId="{C9846AA6-296A-4441-A7A1-728CAB3DCCDA}" srcOrd="0" destOrd="0" presId="urn:microsoft.com/office/officeart/2005/8/layout/hierarchy5"/>
    <dgm:cxn modelId="{6BC75D87-07AC-E443-8F90-87C6AA04F547}" type="presParOf" srcId="{E5B4616F-6A6F-5444-926D-7544A04958A9}" destId="{DB273E12-5BE6-C640-ACB8-3E3857A66EFE}" srcOrd="1" destOrd="0" presId="urn:microsoft.com/office/officeart/2005/8/layout/hierarchy5"/>
    <dgm:cxn modelId="{8B76AD37-3FFE-EB43-B66C-9A1927486716}" type="presParOf" srcId="{DB273E12-5BE6-C640-ACB8-3E3857A66EFE}" destId="{F418EDBA-514D-5849-8750-564C8A862E31}" srcOrd="0" destOrd="0" presId="urn:microsoft.com/office/officeart/2005/8/layout/hierarchy5"/>
    <dgm:cxn modelId="{FA9C5360-FA77-AB48-B60A-3717B0EF5F15}" type="presParOf" srcId="{F418EDBA-514D-5849-8750-564C8A862E31}" destId="{4B580FEB-6F77-5343-B986-AE10AC06D391}" srcOrd="0" destOrd="0" presId="urn:microsoft.com/office/officeart/2005/8/layout/hierarchy5"/>
    <dgm:cxn modelId="{CE64F76A-83CD-F34D-94DC-92F3AA635090}" type="presParOf" srcId="{DB273E12-5BE6-C640-ACB8-3E3857A66EFE}" destId="{BB295847-1532-0548-94BA-F95D7E6D7091}" srcOrd="1" destOrd="0" presId="urn:microsoft.com/office/officeart/2005/8/layout/hierarchy5"/>
    <dgm:cxn modelId="{CA0235EA-0575-2747-94DD-05E3C76E429D}" type="presParOf" srcId="{BB295847-1532-0548-94BA-F95D7E6D7091}" destId="{D2929E26-1F90-6D49-AA14-FCEE36A6CB56}" srcOrd="0" destOrd="0" presId="urn:microsoft.com/office/officeart/2005/8/layout/hierarchy5"/>
    <dgm:cxn modelId="{E9AF1BD7-5E7D-5540-AA7D-536A6E5C778F}" type="presParOf" srcId="{BB295847-1532-0548-94BA-F95D7E6D7091}" destId="{17CC88A1-3A4A-8649-8ABE-A20BB8CE70FC}" srcOrd="1" destOrd="0" presId="urn:microsoft.com/office/officeart/2005/8/layout/hierarchy5"/>
    <dgm:cxn modelId="{400A51DB-6ED8-F14A-BFE4-8E03363DF053}" type="presParOf" srcId="{7E56E4D9-A020-2B4A-8DD9-6995189AF7D3}" destId="{3E663769-2BE0-6B49-BC3B-D8615EAAA421}" srcOrd="4" destOrd="0" presId="urn:microsoft.com/office/officeart/2005/8/layout/hierarchy5"/>
    <dgm:cxn modelId="{96959D08-4DE3-5A49-A2FA-EDA6598E1F5A}" type="presParOf" srcId="{3E663769-2BE0-6B49-BC3B-D8615EAAA421}" destId="{6E9C2A4E-9125-5649-BA8E-5A6960930B11}" srcOrd="0" destOrd="0" presId="urn:microsoft.com/office/officeart/2005/8/layout/hierarchy5"/>
    <dgm:cxn modelId="{6FA03E06-EE6F-4F4F-BFD1-49AA89D266E6}" type="presParOf" srcId="{7E56E4D9-A020-2B4A-8DD9-6995189AF7D3}" destId="{4BCCDD43-2CCE-7D40-B67E-F22DF2783F0C}" srcOrd="5" destOrd="0" presId="urn:microsoft.com/office/officeart/2005/8/layout/hierarchy5"/>
    <dgm:cxn modelId="{DB810B5F-E29C-2E44-B814-3CDD849C483E}" type="presParOf" srcId="{4BCCDD43-2CCE-7D40-B67E-F22DF2783F0C}" destId="{05FE9CF1-B2D6-2043-8D0C-D2516ECD6FB0}" srcOrd="0" destOrd="0" presId="urn:microsoft.com/office/officeart/2005/8/layout/hierarchy5"/>
    <dgm:cxn modelId="{49C9F4C6-5A53-2A43-9833-2E14F45F81EE}" type="presParOf" srcId="{4BCCDD43-2CCE-7D40-B67E-F22DF2783F0C}" destId="{E6111608-23BB-EA4C-A9AD-5891D3777124}" srcOrd="1" destOrd="0" presId="urn:microsoft.com/office/officeart/2005/8/layout/hierarchy5"/>
    <dgm:cxn modelId="{43A5A36C-F9B6-A641-8278-A588267ADCEA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B099214D-CE14-5843-A132-812EAF4CE275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933A846B-FD0C-0742-BC71-8CA8540BAFCB}" type="parTrans" cxnId="{A403F544-427D-DE42-83E5-0852CE9777C2}">
      <dgm:prSet/>
      <dgm:spPr/>
      <dgm:t>
        <a:bodyPr/>
        <a:lstStyle/>
        <a:p>
          <a:endParaRPr lang="zh-TW" altLang="en-US"/>
        </a:p>
      </dgm:t>
    </dgm:pt>
    <dgm:pt modelId="{582DF0D8-63D1-2241-B84E-850C6DA40168}" type="sibTrans" cxnId="{A403F544-427D-DE42-83E5-0852CE9777C2}">
      <dgm:prSet/>
      <dgm:spPr/>
      <dgm:t>
        <a:bodyPr/>
        <a:lstStyle/>
        <a:p>
          <a:endParaRPr lang="zh-TW" altLang="en-US"/>
        </a:p>
      </dgm:t>
    </dgm:pt>
    <dgm:pt modelId="{D917E982-1059-F240-847E-F30E65D5474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0904EFE6-E5E1-4649-8A46-34BE8CADA9BB}" type="parTrans" cxnId="{899A8049-1B81-2847-A1F5-EF788F395403}">
      <dgm:prSet/>
      <dgm:spPr/>
      <dgm:t>
        <a:bodyPr/>
        <a:lstStyle/>
        <a:p>
          <a:endParaRPr lang="zh-TW" altLang="en-US"/>
        </a:p>
      </dgm:t>
    </dgm:pt>
    <dgm:pt modelId="{9CFF4083-3CE4-2544-9F1F-C0872E96FAD1}" type="sibTrans" cxnId="{899A8049-1B81-2847-A1F5-EF788F395403}">
      <dgm:prSet/>
      <dgm:spPr/>
      <dgm:t>
        <a:bodyPr/>
        <a:lstStyle/>
        <a:p>
          <a:endParaRPr lang="zh-TW" altLang="en-US"/>
        </a:p>
      </dgm:t>
    </dgm:pt>
    <dgm:pt modelId="{677FC9A3-5F07-3241-8142-31B731A9021E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18A000F9-DAF3-3B4E-8B4F-60B06B887F4A}" type="parTrans" cxnId="{AA0EAE1C-C198-A044-83D4-71BBC0A30F0F}">
      <dgm:prSet/>
      <dgm:spPr/>
      <dgm:t>
        <a:bodyPr/>
        <a:lstStyle/>
        <a:p>
          <a:endParaRPr lang="zh-TW" altLang="en-US"/>
        </a:p>
      </dgm:t>
    </dgm:pt>
    <dgm:pt modelId="{C4010E90-51A2-854B-B905-69F92B2E5872}" type="sibTrans" cxnId="{AA0EAE1C-C198-A044-83D4-71BBC0A30F0F}">
      <dgm:prSet/>
      <dgm:spPr/>
      <dgm:t>
        <a:bodyPr/>
        <a:lstStyle/>
        <a:p>
          <a:endParaRPr lang="zh-TW" altLang="en-US"/>
        </a:p>
      </dgm:t>
    </dgm:pt>
    <dgm:pt modelId="{3563819F-D67A-5043-AD2E-130A003F915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35C05E3D-5356-1147-B956-EBE0DD563B27}" type="parTrans" cxnId="{91BC4A10-196F-6C47-BA4B-4665104BFA83}">
      <dgm:prSet/>
      <dgm:spPr/>
      <dgm:t>
        <a:bodyPr/>
        <a:lstStyle/>
        <a:p>
          <a:endParaRPr lang="zh-TW" altLang="en-US"/>
        </a:p>
      </dgm:t>
    </dgm:pt>
    <dgm:pt modelId="{D478D027-CF8F-CD4B-AE4A-A414A261B4F7}" type="sibTrans" cxnId="{91BC4A10-196F-6C47-BA4B-4665104BFA83}">
      <dgm:prSet/>
      <dgm:spPr/>
      <dgm:t>
        <a:bodyPr/>
        <a:lstStyle/>
        <a:p>
          <a:endParaRPr lang="zh-TW" altLang="en-US"/>
        </a:p>
      </dgm:t>
    </dgm:pt>
    <dgm:pt modelId="{6DBE9454-40F2-EE43-A05A-407C3D839F3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C7811204-F013-7E45-AD74-FE693C467AE0}" type="parTrans" cxnId="{D6524192-BE69-DC41-B4B1-B49E7BA4CA2F}">
      <dgm:prSet/>
      <dgm:spPr/>
      <dgm:t>
        <a:bodyPr/>
        <a:lstStyle/>
        <a:p>
          <a:endParaRPr lang="zh-TW" altLang="en-US"/>
        </a:p>
      </dgm:t>
    </dgm:pt>
    <dgm:pt modelId="{6F8F383B-04DB-1C49-A87C-E6A08324467E}" type="sibTrans" cxnId="{D6524192-BE69-DC41-B4B1-B49E7BA4CA2F}">
      <dgm:prSet/>
      <dgm:spPr/>
      <dgm:t>
        <a:bodyPr/>
        <a:lstStyle/>
        <a:p>
          <a:endParaRPr lang="zh-TW" altLang="en-US"/>
        </a:p>
      </dgm:t>
    </dgm:pt>
    <dgm:pt modelId="{D447EF4E-1F2A-5F4A-8AAA-A48885AEAC95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37856B01-26CA-D341-9DBE-4925C5118B1C}" type="parTrans" cxnId="{2C51DD1A-061C-064F-9488-5F8926CE7F29}">
      <dgm:prSet/>
      <dgm:spPr/>
      <dgm:t>
        <a:bodyPr/>
        <a:lstStyle/>
        <a:p>
          <a:endParaRPr lang="zh-TW" altLang="en-US"/>
        </a:p>
      </dgm:t>
    </dgm:pt>
    <dgm:pt modelId="{9A2D2C4F-A84C-BB47-BD70-B616328739DF}" type="sibTrans" cxnId="{2C51DD1A-061C-064F-9488-5F8926CE7F29}">
      <dgm:prSet/>
      <dgm:spPr/>
      <dgm:t>
        <a:bodyPr/>
        <a:lstStyle/>
        <a:p>
          <a:endParaRPr lang="zh-TW" altLang="en-US"/>
        </a:p>
      </dgm:t>
    </dgm:pt>
    <dgm:pt modelId="{43A84217-B03A-4F4F-BEFD-8B70814E6BD8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3BEDD9AE-80FD-2F45-AD1A-92423C6E8055}" type="parTrans" cxnId="{A678BC8C-ACA9-3B4D-882D-AB3653EF672D}">
      <dgm:prSet/>
      <dgm:spPr/>
      <dgm:t>
        <a:bodyPr/>
        <a:lstStyle/>
        <a:p>
          <a:endParaRPr lang="zh-TW" altLang="en-US"/>
        </a:p>
      </dgm:t>
    </dgm:pt>
    <dgm:pt modelId="{9DCB2412-12C0-C14E-B84F-6B41D5990E9B}" type="sibTrans" cxnId="{A678BC8C-ACA9-3B4D-882D-AB3653EF672D}">
      <dgm:prSet/>
      <dgm:spPr/>
      <dgm:t>
        <a:bodyPr/>
        <a:lstStyle/>
        <a:p>
          <a:endParaRPr lang="zh-TW" altLang="en-US"/>
        </a:p>
      </dgm:t>
    </dgm:pt>
    <dgm:pt modelId="{2671886F-0BA0-B34E-BA98-1F054888D7E1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1E65FAA0-7746-2A4E-BE28-9AFDEDC2270E}" type="parTrans" cxnId="{18CBC298-5355-A041-AD71-7F8A76682A8B}">
      <dgm:prSet/>
      <dgm:spPr/>
      <dgm:t>
        <a:bodyPr/>
        <a:lstStyle/>
        <a:p>
          <a:endParaRPr lang="zh-TW" altLang="en-US"/>
        </a:p>
      </dgm:t>
    </dgm:pt>
    <dgm:pt modelId="{7E69F152-FD2C-854A-9079-0AFA4DFC6565}" type="sibTrans" cxnId="{18CBC298-5355-A041-AD71-7F8A76682A8B}">
      <dgm:prSet/>
      <dgm:spPr/>
      <dgm:t>
        <a:bodyPr/>
        <a:lstStyle/>
        <a:p>
          <a:endParaRPr lang="zh-TW" altLang="en-US"/>
        </a:p>
      </dgm:t>
    </dgm:pt>
    <dgm:pt modelId="{37808BB4-CC40-2B46-9A50-EADFA9221F0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C8E95779-22C7-BB4A-97D3-3FEFB87C477C}" type="parTrans" cxnId="{ADAFE6C2-9F4E-A94F-99AA-10A743EB6D3A}">
      <dgm:prSet/>
      <dgm:spPr/>
      <dgm:t>
        <a:bodyPr/>
        <a:lstStyle/>
        <a:p>
          <a:endParaRPr lang="zh-TW" altLang="en-US"/>
        </a:p>
      </dgm:t>
    </dgm:pt>
    <dgm:pt modelId="{18CB8479-6228-0A41-A6DD-2A6D0DCEB641}" type="sibTrans" cxnId="{ADAFE6C2-9F4E-A94F-99AA-10A743EB6D3A}">
      <dgm:prSet/>
      <dgm:spPr/>
      <dgm:t>
        <a:bodyPr/>
        <a:lstStyle/>
        <a:p>
          <a:endParaRPr lang="zh-TW" altLang="en-US"/>
        </a:p>
      </dgm:t>
    </dgm:pt>
    <dgm:pt modelId="{203F6270-9A43-8246-8561-DCDE3E9AAE23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88A1A69D-2E35-0244-B5E3-5BB30966E86E}" type="parTrans" cxnId="{6E8B2587-A518-8546-8374-E77E61754177}">
      <dgm:prSet/>
      <dgm:spPr/>
      <dgm:t>
        <a:bodyPr/>
        <a:lstStyle/>
        <a:p>
          <a:endParaRPr lang="zh-TW" altLang="en-US"/>
        </a:p>
      </dgm:t>
    </dgm:pt>
    <dgm:pt modelId="{F9BBC2E9-7704-7F49-940B-13CEF63933E8}" type="sibTrans" cxnId="{6E8B2587-A518-8546-8374-E77E61754177}">
      <dgm:prSet/>
      <dgm:spPr/>
      <dgm:t>
        <a:bodyPr/>
        <a:lstStyle/>
        <a:p>
          <a:endParaRPr lang="zh-TW" altLang="en-US"/>
        </a:p>
      </dgm:t>
    </dgm:pt>
    <dgm:pt modelId="{B59302B0-7080-F448-A8C4-B0F17F8D24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  <a:endParaRPr lang="zh-TW" altLang="en-US" dirty="0"/>
        </a:p>
      </dgm:t>
    </dgm:pt>
    <dgm:pt modelId="{A3AF8BF7-86AC-6049-A0AC-D3904E05F3C6}" type="parTrans" cxnId="{242C6F20-41DA-BC4B-8734-1A23FC51EFBB}">
      <dgm:prSet/>
      <dgm:spPr/>
      <dgm:t>
        <a:bodyPr/>
        <a:lstStyle/>
        <a:p>
          <a:endParaRPr lang="zh-TW" altLang="en-US"/>
        </a:p>
      </dgm:t>
    </dgm:pt>
    <dgm:pt modelId="{F484BA28-74AD-F54E-8DBC-5EA1BA1F75DC}" type="sibTrans" cxnId="{242C6F20-41DA-BC4B-8734-1A23FC51EFBB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4F813635-EA14-FD44-9FF0-CC4CCB4BEC36}" type="pres">
      <dgm:prSet presAssocID="{933A846B-FD0C-0742-BC71-8CA8540BAFCB}" presName="Name25" presStyleLbl="parChTrans1D2" presStyleIdx="1" presStyleCnt="3"/>
      <dgm:spPr/>
    </dgm:pt>
    <dgm:pt modelId="{E4CC1BEA-1AD4-CF45-87CF-D19782612617}" type="pres">
      <dgm:prSet presAssocID="{933A846B-FD0C-0742-BC71-8CA8540BAFCB}" presName="connTx" presStyleLbl="parChTrans1D2" presStyleIdx="1" presStyleCnt="3"/>
      <dgm:spPr/>
    </dgm:pt>
    <dgm:pt modelId="{368C04C1-A194-B247-A35E-283426886C64}" type="pres">
      <dgm:prSet presAssocID="{B099214D-CE14-5843-A132-812EAF4CE275}" presName="Name30" presStyleCnt="0"/>
      <dgm:spPr/>
    </dgm:pt>
    <dgm:pt modelId="{779EAEFE-5396-1144-B8A3-57EE6D12506E}" type="pres">
      <dgm:prSet presAssocID="{B099214D-CE14-5843-A132-812EAF4CE275}" presName="level2Shape" presStyleLbl="node2" presStyleIdx="1" presStyleCnt="3"/>
      <dgm:spPr/>
    </dgm:pt>
    <dgm:pt modelId="{76B13755-FD8C-7F4E-8CA1-AB86AAE11326}" type="pres">
      <dgm:prSet presAssocID="{B099214D-CE14-5843-A132-812EAF4CE275}" presName="hierChild3" presStyleCnt="0"/>
      <dgm:spPr/>
    </dgm:pt>
    <dgm:pt modelId="{28B57F41-3989-794C-A9B2-A9ED78F590A7}" type="pres">
      <dgm:prSet presAssocID="{0904EFE6-E5E1-4649-8A46-34BE8CADA9BB}" presName="Name25" presStyleLbl="parChTrans1D3" presStyleIdx="0" presStyleCnt="2"/>
      <dgm:spPr/>
    </dgm:pt>
    <dgm:pt modelId="{23E1C0C4-344B-404B-BFEB-A18D97725A61}" type="pres">
      <dgm:prSet presAssocID="{0904EFE6-E5E1-4649-8A46-34BE8CADA9BB}" presName="connTx" presStyleLbl="parChTrans1D3" presStyleIdx="0" presStyleCnt="2"/>
      <dgm:spPr/>
    </dgm:pt>
    <dgm:pt modelId="{E4CEC005-4C38-334E-B23C-2FB7959DA903}" type="pres">
      <dgm:prSet presAssocID="{D917E982-1059-F240-847E-F30E65D54749}" presName="Name30" presStyleCnt="0"/>
      <dgm:spPr/>
    </dgm:pt>
    <dgm:pt modelId="{3C044099-6FAF-F64D-B9EC-1F6E990F6FCB}" type="pres">
      <dgm:prSet presAssocID="{D917E982-1059-F240-847E-F30E65D54749}" presName="level2Shape" presStyleLbl="node3" presStyleIdx="0" presStyleCnt="2"/>
      <dgm:spPr/>
      <dgm:t>
        <a:bodyPr/>
        <a:lstStyle/>
        <a:p>
          <a:endParaRPr lang="zh-TW" altLang="en-US"/>
        </a:p>
      </dgm:t>
    </dgm:pt>
    <dgm:pt modelId="{16554C0E-0E7E-F34B-826B-8E655F4702A9}" type="pres">
      <dgm:prSet presAssocID="{D917E982-1059-F240-847E-F30E65D54749}" presName="hierChild3" presStyleCnt="0"/>
      <dgm:spPr/>
    </dgm:pt>
    <dgm:pt modelId="{97D53DD0-C2CE-354A-B192-7488D937941A}" type="pres">
      <dgm:prSet presAssocID="{18A000F9-DAF3-3B4E-8B4F-60B06B887F4A}" presName="Name25" presStyleLbl="parChTrans1D4" presStyleIdx="0" presStyleCnt="8"/>
      <dgm:spPr/>
    </dgm:pt>
    <dgm:pt modelId="{7A0E6AE0-143F-5F40-92FB-278FE03A0027}" type="pres">
      <dgm:prSet presAssocID="{18A000F9-DAF3-3B4E-8B4F-60B06B887F4A}" presName="connTx" presStyleLbl="parChTrans1D4" presStyleIdx="0" presStyleCnt="8"/>
      <dgm:spPr/>
    </dgm:pt>
    <dgm:pt modelId="{63101650-1228-0843-9025-C03958819391}" type="pres">
      <dgm:prSet presAssocID="{677FC9A3-5F07-3241-8142-31B731A9021E}" presName="Name30" presStyleCnt="0"/>
      <dgm:spPr/>
    </dgm:pt>
    <dgm:pt modelId="{8547B2AD-65BF-3F4A-8F1B-0AD8D37AFD2C}" type="pres">
      <dgm:prSet presAssocID="{677FC9A3-5F07-3241-8142-31B731A9021E}" presName="level2Shape" presStyleLbl="node4" presStyleIdx="0" presStyleCnt="8"/>
      <dgm:spPr/>
      <dgm:t>
        <a:bodyPr/>
        <a:lstStyle/>
        <a:p>
          <a:endParaRPr lang="zh-TW" altLang="en-US"/>
        </a:p>
      </dgm:t>
    </dgm:pt>
    <dgm:pt modelId="{B15D0F3C-7EF9-2642-8F35-E93DF0320F0E}" type="pres">
      <dgm:prSet presAssocID="{677FC9A3-5F07-3241-8142-31B731A9021E}" presName="hierChild3" presStyleCnt="0"/>
      <dgm:spPr/>
    </dgm:pt>
    <dgm:pt modelId="{9D07F14E-1077-914E-A7BC-263B268D744F}" type="pres">
      <dgm:prSet presAssocID="{35C05E3D-5356-1147-B956-EBE0DD563B27}" presName="Name25" presStyleLbl="parChTrans1D3" presStyleIdx="1" presStyleCnt="2"/>
      <dgm:spPr/>
    </dgm:pt>
    <dgm:pt modelId="{FDD67E85-3086-4747-BE6D-F23B77B26E51}" type="pres">
      <dgm:prSet presAssocID="{35C05E3D-5356-1147-B956-EBE0DD563B27}" presName="connTx" presStyleLbl="parChTrans1D3" presStyleIdx="1" presStyleCnt="2"/>
      <dgm:spPr/>
    </dgm:pt>
    <dgm:pt modelId="{4B69B4AC-2D17-704A-9B12-24B1198726F8}" type="pres">
      <dgm:prSet presAssocID="{3563819F-D67A-5043-AD2E-130A003F9157}" presName="Name30" presStyleCnt="0"/>
      <dgm:spPr/>
    </dgm:pt>
    <dgm:pt modelId="{91B7B979-7C67-4B4E-8543-39F44E0A95B9}" type="pres">
      <dgm:prSet presAssocID="{3563819F-D67A-5043-AD2E-130A003F9157}" presName="level2Shape" presStyleLbl="node3" presStyleIdx="1" presStyleCnt="2"/>
      <dgm:spPr/>
      <dgm:t>
        <a:bodyPr/>
        <a:lstStyle/>
        <a:p>
          <a:endParaRPr lang="zh-TW" altLang="en-US"/>
        </a:p>
      </dgm:t>
    </dgm:pt>
    <dgm:pt modelId="{07176AB5-9A59-EB4B-BA6F-FC83A942CB8B}" type="pres">
      <dgm:prSet presAssocID="{3563819F-D67A-5043-AD2E-130A003F9157}" presName="hierChild3" presStyleCnt="0"/>
      <dgm:spPr/>
    </dgm:pt>
    <dgm:pt modelId="{3A1630A6-A11C-F444-B4F0-738C2FE51AAD}" type="pres">
      <dgm:prSet presAssocID="{C7811204-F013-7E45-AD74-FE693C467AE0}" presName="Name25" presStyleLbl="parChTrans1D4" presStyleIdx="1" presStyleCnt="8"/>
      <dgm:spPr/>
    </dgm:pt>
    <dgm:pt modelId="{59C810A4-34D0-F546-A910-059FA5E0B0CA}" type="pres">
      <dgm:prSet presAssocID="{C7811204-F013-7E45-AD74-FE693C467AE0}" presName="connTx" presStyleLbl="parChTrans1D4" presStyleIdx="1" presStyleCnt="8"/>
      <dgm:spPr/>
    </dgm:pt>
    <dgm:pt modelId="{25D21672-C639-0E43-9700-8E8B380B7EB5}" type="pres">
      <dgm:prSet presAssocID="{6DBE9454-40F2-EE43-A05A-407C3D839F37}" presName="Name30" presStyleCnt="0"/>
      <dgm:spPr/>
    </dgm:pt>
    <dgm:pt modelId="{57822517-94FF-6247-B793-9E4DFF85C4E9}" type="pres">
      <dgm:prSet presAssocID="{6DBE9454-40F2-EE43-A05A-407C3D839F37}" presName="level2Shape" presStyleLbl="node4" presStyleIdx="1" presStyleCnt="8"/>
      <dgm:spPr/>
      <dgm:t>
        <a:bodyPr/>
        <a:lstStyle/>
        <a:p>
          <a:endParaRPr lang="zh-TW" altLang="en-US"/>
        </a:p>
      </dgm:t>
    </dgm:pt>
    <dgm:pt modelId="{13A347C7-2778-4344-A2A9-9FFF3BB74197}" type="pres">
      <dgm:prSet presAssocID="{6DBE9454-40F2-EE43-A05A-407C3D839F37}" presName="hierChild3" presStyleCnt="0"/>
      <dgm:spPr/>
    </dgm:pt>
    <dgm:pt modelId="{854A3704-6428-4C47-9A7F-963AB2B3809B}" type="pres">
      <dgm:prSet presAssocID="{37856B01-26CA-D341-9DBE-4925C5118B1C}" presName="Name25" presStyleLbl="parChTrans1D4" presStyleIdx="2" presStyleCnt="8"/>
      <dgm:spPr/>
    </dgm:pt>
    <dgm:pt modelId="{CF7F3ACE-1871-BA4C-B4A4-59A01E89A3B1}" type="pres">
      <dgm:prSet presAssocID="{37856B01-26CA-D341-9DBE-4925C5118B1C}" presName="connTx" presStyleLbl="parChTrans1D4" presStyleIdx="2" presStyleCnt="8"/>
      <dgm:spPr/>
    </dgm:pt>
    <dgm:pt modelId="{6DD141DC-D71C-8840-8815-B82E8C4E0A52}" type="pres">
      <dgm:prSet presAssocID="{D447EF4E-1F2A-5F4A-8AAA-A48885AEAC95}" presName="Name30" presStyleCnt="0"/>
      <dgm:spPr/>
    </dgm:pt>
    <dgm:pt modelId="{4E8E6027-01E9-7D40-8F06-817BA54E96C9}" type="pres">
      <dgm:prSet presAssocID="{D447EF4E-1F2A-5F4A-8AAA-A48885AEAC95}" presName="level2Shape" presStyleLbl="node4" presStyleIdx="2" presStyleCnt="8"/>
      <dgm:spPr/>
      <dgm:t>
        <a:bodyPr/>
        <a:lstStyle/>
        <a:p>
          <a:endParaRPr lang="zh-TW" altLang="en-US"/>
        </a:p>
      </dgm:t>
    </dgm:pt>
    <dgm:pt modelId="{D1EF85B8-262E-DE49-8747-AC1413E4BEF6}" type="pres">
      <dgm:prSet presAssocID="{D447EF4E-1F2A-5F4A-8AAA-A48885AEAC95}" presName="hierChild3" presStyleCnt="0"/>
      <dgm:spPr/>
    </dgm:pt>
    <dgm:pt modelId="{D2CD6B97-CC42-AF4F-AB5D-F894539626A0}" type="pres">
      <dgm:prSet presAssocID="{3BEDD9AE-80FD-2F45-AD1A-92423C6E8055}" presName="Name25" presStyleLbl="parChTrans1D4" presStyleIdx="3" presStyleCnt="8"/>
      <dgm:spPr/>
    </dgm:pt>
    <dgm:pt modelId="{24F270CF-43F5-764D-8061-5CD7BCF93151}" type="pres">
      <dgm:prSet presAssocID="{3BEDD9AE-80FD-2F45-AD1A-92423C6E8055}" presName="connTx" presStyleLbl="parChTrans1D4" presStyleIdx="3" presStyleCnt="8"/>
      <dgm:spPr/>
    </dgm:pt>
    <dgm:pt modelId="{61A0F244-F871-2A41-8F31-F60D1E72A37B}" type="pres">
      <dgm:prSet presAssocID="{43A84217-B03A-4F4F-BEFD-8B70814E6BD8}" presName="Name30" presStyleCnt="0"/>
      <dgm:spPr/>
    </dgm:pt>
    <dgm:pt modelId="{8CE11622-1270-A74A-B072-A9A239071BCF}" type="pres">
      <dgm:prSet presAssocID="{43A84217-B03A-4F4F-BEFD-8B70814E6BD8}" presName="level2Shape" presStyleLbl="node4" presStyleIdx="3" presStyleCnt="8"/>
      <dgm:spPr/>
      <dgm:t>
        <a:bodyPr/>
        <a:lstStyle/>
        <a:p>
          <a:endParaRPr lang="zh-TW" altLang="en-US"/>
        </a:p>
      </dgm:t>
    </dgm:pt>
    <dgm:pt modelId="{6B319EF6-C7A5-424B-A5AF-1C3A8A97C6CC}" type="pres">
      <dgm:prSet presAssocID="{43A84217-B03A-4F4F-BEFD-8B70814E6BD8}" presName="hierChild3" presStyleCnt="0"/>
      <dgm:spPr/>
    </dgm:pt>
    <dgm:pt modelId="{73644D51-7506-E944-A73E-E12B6DEBD6CE}" type="pres">
      <dgm:prSet presAssocID="{1E65FAA0-7746-2A4E-BE28-9AFDEDC2270E}" presName="Name25" presStyleLbl="parChTrans1D4" presStyleIdx="4" presStyleCnt="8"/>
      <dgm:spPr/>
    </dgm:pt>
    <dgm:pt modelId="{E5C673CD-F692-F04C-904D-7969FC76F41D}" type="pres">
      <dgm:prSet presAssocID="{1E65FAA0-7746-2A4E-BE28-9AFDEDC2270E}" presName="connTx" presStyleLbl="parChTrans1D4" presStyleIdx="4" presStyleCnt="8"/>
      <dgm:spPr/>
    </dgm:pt>
    <dgm:pt modelId="{C9F8E9E8-8722-4448-A418-8C88F4648BD6}" type="pres">
      <dgm:prSet presAssocID="{2671886F-0BA0-B34E-BA98-1F054888D7E1}" presName="Name30" presStyleCnt="0"/>
      <dgm:spPr/>
    </dgm:pt>
    <dgm:pt modelId="{62B18E51-23AF-5E46-898A-71F91CFCFD51}" type="pres">
      <dgm:prSet presAssocID="{2671886F-0BA0-B34E-BA98-1F054888D7E1}" presName="level2Shape" presStyleLbl="node4" presStyleIdx="4" presStyleCnt="8"/>
      <dgm:spPr/>
      <dgm:t>
        <a:bodyPr/>
        <a:lstStyle/>
        <a:p>
          <a:endParaRPr lang="zh-TW" altLang="en-US"/>
        </a:p>
      </dgm:t>
    </dgm:pt>
    <dgm:pt modelId="{EB60F66F-D475-2441-AF76-61DE4BE72E73}" type="pres">
      <dgm:prSet presAssocID="{2671886F-0BA0-B34E-BA98-1F054888D7E1}" presName="hierChild3" presStyleCnt="0"/>
      <dgm:spPr/>
    </dgm:pt>
    <dgm:pt modelId="{6849B3D4-3964-3743-8AC6-E42132F8EFC4}" type="pres">
      <dgm:prSet presAssocID="{C8E95779-22C7-BB4A-97D3-3FEFB87C477C}" presName="Name25" presStyleLbl="parChTrans1D4" presStyleIdx="5" presStyleCnt="8"/>
      <dgm:spPr/>
    </dgm:pt>
    <dgm:pt modelId="{F1031064-B574-1E4D-8A21-1822A50FE2F5}" type="pres">
      <dgm:prSet presAssocID="{C8E95779-22C7-BB4A-97D3-3FEFB87C477C}" presName="connTx" presStyleLbl="parChTrans1D4" presStyleIdx="5" presStyleCnt="8"/>
      <dgm:spPr/>
    </dgm:pt>
    <dgm:pt modelId="{DACDBFFD-CE78-BA40-B457-E679DA468ACF}" type="pres">
      <dgm:prSet presAssocID="{37808BB4-CC40-2B46-9A50-EADFA9221F04}" presName="Name30" presStyleCnt="0"/>
      <dgm:spPr/>
    </dgm:pt>
    <dgm:pt modelId="{5EFACB71-CB0E-C34D-977D-5E2A2B040A71}" type="pres">
      <dgm:prSet presAssocID="{37808BB4-CC40-2B46-9A50-EADFA9221F04}" presName="level2Shape" presStyleLbl="node4" presStyleIdx="5" presStyleCnt="8"/>
      <dgm:spPr/>
      <dgm:t>
        <a:bodyPr/>
        <a:lstStyle/>
        <a:p>
          <a:endParaRPr lang="zh-TW" altLang="en-US"/>
        </a:p>
      </dgm:t>
    </dgm:pt>
    <dgm:pt modelId="{57DACC33-28D5-4C42-8C7E-33F72989E56F}" type="pres">
      <dgm:prSet presAssocID="{37808BB4-CC40-2B46-9A50-EADFA9221F04}" presName="hierChild3" presStyleCnt="0"/>
      <dgm:spPr/>
    </dgm:pt>
    <dgm:pt modelId="{93322A2B-6AA7-6943-8C9F-7D2CA2360517}" type="pres">
      <dgm:prSet presAssocID="{88A1A69D-2E35-0244-B5E3-5BB30966E86E}" presName="Name25" presStyleLbl="parChTrans1D4" presStyleIdx="6" presStyleCnt="8"/>
      <dgm:spPr/>
    </dgm:pt>
    <dgm:pt modelId="{DEA22C44-531C-FB4A-97D7-D454CE59B8CA}" type="pres">
      <dgm:prSet presAssocID="{88A1A69D-2E35-0244-B5E3-5BB30966E86E}" presName="connTx" presStyleLbl="parChTrans1D4" presStyleIdx="6" presStyleCnt="8"/>
      <dgm:spPr/>
    </dgm:pt>
    <dgm:pt modelId="{51112F13-0400-6747-902D-9305027490D5}" type="pres">
      <dgm:prSet presAssocID="{203F6270-9A43-8246-8561-DCDE3E9AAE23}" presName="Name30" presStyleCnt="0"/>
      <dgm:spPr/>
    </dgm:pt>
    <dgm:pt modelId="{4CE68C60-6EF3-434C-BD37-FB36A4B7F28B}" type="pres">
      <dgm:prSet presAssocID="{203F6270-9A43-8246-8561-DCDE3E9AAE23}" presName="level2Shape" presStyleLbl="node4" presStyleIdx="6" presStyleCnt="8"/>
      <dgm:spPr/>
      <dgm:t>
        <a:bodyPr/>
        <a:lstStyle/>
        <a:p>
          <a:endParaRPr lang="zh-TW" altLang="en-US"/>
        </a:p>
      </dgm:t>
    </dgm:pt>
    <dgm:pt modelId="{6AB4507B-F127-A048-95ED-F7FD19B85B9A}" type="pres">
      <dgm:prSet presAssocID="{203F6270-9A43-8246-8561-DCDE3E9AAE23}" presName="hierChild3" presStyleCnt="0"/>
      <dgm:spPr/>
    </dgm:pt>
    <dgm:pt modelId="{178439B0-F8EA-0240-9F51-B80AAABAB150}" type="pres">
      <dgm:prSet presAssocID="{A3AF8BF7-86AC-6049-A0AC-D3904E05F3C6}" presName="Name25" presStyleLbl="parChTrans1D4" presStyleIdx="7" presStyleCnt="8"/>
      <dgm:spPr/>
    </dgm:pt>
    <dgm:pt modelId="{544ECC89-FF44-214A-9D5A-4DE2B022F436}" type="pres">
      <dgm:prSet presAssocID="{A3AF8BF7-86AC-6049-A0AC-D3904E05F3C6}" presName="connTx" presStyleLbl="parChTrans1D4" presStyleIdx="7" presStyleCnt="8"/>
      <dgm:spPr/>
    </dgm:pt>
    <dgm:pt modelId="{DD6AB3FA-48DC-A247-B201-E0F0DB2ECBD4}" type="pres">
      <dgm:prSet presAssocID="{B59302B0-7080-F448-A8C4-B0F17F8D2424}" presName="Name30" presStyleCnt="0"/>
      <dgm:spPr/>
    </dgm:pt>
    <dgm:pt modelId="{51BE1A31-4AE8-BF42-A0E6-BB8FBBBD6F83}" type="pres">
      <dgm:prSet presAssocID="{B59302B0-7080-F448-A8C4-B0F17F8D2424}" presName="level2Shape" presStyleLbl="node4" presStyleIdx="7" presStyleCnt="8"/>
      <dgm:spPr/>
      <dgm:t>
        <a:bodyPr/>
        <a:lstStyle/>
        <a:p>
          <a:endParaRPr lang="zh-TW" altLang="en-US"/>
        </a:p>
      </dgm:t>
    </dgm:pt>
    <dgm:pt modelId="{AC996BAA-7344-9E40-A3AE-72B4C687C6BF}" type="pres">
      <dgm:prSet presAssocID="{B59302B0-7080-F448-A8C4-B0F17F8D2424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B8014CBA-CC5E-9144-B285-2142D24F5809}" type="presOf" srcId="{37856B01-26CA-D341-9DBE-4925C5118B1C}" destId="{854A3704-6428-4C47-9A7F-963AB2B3809B}" srcOrd="0" destOrd="0" presId="urn:microsoft.com/office/officeart/2005/8/layout/hierarchy5"/>
    <dgm:cxn modelId="{E60C370F-6B2E-EA43-ABF2-78453BA36F7F}" type="presOf" srcId="{2671886F-0BA0-B34E-BA98-1F054888D7E1}" destId="{62B18E51-23AF-5E46-898A-71F91CFCFD51}" srcOrd="0" destOrd="0" presId="urn:microsoft.com/office/officeart/2005/8/layout/hierarchy5"/>
    <dgm:cxn modelId="{28998679-8C65-6B44-822A-F472E857892A}" type="presOf" srcId="{88A1A69D-2E35-0244-B5E3-5BB30966E86E}" destId="{DEA22C44-531C-FB4A-97D7-D454CE59B8CA}" srcOrd="1" destOrd="0" presId="urn:microsoft.com/office/officeart/2005/8/layout/hierarchy5"/>
    <dgm:cxn modelId="{26BAC845-CD61-FD4F-8440-62776FB3730F}" type="presOf" srcId="{6DBE9454-40F2-EE43-A05A-407C3D839F37}" destId="{57822517-94FF-6247-B793-9E4DFF85C4E9}" srcOrd="0" destOrd="0" presId="urn:microsoft.com/office/officeart/2005/8/layout/hierarchy5"/>
    <dgm:cxn modelId="{899A8049-1B81-2847-A1F5-EF788F395403}" srcId="{B099214D-CE14-5843-A132-812EAF4CE275}" destId="{D917E982-1059-F240-847E-F30E65D54749}" srcOrd="0" destOrd="0" parTransId="{0904EFE6-E5E1-4649-8A46-34BE8CADA9BB}" sibTransId="{9CFF4083-3CE4-2544-9F1F-C0872E96FAD1}"/>
    <dgm:cxn modelId="{18CBC298-5355-A041-AD71-7F8A76682A8B}" srcId="{43A84217-B03A-4F4F-BEFD-8B70814E6BD8}" destId="{2671886F-0BA0-B34E-BA98-1F054888D7E1}" srcOrd="0" destOrd="0" parTransId="{1E65FAA0-7746-2A4E-BE28-9AFDEDC2270E}" sibTransId="{7E69F152-FD2C-854A-9079-0AFA4DFC6565}"/>
    <dgm:cxn modelId="{2C51DD1A-061C-064F-9488-5F8926CE7F29}" srcId="{6DBE9454-40F2-EE43-A05A-407C3D839F37}" destId="{D447EF4E-1F2A-5F4A-8AAA-A48885AEAC95}" srcOrd="0" destOrd="0" parTransId="{37856B01-26CA-D341-9DBE-4925C5118B1C}" sibTransId="{9A2D2C4F-A84C-BB47-BD70-B616328739DF}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5C4BD8E8-91F4-A843-A649-D592FC5495AB}" type="presOf" srcId="{A3AF8BF7-86AC-6049-A0AC-D3904E05F3C6}" destId="{544ECC89-FF44-214A-9D5A-4DE2B022F436}" srcOrd="1" destOrd="0" presId="urn:microsoft.com/office/officeart/2005/8/layout/hierarchy5"/>
    <dgm:cxn modelId="{77686EF4-C41E-D34F-B092-9E4F64942FBC}" type="presOf" srcId="{B099214D-CE14-5843-A132-812EAF4CE275}" destId="{779EAEFE-5396-1144-B8A3-57EE6D12506E}" srcOrd="0" destOrd="0" presId="urn:microsoft.com/office/officeart/2005/8/layout/hierarchy5"/>
    <dgm:cxn modelId="{A7B7DFB5-D18F-A543-9717-430764B9C631}" type="presOf" srcId="{D917E982-1059-F240-847E-F30E65D54749}" destId="{3C044099-6FAF-F64D-B9EC-1F6E990F6FCB}" srcOrd="0" destOrd="0" presId="urn:microsoft.com/office/officeart/2005/8/layout/hierarchy5"/>
    <dgm:cxn modelId="{D656CDEE-7129-B84D-9736-3DD71DC5C788}" type="presOf" srcId="{0904EFE6-E5E1-4649-8A46-34BE8CADA9BB}" destId="{28B57F41-3989-794C-A9B2-A9ED78F590A7}" srcOrd="0" destOrd="0" presId="urn:microsoft.com/office/officeart/2005/8/layout/hierarchy5"/>
    <dgm:cxn modelId="{E7663A47-D680-D64A-8E08-F774FE6F984C}" type="presOf" srcId="{933A846B-FD0C-0742-BC71-8CA8540BAFCB}" destId="{E4CC1BEA-1AD4-CF45-87CF-D19782612617}" srcOrd="1" destOrd="0" presId="urn:microsoft.com/office/officeart/2005/8/layout/hierarchy5"/>
    <dgm:cxn modelId="{3FA60D7F-B4B3-5C47-A16A-5404F0346571}" type="presOf" srcId="{A7910F0B-92AE-E04B-9035-7A6DEAC4BFEF}" destId="{3E663769-2BE0-6B49-BC3B-D8615EAAA421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A7E1DEDE-CD23-1141-A9BB-4DE9C1B1858A}" type="presOf" srcId="{933A846B-FD0C-0742-BC71-8CA8540BAFCB}" destId="{4F813635-EA14-FD44-9FF0-CC4CCB4BEC36}" srcOrd="0" destOrd="0" presId="urn:microsoft.com/office/officeart/2005/8/layout/hierarchy5"/>
    <dgm:cxn modelId="{E9392CC9-71F0-BB48-BFB9-E47C904560E6}" type="presOf" srcId="{203F6270-9A43-8246-8561-DCDE3E9AAE23}" destId="{4CE68C60-6EF3-434C-BD37-FB36A4B7F28B}" srcOrd="0" destOrd="0" presId="urn:microsoft.com/office/officeart/2005/8/layout/hierarchy5"/>
    <dgm:cxn modelId="{242C6F20-41DA-BC4B-8734-1A23FC51EFBB}" srcId="{203F6270-9A43-8246-8561-DCDE3E9AAE23}" destId="{B59302B0-7080-F448-A8C4-B0F17F8D2424}" srcOrd="0" destOrd="0" parTransId="{A3AF8BF7-86AC-6049-A0AC-D3904E05F3C6}" sibTransId="{F484BA28-74AD-F54E-8DBC-5EA1BA1F75DC}"/>
    <dgm:cxn modelId="{9C60A359-74CF-F24B-89D2-D51FF3C26295}" type="presOf" srcId="{C8E95779-22C7-BB4A-97D3-3FEFB87C477C}" destId="{6849B3D4-3964-3743-8AC6-E42132F8EFC4}" srcOrd="0" destOrd="0" presId="urn:microsoft.com/office/officeart/2005/8/layout/hierarchy5"/>
    <dgm:cxn modelId="{B9A28403-FE43-5E40-A1F7-59017E9A3D97}" type="presOf" srcId="{1E65FAA0-7746-2A4E-BE28-9AFDEDC2270E}" destId="{E5C673CD-F692-F04C-904D-7969FC76F41D}" srcOrd="1" destOrd="0" presId="urn:microsoft.com/office/officeart/2005/8/layout/hierarchy5"/>
    <dgm:cxn modelId="{91BC4A10-196F-6C47-BA4B-4665104BFA83}" srcId="{B099214D-CE14-5843-A132-812EAF4CE275}" destId="{3563819F-D67A-5043-AD2E-130A003F9157}" srcOrd="1" destOrd="0" parTransId="{35C05E3D-5356-1147-B956-EBE0DD563B27}" sibTransId="{D478D027-CF8F-CD4B-AE4A-A414A261B4F7}"/>
    <dgm:cxn modelId="{153DF057-F1FB-F74F-9A6C-CB99040D7490}" type="presOf" srcId="{3CFDA553-883D-C745-A3C7-8A4BA92F937B}" destId="{C10BF867-1A7A-4446-A053-A40303DB35CE}" srcOrd="0" destOrd="0" presId="urn:microsoft.com/office/officeart/2005/8/layout/hierarchy5"/>
    <dgm:cxn modelId="{ADAFE6C2-9F4E-A94F-99AA-10A743EB6D3A}" srcId="{2671886F-0BA0-B34E-BA98-1F054888D7E1}" destId="{37808BB4-CC40-2B46-9A50-EADFA9221F04}" srcOrd="0" destOrd="0" parTransId="{C8E95779-22C7-BB4A-97D3-3FEFB87C477C}" sibTransId="{18CB8479-6228-0A41-A6DD-2A6D0DCEB641}"/>
    <dgm:cxn modelId="{A403F544-427D-DE42-83E5-0852CE9777C2}" srcId="{3CFDA553-883D-C745-A3C7-8A4BA92F937B}" destId="{B099214D-CE14-5843-A132-812EAF4CE275}" srcOrd="1" destOrd="0" parTransId="{933A846B-FD0C-0742-BC71-8CA8540BAFCB}" sibTransId="{582DF0D8-63D1-2241-B84E-850C6DA40168}"/>
    <dgm:cxn modelId="{D6524192-BE69-DC41-B4B1-B49E7BA4CA2F}" srcId="{3563819F-D67A-5043-AD2E-130A003F9157}" destId="{6DBE9454-40F2-EE43-A05A-407C3D839F37}" srcOrd="0" destOrd="0" parTransId="{C7811204-F013-7E45-AD74-FE693C467AE0}" sibTransId="{6F8F383B-04DB-1C49-A87C-E6A08324467E}"/>
    <dgm:cxn modelId="{AA0EAE1C-C198-A044-83D4-71BBC0A30F0F}" srcId="{D917E982-1059-F240-847E-F30E65D54749}" destId="{677FC9A3-5F07-3241-8142-31B731A9021E}" srcOrd="0" destOrd="0" parTransId="{18A000F9-DAF3-3B4E-8B4F-60B06B887F4A}" sibTransId="{C4010E90-51A2-854B-B905-69F92B2E5872}"/>
    <dgm:cxn modelId="{2071FDF1-7476-B24D-BAAE-CCF0046DEB18}" type="presOf" srcId="{B59302B0-7080-F448-A8C4-B0F17F8D2424}" destId="{51BE1A31-4AE8-BF42-A0E6-BB8FBBBD6F83}" srcOrd="0" destOrd="0" presId="urn:microsoft.com/office/officeart/2005/8/layout/hierarchy5"/>
    <dgm:cxn modelId="{88C24505-73AC-C547-9D3B-0780DF7E3D67}" type="presOf" srcId="{3DCFC548-AC4F-9549-8C07-430D8CD6CF00}" destId="{221C9CAF-3F59-0049-B336-F958E62B9617}" srcOrd="0" destOrd="0" presId="urn:microsoft.com/office/officeart/2005/8/layout/hierarchy5"/>
    <dgm:cxn modelId="{3FA197C5-D5AB-6347-B542-87E4F8EB497C}" type="presOf" srcId="{37594504-D479-E141-9AB9-DFE920523AC7}" destId="{FFE61F10-2E9E-F747-96FA-18547165C978}" srcOrd="0" destOrd="0" presId="urn:microsoft.com/office/officeart/2005/8/layout/hierarchy5"/>
    <dgm:cxn modelId="{C874984B-91B9-B64B-A714-7CBAB68B080E}" type="presOf" srcId="{88A1A69D-2E35-0244-B5E3-5BB30966E86E}" destId="{93322A2B-6AA7-6943-8C9F-7D2CA2360517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4B9EA930-EE61-D747-A712-3A710D4818B4}" type="presOf" srcId="{35C05E3D-5356-1147-B956-EBE0DD563B27}" destId="{FDD67E85-3086-4747-BE6D-F23B77B26E51}" srcOrd="1" destOrd="0" presId="urn:microsoft.com/office/officeart/2005/8/layout/hierarchy5"/>
    <dgm:cxn modelId="{2C523023-E6DC-0E48-B5CE-AF29ACD939FE}" type="presOf" srcId="{18A000F9-DAF3-3B4E-8B4F-60B06B887F4A}" destId="{7A0E6AE0-143F-5F40-92FB-278FE03A0027}" srcOrd="1" destOrd="0" presId="urn:microsoft.com/office/officeart/2005/8/layout/hierarchy5"/>
    <dgm:cxn modelId="{F687F40F-C4C2-EF4D-9A1D-0892054E97DD}" type="presOf" srcId="{43A84217-B03A-4F4F-BEFD-8B70814E6BD8}" destId="{8CE11622-1270-A74A-B072-A9A239071BCF}" srcOrd="0" destOrd="0" presId="urn:microsoft.com/office/officeart/2005/8/layout/hierarchy5"/>
    <dgm:cxn modelId="{D002A125-8125-ED42-A07B-29C88D7D81A4}" type="presOf" srcId="{C8E95779-22C7-BB4A-97D3-3FEFB87C477C}" destId="{F1031064-B574-1E4D-8A21-1822A50FE2F5}" srcOrd="1" destOrd="0" presId="urn:microsoft.com/office/officeart/2005/8/layout/hierarchy5"/>
    <dgm:cxn modelId="{B1BD14B7-5B08-074F-8E70-660A9F5CD875}" type="presOf" srcId="{677FC9A3-5F07-3241-8142-31B731A9021E}" destId="{8547B2AD-65BF-3F4A-8F1B-0AD8D37AFD2C}" srcOrd="0" destOrd="0" presId="urn:microsoft.com/office/officeart/2005/8/layout/hierarchy5"/>
    <dgm:cxn modelId="{583CCB55-A0BF-1A47-9BE8-D89DE9038F1F}" type="presOf" srcId="{3BEDD9AE-80FD-2F45-AD1A-92423C6E8055}" destId="{24F270CF-43F5-764D-8061-5CD7BCF93151}" srcOrd="1" destOrd="0" presId="urn:microsoft.com/office/officeart/2005/8/layout/hierarchy5"/>
    <dgm:cxn modelId="{05A1CF5A-9048-E949-B897-8F26764E6AEA}" type="presOf" srcId="{C7811204-F013-7E45-AD74-FE693C467AE0}" destId="{59C810A4-34D0-F546-A910-059FA5E0B0CA}" srcOrd="1" destOrd="0" presId="urn:microsoft.com/office/officeart/2005/8/layout/hierarchy5"/>
    <dgm:cxn modelId="{2C22D840-E6D3-8644-9400-709B5202BBCC}" type="presOf" srcId="{D447EF4E-1F2A-5F4A-8AAA-A48885AEAC95}" destId="{4E8E6027-01E9-7D40-8F06-817BA54E96C9}" srcOrd="0" destOrd="0" presId="urn:microsoft.com/office/officeart/2005/8/layout/hierarchy5"/>
    <dgm:cxn modelId="{AE0A7A05-8004-B041-8830-683AA6545DEB}" type="presOf" srcId="{35C05E3D-5356-1147-B956-EBE0DD563B27}" destId="{9D07F14E-1077-914E-A7BC-263B268D744F}" srcOrd="0" destOrd="0" presId="urn:microsoft.com/office/officeart/2005/8/layout/hierarchy5"/>
    <dgm:cxn modelId="{D13A6942-53EB-F747-AA9C-8C59BA81F7EC}" type="presOf" srcId="{A45C318E-9B0A-2E43-987C-C10EFC0359A9}" destId="{05FE9CF1-B2D6-2043-8D0C-D2516ECD6FB0}" srcOrd="0" destOrd="0" presId="urn:microsoft.com/office/officeart/2005/8/layout/hierarchy5"/>
    <dgm:cxn modelId="{4C80ED9A-97AA-5A46-9175-0C087FB07855}" type="presOf" srcId="{A7910F0B-92AE-E04B-9035-7A6DEAC4BFEF}" destId="{6E9C2A4E-9125-5649-BA8E-5A6960930B11}" srcOrd="1" destOrd="0" presId="urn:microsoft.com/office/officeart/2005/8/layout/hierarchy5"/>
    <dgm:cxn modelId="{13EDD670-7A7F-2D4C-A781-3A30823E9D3C}" type="presOf" srcId="{A3AF8BF7-86AC-6049-A0AC-D3904E05F3C6}" destId="{178439B0-F8EA-0240-9F51-B80AAABAB150}" srcOrd="0" destOrd="0" presId="urn:microsoft.com/office/officeart/2005/8/layout/hierarchy5"/>
    <dgm:cxn modelId="{AB5C81EF-72A2-FB4F-B01F-4AB57FBF7124}" type="presOf" srcId="{37594504-D479-E141-9AB9-DFE920523AC7}" destId="{A183BC37-C33A-0B45-B57E-7D763330C59C}" srcOrd="1" destOrd="0" presId="urn:microsoft.com/office/officeart/2005/8/layout/hierarchy5"/>
    <dgm:cxn modelId="{D55ACB1F-439B-C941-AC67-50C86A15B777}" type="presOf" srcId="{C7811204-F013-7E45-AD74-FE693C467AE0}" destId="{3A1630A6-A11C-F444-B4F0-738C2FE51AAD}" srcOrd="0" destOrd="0" presId="urn:microsoft.com/office/officeart/2005/8/layout/hierarchy5"/>
    <dgm:cxn modelId="{9EB9C1BF-26A1-0243-9E09-0B4891B0CA64}" type="presOf" srcId="{3563819F-D67A-5043-AD2E-130A003F9157}" destId="{91B7B979-7C67-4B4E-8543-39F44E0A95B9}" srcOrd="0" destOrd="0" presId="urn:microsoft.com/office/officeart/2005/8/layout/hierarchy5"/>
    <dgm:cxn modelId="{7F67A64E-4BA5-B44B-90DA-052B45A825D9}" type="presOf" srcId="{37808BB4-CC40-2B46-9A50-EADFA9221F04}" destId="{5EFACB71-CB0E-C34D-977D-5E2A2B040A71}" srcOrd="0" destOrd="0" presId="urn:microsoft.com/office/officeart/2005/8/layout/hierarchy5"/>
    <dgm:cxn modelId="{F20A802C-8FEC-DB41-85BD-AEB1753D0549}" type="presOf" srcId="{0904EFE6-E5E1-4649-8A46-34BE8CADA9BB}" destId="{23E1C0C4-344B-404B-BFEB-A18D97725A61}" srcOrd="1" destOrd="0" presId="urn:microsoft.com/office/officeart/2005/8/layout/hierarchy5"/>
    <dgm:cxn modelId="{FD9B0961-9112-D94B-91E6-CE1605F9589F}" type="presOf" srcId="{1E65FAA0-7746-2A4E-BE28-9AFDEDC2270E}" destId="{73644D51-7506-E944-A73E-E12B6DEBD6CE}" srcOrd="0" destOrd="0" presId="urn:microsoft.com/office/officeart/2005/8/layout/hierarchy5"/>
    <dgm:cxn modelId="{0AEF2733-FA26-2448-9EBB-F764056B31A0}" type="presOf" srcId="{37856B01-26CA-D341-9DBE-4925C5118B1C}" destId="{CF7F3ACE-1871-BA4C-B4A4-59A01E89A3B1}" srcOrd="1" destOrd="0" presId="urn:microsoft.com/office/officeart/2005/8/layout/hierarchy5"/>
    <dgm:cxn modelId="{A678BC8C-ACA9-3B4D-882D-AB3653EF672D}" srcId="{6DBE9454-40F2-EE43-A05A-407C3D839F37}" destId="{43A84217-B03A-4F4F-BEFD-8B70814E6BD8}" srcOrd="1" destOrd="0" parTransId="{3BEDD9AE-80FD-2F45-AD1A-92423C6E8055}" sibTransId="{9DCB2412-12C0-C14E-B84F-6B41D5990E9B}"/>
    <dgm:cxn modelId="{6E8B2587-A518-8546-8374-E77E61754177}" srcId="{43A84217-B03A-4F4F-BEFD-8B70814E6BD8}" destId="{203F6270-9A43-8246-8561-DCDE3E9AAE23}" srcOrd="1" destOrd="0" parTransId="{88A1A69D-2E35-0244-B5E3-5BB30966E86E}" sibTransId="{F9BBC2E9-7704-7F49-940B-13CEF63933E8}"/>
    <dgm:cxn modelId="{F081730B-4492-1043-A922-9E2FB8134CE5}" type="presOf" srcId="{18A000F9-DAF3-3B4E-8B4F-60B06B887F4A}" destId="{97D53DD0-C2CE-354A-B192-7488D937941A}" srcOrd="0" destOrd="0" presId="urn:microsoft.com/office/officeart/2005/8/layout/hierarchy5"/>
    <dgm:cxn modelId="{1AB9EEDD-B52F-2542-B410-5F99FD1DB6E3}" type="presOf" srcId="{4F9A35A4-B372-644D-BDB7-61660A4A26E6}" destId="{E810B35D-2F6A-C347-9837-B725ECEB6BA6}" srcOrd="0" destOrd="0" presId="urn:microsoft.com/office/officeart/2005/8/layout/hierarchy5"/>
    <dgm:cxn modelId="{307A4DD7-71B7-804C-A304-BAFBE40362C8}" type="presOf" srcId="{3BEDD9AE-80FD-2F45-AD1A-92423C6E8055}" destId="{D2CD6B97-CC42-AF4F-AB5D-F894539626A0}" srcOrd="0" destOrd="0" presId="urn:microsoft.com/office/officeart/2005/8/layout/hierarchy5"/>
    <dgm:cxn modelId="{FEF143D3-022E-804C-BF11-3A7C59CD4A32}" type="presParOf" srcId="{E810B35D-2F6A-C347-9837-B725ECEB6BA6}" destId="{3DD859A7-BADB-7548-B999-D5D1694DE6E9}" srcOrd="0" destOrd="0" presId="urn:microsoft.com/office/officeart/2005/8/layout/hierarchy5"/>
    <dgm:cxn modelId="{144EB9A1-18DA-1B4F-A8C3-0C1B45BADFBD}" type="presParOf" srcId="{3DD859A7-BADB-7548-B999-D5D1694DE6E9}" destId="{DE4BCF83-B2F8-0745-B6E9-F0DB554E1593}" srcOrd="0" destOrd="0" presId="urn:microsoft.com/office/officeart/2005/8/layout/hierarchy5"/>
    <dgm:cxn modelId="{BEAC928A-A51F-C64C-8C50-9DE04972AE30}" type="presParOf" srcId="{DE4BCF83-B2F8-0745-B6E9-F0DB554E1593}" destId="{AF30A732-6CFB-F248-9309-4B678704E064}" srcOrd="0" destOrd="0" presId="urn:microsoft.com/office/officeart/2005/8/layout/hierarchy5"/>
    <dgm:cxn modelId="{11C3AC40-BB3F-FA4B-BF5C-46E2D667DD17}" type="presParOf" srcId="{AF30A732-6CFB-F248-9309-4B678704E064}" destId="{C10BF867-1A7A-4446-A053-A40303DB35CE}" srcOrd="0" destOrd="0" presId="urn:microsoft.com/office/officeart/2005/8/layout/hierarchy5"/>
    <dgm:cxn modelId="{CD8FE423-3B2A-8B4C-B848-CF0BFEDCE2A7}" type="presParOf" srcId="{AF30A732-6CFB-F248-9309-4B678704E064}" destId="{7E56E4D9-A020-2B4A-8DD9-6995189AF7D3}" srcOrd="1" destOrd="0" presId="urn:microsoft.com/office/officeart/2005/8/layout/hierarchy5"/>
    <dgm:cxn modelId="{9B43B9CA-23A0-7243-866A-404750705DA1}" type="presParOf" srcId="{7E56E4D9-A020-2B4A-8DD9-6995189AF7D3}" destId="{FFE61F10-2E9E-F747-96FA-18547165C978}" srcOrd="0" destOrd="0" presId="urn:microsoft.com/office/officeart/2005/8/layout/hierarchy5"/>
    <dgm:cxn modelId="{B9F53B09-B57B-C547-9763-DF2C14810202}" type="presParOf" srcId="{FFE61F10-2E9E-F747-96FA-18547165C978}" destId="{A183BC37-C33A-0B45-B57E-7D763330C59C}" srcOrd="0" destOrd="0" presId="urn:microsoft.com/office/officeart/2005/8/layout/hierarchy5"/>
    <dgm:cxn modelId="{F0BBA56B-1BAE-0D48-8665-3DDF05D58536}" type="presParOf" srcId="{7E56E4D9-A020-2B4A-8DD9-6995189AF7D3}" destId="{8B152458-8A7E-B44C-95DB-3E93235784E6}" srcOrd="1" destOrd="0" presId="urn:microsoft.com/office/officeart/2005/8/layout/hierarchy5"/>
    <dgm:cxn modelId="{B07EF508-DAEC-1C46-A166-B695B0D97DC0}" type="presParOf" srcId="{8B152458-8A7E-B44C-95DB-3E93235784E6}" destId="{221C9CAF-3F59-0049-B336-F958E62B9617}" srcOrd="0" destOrd="0" presId="urn:microsoft.com/office/officeart/2005/8/layout/hierarchy5"/>
    <dgm:cxn modelId="{991BCA56-5954-4441-AA85-E5110D530E78}" type="presParOf" srcId="{8B152458-8A7E-B44C-95DB-3E93235784E6}" destId="{A835BB99-2B44-2748-BA8B-1F42E4A8BA14}" srcOrd="1" destOrd="0" presId="urn:microsoft.com/office/officeart/2005/8/layout/hierarchy5"/>
    <dgm:cxn modelId="{56C127C1-AC70-2148-B40D-43A3771B1888}" type="presParOf" srcId="{7E56E4D9-A020-2B4A-8DD9-6995189AF7D3}" destId="{4F813635-EA14-FD44-9FF0-CC4CCB4BEC36}" srcOrd="2" destOrd="0" presId="urn:microsoft.com/office/officeart/2005/8/layout/hierarchy5"/>
    <dgm:cxn modelId="{0D1F3F32-86E4-294D-A721-648FBADAE526}" type="presParOf" srcId="{4F813635-EA14-FD44-9FF0-CC4CCB4BEC36}" destId="{E4CC1BEA-1AD4-CF45-87CF-D19782612617}" srcOrd="0" destOrd="0" presId="urn:microsoft.com/office/officeart/2005/8/layout/hierarchy5"/>
    <dgm:cxn modelId="{B9EE8EE8-FA10-E746-994F-D46E9FC1D3C6}" type="presParOf" srcId="{7E56E4D9-A020-2B4A-8DD9-6995189AF7D3}" destId="{368C04C1-A194-B247-A35E-283426886C64}" srcOrd="3" destOrd="0" presId="urn:microsoft.com/office/officeart/2005/8/layout/hierarchy5"/>
    <dgm:cxn modelId="{670457DB-9C53-9242-9C83-DBE193DEAF35}" type="presParOf" srcId="{368C04C1-A194-B247-A35E-283426886C64}" destId="{779EAEFE-5396-1144-B8A3-57EE6D12506E}" srcOrd="0" destOrd="0" presId="urn:microsoft.com/office/officeart/2005/8/layout/hierarchy5"/>
    <dgm:cxn modelId="{E982208F-86B3-B34C-8ED5-7A7B6BB2C909}" type="presParOf" srcId="{368C04C1-A194-B247-A35E-283426886C64}" destId="{76B13755-FD8C-7F4E-8CA1-AB86AAE11326}" srcOrd="1" destOrd="0" presId="urn:microsoft.com/office/officeart/2005/8/layout/hierarchy5"/>
    <dgm:cxn modelId="{8E01DE30-DF41-9F4D-B3D1-416D828BE991}" type="presParOf" srcId="{76B13755-FD8C-7F4E-8CA1-AB86AAE11326}" destId="{28B57F41-3989-794C-A9B2-A9ED78F590A7}" srcOrd="0" destOrd="0" presId="urn:microsoft.com/office/officeart/2005/8/layout/hierarchy5"/>
    <dgm:cxn modelId="{E9D9CF01-324B-7646-B8BA-8EC045B3A63F}" type="presParOf" srcId="{28B57F41-3989-794C-A9B2-A9ED78F590A7}" destId="{23E1C0C4-344B-404B-BFEB-A18D97725A61}" srcOrd="0" destOrd="0" presId="urn:microsoft.com/office/officeart/2005/8/layout/hierarchy5"/>
    <dgm:cxn modelId="{7042BFEA-3F80-094D-AEFF-101A26E511A9}" type="presParOf" srcId="{76B13755-FD8C-7F4E-8CA1-AB86AAE11326}" destId="{E4CEC005-4C38-334E-B23C-2FB7959DA903}" srcOrd="1" destOrd="0" presId="urn:microsoft.com/office/officeart/2005/8/layout/hierarchy5"/>
    <dgm:cxn modelId="{F5F0DA21-7DB5-654C-8C50-942AE6C6E879}" type="presParOf" srcId="{E4CEC005-4C38-334E-B23C-2FB7959DA903}" destId="{3C044099-6FAF-F64D-B9EC-1F6E990F6FCB}" srcOrd="0" destOrd="0" presId="urn:microsoft.com/office/officeart/2005/8/layout/hierarchy5"/>
    <dgm:cxn modelId="{558C82C1-E192-234E-987B-B1EE7F0FD288}" type="presParOf" srcId="{E4CEC005-4C38-334E-B23C-2FB7959DA903}" destId="{16554C0E-0E7E-F34B-826B-8E655F4702A9}" srcOrd="1" destOrd="0" presId="urn:microsoft.com/office/officeart/2005/8/layout/hierarchy5"/>
    <dgm:cxn modelId="{A987B8B8-66C5-E443-8895-8DB71F464D7F}" type="presParOf" srcId="{16554C0E-0E7E-F34B-826B-8E655F4702A9}" destId="{97D53DD0-C2CE-354A-B192-7488D937941A}" srcOrd="0" destOrd="0" presId="urn:microsoft.com/office/officeart/2005/8/layout/hierarchy5"/>
    <dgm:cxn modelId="{630A8BB4-AC88-7147-8654-C7BE5DCF6624}" type="presParOf" srcId="{97D53DD0-C2CE-354A-B192-7488D937941A}" destId="{7A0E6AE0-143F-5F40-92FB-278FE03A0027}" srcOrd="0" destOrd="0" presId="urn:microsoft.com/office/officeart/2005/8/layout/hierarchy5"/>
    <dgm:cxn modelId="{2A3E1297-26A4-8F43-BB1F-F61229D48E32}" type="presParOf" srcId="{16554C0E-0E7E-F34B-826B-8E655F4702A9}" destId="{63101650-1228-0843-9025-C03958819391}" srcOrd="1" destOrd="0" presId="urn:microsoft.com/office/officeart/2005/8/layout/hierarchy5"/>
    <dgm:cxn modelId="{AC0A0070-2B96-C44D-9AED-A392B0A8A96A}" type="presParOf" srcId="{63101650-1228-0843-9025-C03958819391}" destId="{8547B2AD-65BF-3F4A-8F1B-0AD8D37AFD2C}" srcOrd="0" destOrd="0" presId="urn:microsoft.com/office/officeart/2005/8/layout/hierarchy5"/>
    <dgm:cxn modelId="{219C0E6B-9CB5-A54C-B884-0F687E5D7189}" type="presParOf" srcId="{63101650-1228-0843-9025-C03958819391}" destId="{B15D0F3C-7EF9-2642-8F35-E93DF0320F0E}" srcOrd="1" destOrd="0" presId="urn:microsoft.com/office/officeart/2005/8/layout/hierarchy5"/>
    <dgm:cxn modelId="{0CAE0B35-7F47-A942-83A3-B7BBE645D066}" type="presParOf" srcId="{76B13755-FD8C-7F4E-8CA1-AB86AAE11326}" destId="{9D07F14E-1077-914E-A7BC-263B268D744F}" srcOrd="2" destOrd="0" presId="urn:microsoft.com/office/officeart/2005/8/layout/hierarchy5"/>
    <dgm:cxn modelId="{7F72BAD5-4673-FB46-AD75-883C704130A2}" type="presParOf" srcId="{9D07F14E-1077-914E-A7BC-263B268D744F}" destId="{FDD67E85-3086-4747-BE6D-F23B77B26E51}" srcOrd="0" destOrd="0" presId="urn:microsoft.com/office/officeart/2005/8/layout/hierarchy5"/>
    <dgm:cxn modelId="{E9ACEB88-A274-4A46-A0E1-A7AD5C682815}" type="presParOf" srcId="{76B13755-FD8C-7F4E-8CA1-AB86AAE11326}" destId="{4B69B4AC-2D17-704A-9B12-24B1198726F8}" srcOrd="3" destOrd="0" presId="urn:microsoft.com/office/officeart/2005/8/layout/hierarchy5"/>
    <dgm:cxn modelId="{3F7423CC-69F8-344B-9C41-228694F82493}" type="presParOf" srcId="{4B69B4AC-2D17-704A-9B12-24B1198726F8}" destId="{91B7B979-7C67-4B4E-8543-39F44E0A95B9}" srcOrd="0" destOrd="0" presId="urn:microsoft.com/office/officeart/2005/8/layout/hierarchy5"/>
    <dgm:cxn modelId="{548B7CCB-1738-8D40-AD2F-138EE446E9FC}" type="presParOf" srcId="{4B69B4AC-2D17-704A-9B12-24B1198726F8}" destId="{07176AB5-9A59-EB4B-BA6F-FC83A942CB8B}" srcOrd="1" destOrd="0" presId="urn:microsoft.com/office/officeart/2005/8/layout/hierarchy5"/>
    <dgm:cxn modelId="{4B4FD4A7-F8B9-EC41-BE8B-7BF82BAD4C91}" type="presParOf" srcId="{07176AB5-9A59-EB4B-BA6F-FC83A942CB8B}" destId="{3A1630A6-A11C-F444-B4F0-738C2FE51AAD}" srcOrd="0" destOrd="0" presId="urn:microsoft.com/office/officeart/2005/8/layout/hierarchy5"/>
    <dgm:cxn modelId="{623DDAC1-56F4-794C-AF04-5A569F0F4682}" type="presParOf" srcId="{3A1630A6-A11C-F444-B4F0-738C2FE51AAD}" destId="{59C810A4-34D0-F546-A910-059FA5E0B0CA}" srcOrd="0" destOrd="0" presId="urn:microsoft.com/office/officeart/2005/8/layout/hierarchy5"/>
    <dgm:cxn modelId="{9B4D650D-FF29-2447-9F28-E4C37A191C82}" type="presParOf" srcId="{07176AB5-9A59-EB4B-BA6F-FC83A942CB8B}" destId="{25D21672-C639-0E43-9700-8E8B380B7EB5}" srcOrd="1" destOrd="0" presId="urn:microsoft.com/office/officeart/2005/8/layout/hierarchy5"/>
    <dgm:cxn modelId="{F8968301-BC9C-F14A-B2A1-A0EA57F334FF}" type="presParOf" srcId="{25D21672-C639-0E43-9700-8E8B380B7EB5}" destId="{57822517-94FF-6247-B793-9E4DFF85C4E9}" srcOrd="0" destOrd="0" presId="urn:microsoft.com/office/officeart/2005/8/layout/hierarchy5"/>
    <dgm:cxn modelId="{12CDDF88-6CF2-CC41-8E56-BC3A5F0E2013}" type="presParOf" srcId="{25D21672-C639-0E43-9700-8E8B380B7EB5}" destId="{13A347C7-2778-4344-A2A9-9FFF3BB74197}" srcOrd="1" destOrd="0" presId="urn:microsoft.com/office/officeart/2005/8/layout/hierarchy5"/>
    <dgm:cxn modelId="{BCE23B23-F745-754B-B11C-EF0ECC57BA8F}" type="presParOf" srcId="{13A347C7-2778-4344-A2A9-9FFF3BB74197}" destId="{854A3704-6428-4C47-9A7F-963AB2B3809B}" srcOrd="0" destOrd="0" presId="urn:microsoft.com/office/officeart/2005/8/layout/hierarchy5"/>
    <dgm:cxn modelId="{1716CCE6-F503-C44F-8647-71619C184177}" type="presParOf" srcId="{854A3704-6428-4C47-9A7F-963AB2B3809B}" destId="{CF7F3ACE-1871-BA4C-B4A4-59A01E89A3B1}" srcOrd="0" destOrd="0" presId="urn:microsoft.com/office/officeart/2005/8/layout/hierarchy5"/>
    <dgm:cxn modelId="{A5E40A7B-C3C4-A443-AC62-ED2804633E54}" type="presParOf" srcId="{13A347C7-2778-4344-A2A9-9FFF3BB74197}" destId="{6DD141DC-D71C-8840-8815-B82E8C4E0A52}" srcOrd="1" destOrd="0" presId="urn:microsoft.com/office/officeart/2005/8/layout/hierarchy5"/>
    <dgm:cxn modelId="{1F802156-6BA9-1B4A-A40D-75E179A399C3}" type="presParOf" srcId="{6DD141DC-D71C-8840-8815-B82E8C4E0A52}" destId="{4E8E6027-01E9-7D40-8F06-817BA54E96C9}" srcOrd="0" destOrd="0" presId="urn:microsoft.com/office/officeart/2005/8/layout/hierarchy5"/>
    <dgm:cxn modelId="{D8F0005E-6598-8C43-BBE3-D8D19F162ABB}" type="presParOf" srcId="{6DD141DC-D71C-8840-8815-B82E8C4E0A52}" destId="{D1EF85B8-262E-DE49-8747-AC1413E4BEF6}" srcOrd="1" destOrd="0" presId="urn:microsoft.com/office/officeart/2005/8/layout/hierarchy5"/>
    <dgm:cxn modelId="{87D0CA3F-A07E-AE44-8574-139A6DBC705D}" type="presParOf" srcId="{13A347C7-2778-4344-A2A9-9FFF3BB74197}" destId="{D2CD6B97-CC42-AF4F-AB5D-F894539626A0}" srcOrd="2" destOrd="0" presId="urn:microsoft.com/office/officeart/2005/8/layout/hierarchy5"/>
    <dgm:cxn modelId="{79FE8E44-DC94-184B-9DE9-9236940D666B}" type="presParOf" srcId="{D2CD6B97-CC42-AF4F-AB5D-F894539626A0}" destId="{24F270CF-43F5-764D-8061-5CD7BCF93151}" srcOrd="0" destOrd="0" presId="urn:microsoft.com/office/officeart/2005/8/layout/hierarchy5"/>
    <dgm:cxn modelId="{9E4DACBE-6D57-C744-BFC0-4F09154C3753}" type="presParOf" srcId="{13A347C7-2778-4344-A2A9-9FFF3BB74197}" destId="{61A0F244-F871-2A41-8F31-F60D1E72A37B}" srcOrd="3" destOrd="0" presId="urn:microsoft.com/office/officeart/2005/8/layout/hierarchy5"/>
    <dgm:cxn modelId="{594F8648-86E5-4745-8C6D-A61521323C74}" type="presParOf" srcId="{61A0F244-F871-2A41-8F31-F60D1E72A37B}" destId="{8CE11622-1270-A74A-B072-A9A239071BCF}" srcOrd="0" destOrd="0" presId="urn:microsoft.com/office/officeart/2005/8/layout/hierarchy5"/>
    <dgm:cxn modelId="{2AEA228E-82FE-114C-ADBC-86E7BE24E5D9}" type="presParOf" srcId="{61A0F244-F871-2A41-8F31-F60D1E72A37B}" destId="{6B319EF6-C7A5-424B-A5AF-1C3A8A97C6CC}" srcOrd="1" destOrd="0" presId="urn:microsoft.com/office/officeart/2005/8/layout/hierarchy5"/>
    <dgm:cxn modelId="{6383FE81-11EE-F646-816D-CE7EB3A6880B}" type="presParOf" srcId="{6B319EF6-C7A5-424B-A5AF-1C3A8A97C6CC}" destId="{73644D51-7506-E944-A73E-E12B6DEBD6CE}" srcOrd="0" destOrd="0" presId="urn:microsoft.com/office/officeart/2005/8/layout/hierarchy5"/>
    <dgm:cxn modelId="{457250BA-67BE-7C44-87A3-DC15DDB49782}" type="presParOf" srcId="{73644D51-7506-E944-A73E-E12B6DEBD6CE}" destId="{E5C673CD-F692-F04C-904D-7969FC76F41D}" srcOrd="0" destOrd="0" presId="urn:microsoft.com/office/officeart/2005/8/layout/hierarchy5"/>
    <dgm:cxn modelId="{7F020741-37DF-9148-A5A4-ADC4AD6BA79C}" type="presParOf" srcId="{6B319EF6-C7A5-424B-A5AF-1C3A8A97C6CC}" destId="{C9F8E9E8-8722-4448-A418-8C88F4648BD6}" srcOrd="1" destOrd="0" presId="urn:microsoft.com/office/officeart/2005/8/layout/hierarchy5"/>
    <dgm:cxn modelId="{980AE859-9360-024C-B950-96BA1A04F440}" type="presParOf" srcId="{C9F8E9E8-8722-4448-A418-8C88F4648BD6}" destId="{62B18E51-23AF-5E46-898A-71F91CFCFD51}" srcOrd="0" destOrd="0" presId="urn:microsoft.com/office/officeart/2005/8/layout/hierarchy5"/>
    <dgm:cxn modelId="{04902948-1F07-0E46-8B0A-51492E146C25}" type="presParOf" srcId="{C9F8E9E8-8722-4448-A418-8C88F4648BD6}" destId="{EB60F66F-D475-2441-AF76-61DE4BE72E73}" srcOrd="1" destOrd="0" presId="urn:microsoft.com/office/officeart/2005/8/layout/hierarchy5"/>
    <dgm:cxn modelId="{4C80865A-F3F7-CA43-A03B-6D0770AAD280}" type="presParOf" srcId="{EB60F66F-D475-2441-AF76-61DE4BE72E73}" destId="{6849B3D4-3964-3743-8AC6-E42132F8EFC4}" srcOrd="0" destOrd="0" presId="urn:microsoft.com/office/officeart/2005/8/layout/hierarchy5"/>
    <dgm:cxn modelId="{ABB6D4F8-B440-0A44-8F4A-DD1E606266BD}" type="presParOf" srcId="{6849B3D4-3964-3743-8AC6-E42132F8EFC4}" destId="{F1031064-B574-1E4D-8A21-1822A50FE2F5}" srcOrd="0" destOrd="0" presId="urn:microsoft.com/office/officeart/2005/8/layout/hierarchy5"/>
    <dgm:cxn modelId="{E0706BF6-8FFB-2B47-9969-D632CFDDBDB3}" type="presParOf" srcId="{EB60F66F-D475-2441-AF76-61DE4BE72E73}" destId="{DACDBFFD-CE78-BA40-B457-E679DA468ACF}" srcOrd="1" destOrd="0" presId="urn:microsoft.com/office/officeart/2005/8/layout/hierarchy5"/>
    <dgm:cxn modelId="{ED87BCA9-68D3-884A-BE84-265444461511}" type="presParOf" srcId="{DACDBFFD-CE78-BA40-B457-E679DA468ACF}" destId="{5EFACB71-CB0E-C34D-977D-5E2A2B040A71}" srcOrd="0" destOrd="0" presId="urn:microsoft.com/office/officeart/2005/8/layout/hierarchy5"/>
    <dgm:cxn modelId="{3910F065-DFE3-364A-A985-AD6B28970704}" type="presParOf" srcId="{DACDBFFD-CE78-BA40-B457-E679DA468ACF}" destId="{57DACC33-28D5-4C42-8C7E-33F72989E56F}" srcOrd="1" destOrd="0" presId="urn:microsoft.com/office/officeart/2005/8/layout/hierarchy5"/>
    <dgm:cxn modelId="{4BF9DDC4-CF9A-8449-A216-59C8EB00326A}" type="presParOf" srcId="{6B319EF6-C7A5-424B-A5AF-1C3A8A97C6CC}" destId="{93322A2B-6AA7-6943-8C9F-7D2CA2360517}" srcOrd="2" destOrd="0" presId="urn:microsoft.com/office/officeart/2005/8/layout/hierarchy5"/>
    <dgm:cxn modelId="{97297C1E-3E98-6744-AB97-EA864428CFD4}" type="presParOf" srcId="{93322A2B-6AA7-6943-8C9F-7D2CA2360517}" destId="{DEA22C44-531C-FB4A-97D7-D454CE59B8CA}" srcOrd="0" destOrd="0" presId="urn:microsoft.com/office/officeart/2005/8/layout/hierarchy5"/>
    <dgm:cxn modelId="{17C92807-0130-6F48-95CF-9B4E630BE6D4}" type="presParOf" srcId="{6B319EF6-C7A5-424B-A5AF-1C3A8A97C6CC}" destId="{51112F13-0400-6747-902D-9305027490D5}" srcOrd="3" destOrd="0" presId="urn:microsoft.com/office/officeart/2005/8/layout/hierarchy5"/>
    <dgm:cxn modelId="{8CCC223B-AF20-2349-A439-C4020E6A5DC9}" type="presParOf" srcId="{51112F13-0400-6747-902D-9305027490D5}" destId="{4CE68C60-6EF3-434C-BD37-FB36A4B7F28B}" srcOrd="0" destOrd="0" presId="urn:microsoft.com/office/officeart/2005/8/layout/hierarchy5"/>
    <dgm:cxn modelId="{9C43556C-A65C-D44F-A763-0BB7AD57B96A}" type="presParOf" srcId="{51112F13-0400-6747-902D-9305027490D5}" destId="{6AB4507B-F127-A048-95ED-F7FD19B85B9A}" srcOrd="1" destOrd="0" presId="urn:microsoft.com/office/officeart/2005/8/layout/hierarchy5"/>
    <dgm:cxn modelId="{240C4100-632E-5049-AFAF-7122494E13AA}" type="presParOf" srcId="{6AB4507B-F127-A048-95ED-F7FD19B85B9A}" destId="{178439B0-F8EA-0240-9F51-B80AAABAB150}" srcOrd="0" destOrd="0" presId="urn:microsoft.com/office/officeart/2005/8/layout/hierarchy5"/>
    <dgm:cxn modelId="{A98047F0-0A94-EC4C-92B5-1F084D66EA9C}" type="presParOf" srcId="{178439B0-F8EA-0240-9F51-B80AAABAB150}" destId="{544ECC89-FF44-214A-9D5A-4DE2B022F436}" srcOrd="0" destOrd="0" presId="urn:microsoft.com/office/officeart/2005/8/layout/hierarchy5"/>
    <dgm:cxn modelId="{6A3C8FF8-0112-D247-9A11-A50200682F1C}" type="presParOf" srcId="{6AB4507B-F127-A048-95ED-F7FD19B85B9A}" destId="{DD6AB3FA-48DC-A247-B201-E0F0DB2ECBD4}" srcOrd="1" destOrd="0" presId="urn:microsoft.com/office/officeart/2005/8/layout/hierarchy5"/>
    <dgm:cxn modelId="{0A565A47-53FC-2C48-B2EB-785A8D070947}" type="presParOf" srcId="{DD6AB3FA-48DC-A247-B201-E0F0DB2ECBD4}" destId="{51BE1A31-4AE8-BF42-A0E6-BB8FBBBD6F83}" srcOrd="0" destOrd="0" presId="urn:microsoft.com/office/officeart/2005/8/layout/hierarchy5"/>
    <dgm:cxn modelId="{4658FB0C-388D-6748-BB84-AB9E5B503998}" type="presParOf" srcId="{DD6AB3FA-48DC-A247-B201-E0F0DB2ECBD4}" destId="{AC996BAA-7344-9E40-A3AE-72B4C687C6BF}" srcOrd="1" destOrd="0" presId="urn:microsoft.com/office/officeart/2005/8/layout/hierarchy5"/>
    <dgm:cxn modelId="{2EC0C187-167B-4440-B635-D7B216167AEE}" type="presParOf" srcId="{7E56E4D9-A020-2B4A-8DD9-6995189AF7D3}" destId="{3E663769-2BE0-6B49-BC3B-D8615EAAA421}" srcOrd="4" destOrd="0" presId="urn:microsoft.com/office/officeart/2005/8/layout/hierarchy5"/>
    <dgm:cxn modelId="{D9692E4E-A1A2-A944-A772-0E3789CD518E}" type="presParOf" srcId="{3E663769-2BE0-6B49-BC3B-D8615EAAA421}" destId="{6E9C2A4E-9125-5649-BA8E-5A6960930B11}" srcOrd="0" destOrd="0" presId="urn:microsoft.com/office/officeart/2005/8/layout/hierarchy5"/>
    <dgm:cxn modelId="{16D66859-BAB2-D34B-823D-CEC38ECEB0FB}" type="presParOf" srcId="{7E56E4D9-A020-2B4A-8DD9-6995189AF7D3}" destId="{4BCCDD43-2CCE-7D40-B67E-F22DF2783F0C}" srcOrd="5" destOrd="0" presId="urn:microsoft.com/office/officeart/2005/8/layout/hierarchy5"/>
    <dgm:cxn modelId="{90ECF10F-586B-DF49-96DA-ADAADAA445A9}" type="presParOf" srcId="{4BCCDD43-2CCE-7D40-B67E-F22DF2783F0C}" destId="{05FE9CF1-B2D6-2043-8D0C-D2516ECD6FB0}" srcOrd="0" destOrd="0" presId="urn:microsoft.com/office/officeart/2005/8/layout/hierarchy5"/>
    <dgm:cxn modelId="{42E3BABE-BF41-CD4D-B7EC-7CC35A5985F2}" type="presParOf" srcId="{4BCCDD43-2CCE-7D40-B67E-F22DF2783F0C}" destId="{E6111608-23BB-EA4C-A9AD-5891D3777124}" srcOrd="1" destOrd="0" presId="urn:microsoft.com/office/officeart/2005/8/layout/hierarchy5"/>
    <dgm:cxn modelId="{6A1F3A45-3006-CB4C-9BFF-A6B055DBAEF2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02C3C272-175B-0447-A702-89C98299B30C}" type="presOf" srcId="{3C2C3A37-3C54-3D49-8FA9-D5E109B5DB22}" destId="{92CE0197-96BE-C146-9392-71643BA1F606}" srcOrd="0" destOrd="0" presId="urn:microsoft.com/office/officeart/2005/8/layout/hierarchy5"/>
    <dgm:cxn modelId="{0BBC7D30-CF2A-0E41-B5B3-5F5C3BD79821}" type="presOf" srcId="{DD59BA61-EF50-8844-89AF-5D71C449109A}" destId="{90C33F72-A687-C24C-8E67-B03C2EA3B10B}" srcOrd="1" destOrd="0" presId="urn:microsoft.com/office/officeart/2005/8/layout/hierarchy5"/>
    <dgm:cxn modelId="{E331B870-2618-AD47-AEF8-37B16CD0E9C1}" type="presOf" srcId="{F339F5B8-F89A-754B-9BFA-65874C60DB7A}" destId="{3559B619-D837-754B-8102-207C84454180}" srcOrd="0" destOrd="0" presId="urn:microsoft.com/office/officeart/2005/8/layout/hierarchy5"/>
    <dgm:cxn modelId="{3C9F3858-06BB-AE46-B660-78545880687F}" type="presOf" srcId="{37594504-D479-E141-9AB9-DFE920523AC7}" destId="{FFE61F10-2E9E-F747-96FA-18547165C978}" srcOrd="0" destOrd="0" presId="urn:microsoft.com/office/officeart/2005/8/layout/hierarchy5"/>
    <dgm:cxn modelId="{D25F922A-09A9-4B4B-BE46-EEB6DE59DFDE}" type="presOf" srcId="{7BF84856-3B90-4145-B7D3-5BB2A33F37D0}" destId="{070CAA69-03B0-F24C-9492-720899E6B160}" srcOrd="0" destOrd="0" presId="urn:microsoft.com/office/officeart/2005/8/layout/hierarchy5"/>
    <dgm:cxn modelId="{DEB94EFE-5FF1-1C45-A254-C36A3CDA2621}" type="presOf" srcId="{DD59BA61-EF50-8844-89AF-5D71C449109A}" destId="{E812A06F-B290-0F49-949F-B3F0BEDC6DD1}" srcOrd="0" destOrd="0" presId="urn:microsoft.com/office/officeart/2005/8/layout/hierarchy5"/>
    <dgm:cxn modelId="{0609EC57-77FA-A740-8F60-333C50E1E3D4}" type="presOf" srcId="{0C310DF1-E58A-A348-8D62-BD8C1463842A}" destId="{C9846AA6-296A-4441-A7A1-728CAB3DCCDA}" srcOrd="0" destOrd="0" presId="urn:microsoft.com/office/officeart/2005/8/layout/hierarchy5"/>
    <dgm:cxn modelId="{B6E63808-C0B7-7942-8219-F3861E73CBC8}" type="presOf" srcId="{444A9F1E-5234-3643-B518-2F9037C23EAF}" destId="{F1A99ACE-F69E-2D4D-99DA-0EE5E855DB68}" srcOrd="0" destOrd="0" presId="urn:microsoft.com/office/officeart/2005/8/layout/hierarchy5"/>
    <dgm:cxn modelId="{AECB648F-5063-A34D-AF36-0CD7B4967698}" type="presOf" srcId="{9A718BD6-94BB-1D4B-B73D-7155F75AE044}" destId="{256FC380-A617-6B41-88D9-CC1DC21526CC}" srcOrd="0" destOrd="0" presId="urn:microsoft.com/office/officeart/2005/8/layout/hierarchy5"/>
    <dgm:cxn modelId="{EB124487-99AC-904C-A8A4-7B8516990485}" type="presOf" srcId="{20454766-565B-7B4E-AEEB-A6138568AF92}" destId="{4953A121-5957-5A43-A424-1A2809E07536}" srcOrd="0" destOrd="0" presId="urn:microsoft.com/office/officeart/2005/8/layout/hierarchy5"/>
    <dgm:cxn modelId="{1248353E-258D-144F-9DC7-11FB1D95D0CC}" type="presOf" srcId="{A7910F0B-92AE-E04B-9035-7A6DEAC4BFEF}" destId="{6E9C2A4E-9125-5649-BA8E-5A6960930B11}" srcOrd="1" destOrd="0" presId="urn:microsoft.com/office/officeart/2005/8/layout/hierarchy5"/>
    <dgm:cxn modelId="{438FA709-86A2-6E4A-AA65-4C86CB2CEC0F}" type="presOf" srcId="{A45C318E-9B0A-2E43-987C-C10EFC0359A9}" destId="{05FE9CF1-B2D6-2043-8D0C-D2516ECD6FB0}" srcOrd="0" destOrd="0" presId="urn:microsoft.com/office/officeart/2005/8/layout/hierarchy5"/>
    <dgm:cxn modelId="{D625F288-60B5-6F4C-AC2D-3B9271947E7D}" type="presOf" srcId="{87693AF5-719A-194B-B1CA-C8804C931FC7}" destId="{9D0A1A56-9B1F-BA4C-BE4E-A2CF6B432669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7BFBE987-1D6B-4D4A-8919-67216939FCC5}" type="presOf" srcId="{BE3DAFC3-22BF-C341-8077-FCF437DC7C8D}" destId="{5461BFF1-D96F-8947-A9B2-17D8F2ADD446}" srcOrd="0" destOrd="0" presId="urn:microsoft.com/office/officeart/2005/8/layout/hierarchy5"/>
    <dgm:cxn modelId="{90E4F435-DB02-9D40-804D-086340C672F3}" type="presOf" srcId="{D3C99FA0-09AB-8444-9973-1CD2E4BF1D85}" destId="{8B7E89A7-FE16-6948-914A-65700DA76519}" srcOrd="1" destOrd="0" presId="urn:microsoft.com/office/officeart/2005/8/layout/hierarchy5"/>
    <dgm:cxn modelId="{1BAED406-FB42-444B-B823-45B6AE64817D}" type="presOf" srcId="{7F9ADF7A-99FC-9947-A328-5B51C67FEA1F}" destId="{AC37C01C-3DB0-E243-975F-107C623D30C4}" srcOrd="0" destOrd="0" presId="urn:microsoft.com/office/officeart/2005/8/layout/hierarchy5"/>
    <dgm:cxn modelId="{C32916C5-B1A7-E641-BF81-67578945C138}" type="presOf" srcId="{D3C99FA0-09AB-8444-9973-1CD2E4BF1D85}" destId="{031F961D-3F74-1240-A06C-0A2363EC79B5}" srcOrd="0" destOrd="0" presId="urn:microsoft.com/office/officeart/2005/8/layout/hierarchy5"/>
    <dgm:cxn modelId="{947C531B-B365-E94E-A66C-4EE2DE3D0F9F}" type="presOf" srcId="{5F86ADFF-C4AE-0344-A239-0C856C5869D2}" destId="{50C99DB9-9BB0-F04F-9BDE-6954EBC7B966}" srcOrd="0" destOrd="0" presId="urn:microsoft.com/office/officeart/2005/8/layout/hierarchy5"/>
    <dgm:cxn modelId="{9B79FC95-B433-F448-A877-1CBC72DD8FB6}" type="presOf" srcId="{7BF84856-3B90-4145-B7D3-5BB2A33F37D0}" destId="{886080F6-674F-C743-ABF0-84542A425B0A}" srcOrd="1" destOrd="0" presId="urn:microsoft.com/office/officeart/2005/8/layout/hierarchy5"/>
    <dgm:cxn modelId="{F2656107-D99E-2B4B-A6A0-F64B03C7D05B}" type="presOf" srcId="{5F86ADFF-C4AE-0344-A239-0C856C5869D2}" destId="{2A472AA1-0CAB-A541-B487-A218DA1968C2}" srcOrd="1" destOrd="0" presId="urn:microsoft.com/office/officeart/2005/8/layout/hierarchy5"/>
    <dgm:cxn modelId="{96CBBFC6-C948-CC43-8104-C6D2415F3F29}" type="presOf" srcId="{A7910F0B-92AE-E04B-9035-7A6DEAC4BFEF}" destId="{3E663769-2BE0-6B49-BC3B-D8615EAAA421}" srcOrd="0" destOrd="0" presId="urn:microsoft.com/office/officeart/2005/8/layout/hierarchy5"/>
    <dgm:cxn modelId="{2C6BB208-802B-934C-8971-D775FBB5BAE1}" type="presOf" srcId="{3CFDA553-883D-C745-A3C7-8A4BA92F937B}" destId="{C10BF867-1A7A-4446-A053-A40303DB35CE}" srcOrd="0" destOrd="0" presId="urn:microsoft.com/office/officeart/2005/8/layout/hierarchy5"/>
    <dgm:cxn modelId="{F76FA861-33E0-6541-BFA2-725B0C7B3FD6}" type="presOf" srcId="{87693AF5-719A-194B-B1CA-C8804C931FC7}" destId="{D6A97811-54BB-2D48-9786-C8ECD0E65D37}" srcOrd="1" destOrd="0" presId="urn:microsoft.com/office/officeart/2005/8/layout/hierarchy5"/>
    <dgm:cxn modelId="{920E9980-49F8-004B-B1B5-6A78C9D960B3}" type="presOf" srcId="{4E17C6A3-9B26-D947-AA15-E97E5BA220E5}" destId="{66F13031-F75E-D844-A099-232EB22FB6E2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7B5D6C0D-5057-CD40-B3BE-B5E4045014AD}" type="presOf" srcId="{1B735653-0644-F449-B4C4-0ED1F6A4C7E0}" destId="{7B0221F3-5D0D-5D4E-8BCD-63CF8E0DEB5D}" srcOrd="0" destOrd="0" presId="urn:microsoft.com/office/officeart/2005/8/layout/hierarchy5"/>
    <dgm:cxn modelId="{D1254668-CC6B-2E44-BB5F-94BFDEC3546A}" type="presOf" srcId="{7F9ADF7A-99FC-9947-A328-5B51C67FEA1F}" destId="{9B3365CF-F5A9-B44D-8613-E6E28A16E1E7}" srcOrd="1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E0EC837A-D2D3-774F-8F2F-8A90E22DC8CC}" type="presOf" srcId="{4F9A35A4-B372-644D-BDB7-61660A4A26E6}" destId="{E810B35D-2F6A-C347-9837-B725ECEB6BA6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7601034B-6803-5E4F-B358-E407C812EE30}" type="presOf" srcId="{20454766-565B-7B4E-AEEB-A6138568AF92}" destId="{ECD3D4EF-C09E-8C41-97CA-6D17648E0F23}" srcOrd="1" destOrd="0" presId="urn:microsoft.com/office/officeart/2005/8/layout/hierarchy5"/>
    <dgm:cxn modelId="{9060C80F-C437-5040-B900-43BE15E33937}" type="presOf" srcId="{3EB185C6-E2F4-7541-9D05-21974232E934}" destId="{55D02F28-2378-0841-9435-5D2F4CCD968B}" srcOrd="0" destOrd="0" presId="urn:microsoft.com/office/officeart/2005/8/layout/hierarchy5"/>
    <dgm:cxn modelId="{4835F12D-C8DE-684D-8326-649A61D092F6}" type="presOf" srcId="{4EFED201-BA1F-AE4A-B3F6-3570859DEAD8}" destId="{F418EDBA-514D-5849-8750-564C8A862E31}" srcOrd="0" destOrd="0" presId="urn:microsoft.com/office/officeart/2005/8/layout/hierarchy5"/>
    <dgm:cxn modelId="{56406A55-2E1D-934A-9FF2-4A5556042D16}" type="presOf" srcId="{C3DA678B-B0A6-6B49-9543-92143C2891DA}" destId="{1E06612D-F92A-D449-84C6-49735490689A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755E9487-B0BD-D148-ABC5-AFFB24AD1D8E}" type="presOf" srcId="{530EEE34-27A1-B446-AEFF-496FFF9994F7}" destId="{3933FE3C-EE74-5644-ABB3-BD72AAA82A62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C922C15C-81B0-D04F-8297-A6E7185D4399}" type="presOf" srcId="{6FFC7796-5763-0A47-9BC6-31AA9E481410}" destId="{A38CC815-9508-6641-B741-E8CDBD18E515}" srcOrd="0" destOrd="0" presId="urn:microsoft.com/office/officeart/2005/8/layout/hierarchy5"/>
    <dgm:cxn modelId="{03FEBBBD-E19E-0342-93B9-840EA9E65AAA}" type="presOf" srcId="{3DCFC548-AC4F-9549-8C07-430D8CD6CF00}" destId="{221C9CAF-3F59-0049-B336-F958E62B9617}" srcOrd="0" destOrd="0" presId="urn:microsoft.com/office/officeart/2005/8/layout/hierarchy5"/>
    <dgm:cxn modelId="{879657F5-0A44-7C40-AC01-1A80D8321A6B}" type="presOf" srcId="{4EFED201-BA1F-AE4A-B3F6-3570859DEAD8}" destId="{4B580FEB-6F77-5343-B986-AE10AC06D391}" srcOrd="1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E43BF561-6511-9A44-AC05-B6138484A82E}" type="presOf" srcId="{37594504-D479-E141-9AB9-DFE920523AC7}" destId="{A183BC37-C33A-0B45-B57E-7D763330C59C}" srcOrd="1" destOrd="0" presId="urn:microsoft.com/office/officeart/2005/8/layout/hierarchy5"/>
    <dgm:cxn modelId="{95D1FEC1-1B14-8349-83A7-FCEA6FB39DAC}" type="presOf" srcId="{A3CB4B28-1750-E142-BCD2-7E2EB273B516}" destId="{D2929E26-1F90-6D49-AA14-FCEE36A6CB56}" srcOrd="0" destOrd="0" presId="urn:microsoft.com/office/officeart/2005/8/layout/hierarchy5"/>
    <dgm:cxn modelId="{2C32B51B-F354-324F-BDC9-B35F0093C643}" type="presOf" srcId="{F1618591-CE98-824D-9830-378B3B304A24}" destId="{BA5D4AFC-513D-904C-929B-9E59DC469C1C}" srcOrd="0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07E59846-69D9-CF42-9448-D343D1BCFA66}" type="presOf" srcId="{4E17C6A3-9B26-D947-AA15-E97E5BA220E5}" destId="{B10FF412-A77A-5D4D-AC80-7CFFF767CC26}" srcOrd="1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06AA93AF-B03D-6849-98C2-232782985FDE}" type="presOf" srcId="{6FFC7796-5763-0A47-9BC6-31AA9E481410}" destId="{04B8F778-F898-274F-8926-69CC523E0CA1}" srcOrd="1" destOrd="0" presId="urn:microsoft.com/office/officeart/2005/8/layout/hierarchy5"/>
    <dgm:cxn modelId="{BFB2CD43-ED9F-7F47-ABDE-FDC15D45C069}" type="presOf" srcId="{444A9F1E-5234-3643-B518-2F9037C23EAF}" destId="{D97C9E2D-C213-734F-B60E-BBA7EF37A19F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F247FBAA-A926-DD41-A239-C6B6DF4D53B0}" type="presParOf" srcId="{E810B35D-2F6A-C347-9837-B725ECEB6BA6}" destId="{3DD859A7-BADB-7548-B999-D5D1694DE6E9}" srcOrd="0" destOrd="0" presId="urn:microsoft.com/office/officeart/2005/8/layout/hierarchy5"/>
    <dgm:cxn modelId="{D43576ED-973B-0646-9421-309A5C23689A}" type="presParOf" srcId="{3DD859A7-BADB-7548-B999-D5D1694DE6E9}" destId="{DE4BCF83-B2F8-0745-B6E9-F0DB554E1593}" srcOrd="0" destOrd="0" presId="urn:microsoft.com/office/officeart/2005/8/layout/hierarchy5"/>
    <dgm:cxn modelId="{8DD63DCC-FFAB-F241-9257-F367684AA7F3}" type="presParOf" srcId="{DE4BCF83-B2F8-0745-B6E9-F0DB554E1593}" destId="{AF30A732-6CFB-F248-9309-4B678704E064}" srcOrd="0" destOrd="0" presId="urn:microsoft.com/office/officeart/2005/8/layout/hierarchy5"/>
    <dgm:cxn modelId="{7FB965D4-BF73-914D-8C3F-F65979F62497}" type="presParOf" srcId="{AF30A732-6CFB-F248-9309-4B678704E064}" destId="{C10BF867-1A7A-4446-A053-A40303DB35CE}" srcOrd="0" destOrd="0" presId="urn:microsoft.com/office/officeart/2005/8/layout/hierarchy5"/>
    <dgm:cxn modelId="{6447C9EC-A9BC-554A-A831-433DF1A636F5}" type="presParOf" srcId="{AF30A732-6CFB-F248-9309-4B678704E064}" destId="{7E56E4D9-A020-2B4A-8DD9-6995189AF7D3}" srcOrd="1" destOrd="0" presId="urn:microsoft.com/office/officeart/2005/8/layout/hierarchy5"/>
    <dgm:cxn modelId="{DE849DA8-8D66-BC4D-AC11-CF680B68499A}" type="presParOf" srcId="{7E56E4D9-A020-2B4A-8DD9-6995189AF7D3}" destId="{FFE61F10-2E9E-F747-96FA-18547165C978}" srcOrd="0" destOrd="0" presId="urn:microsoft.com/office/officeart/2005/8/layout/hierarchy5"/>
    <dgm:cxn modelId="{663DE8DC-5E04-0F40-AF07-E9D74C980998}" type="presParOf" srcId="{FFE61F10-2E9E-F747-96FA-18547165C978}" destId="{A183BC37-C33A-0B45-B57E-7D763330C59C}" srcOrd="0" destOrd="0" presId="urn:microsoft.com/office/officeart/2005/8/layout/hierarchy5"/>
    <dgm:cxn modelId="{53B59227-E14E-DF4E-BE71-9F8243145B3C}" type="presParOf" srcId="{7E56E4D9-A020-2B4A-8DD9-6995189AF7D3}" destId="{8B152458-8A7E-B44C-95DB-3E93235784E6}" srcOrd="1" destOrd="0" presId="urn:microsoft.com/office/officeart/2005/8/layout/hierarchy5"/>
    <dgm:cxn modelId="{3338634B-14DE-6745-B0DE-B592A2AA0D4E}" type="presParOf" srcId="{8B152458-8A7E-B44C-95DB-3E93235784E6}" destId="{221C9CAF-3F59-0049-B336-F958E62B9617}" srcOrd="0" destOrd="0" presId="urn:microsoft.com/office/officeart/2005/8/layout/hierarchy5"/>
    <dgm:cxn modelId="{D42997EF-A588-C342-8EBE-900F1A6E09F1}" type="presParOf" srcId="{8B152458-8A7E-B44C-95DB-3E93235784E6}" destId="{A835BB99-2B44-2748-BA8B-1F42E4A8BA14}" srcOrd="1" destOrd="0" presId="urn:microsoft.com/office/officeart/2005/8/layout/hierarchy5"/>
    <dgm:cxn modelId="{D273C4B0-3E23-F842-8662-24408D27AB04}" type="presParOf" srcId="{7E56E4D9-A020-2B4A-8DD9-6995189AF7D3}" destId="{070CAA69-03B0-F24C-9492-720899E6B160}" srcOrd="2" destOrd="0" presId="urn:microsoft.com/office/officeart/2005/8/layout/hierarchy5"/>
    <dgm:cxn modelId="{39DB7907-8C90-6E4E-8FEC-43FC8E2B72A1}" type="presParOf" srcId="{070CAA69-03B0-F24C-9492-720899E6B160}" destId="{886080F6-674F-C743-ABF0-84542A425B0A}" srcOrd="0" destOrd="0" presId="urn:microsoft.com/office/officeart/2005/8/layout/hierarchy5"/>
    <dgm:cxn modelId="{8F7392D3-EC6D-8F49-8DDE-7062798D9194}" type="presParOf" srcId="{7E56E4D9-A020-2B4A-8DD9-6995189AF7D3}" destId="{FD4EDB0E-719D-B941-B890-33E05B702EFC}" srcOrd="3" destOrd="0" presId="urn:microsoft.com/office/officeart/2005/8/layout/hierarchy5"/>
    <dgm:cxn modelId="{660149DE-548B-4548-B581-ADCCC5B64F24}" type="presParOf" srcId="{FD4EDB0E-719D-B941-B890-33E05B702EFC}" destId="{55D02F28-2378-0841-9435-5D2F4CCD968B}" srcOrd="0" destOrd="0" presId="urn:microsoft.com/office/officeart/2005/8/layout/hierarchy5"/>
    <dgm:cxn modelId="{67D936F1-1580-9945-A767-C0E52B3AEF3A}" type="presParOf" srcId="{FD4EDB0E-719D-B941-B890-33E05B702EFC}" destId="{ED65D717-49D7-A841-929E-2D84E1C3F705}" srcOrd="1" destOrd="0" presId="urn:microsoft.com/office/officeart/2005/8/layout/hierarchy5"/>
    <dgm:cxn modelId="{8521321A-F608-FD41-BB95-FBAA1AD47366}" type="presParOf" srcId="{ED65D717-49D7-A841-929E-2D84E1C3F705}" destId="{031F961D-3F74-1240-A06C-0A2363EC79B5}" srcOrd="0" destOrd="0" presId="urn:microsoft.com/office/officeart/2005/8/layout/hierarchy5"/>
    <dgm:cxn modelId="{5BF413E7-6C29-1C47-B259-591858159E7E}" type="presParOf" srcId="{031F961D-3F74-1240-A06C-0A2363EC79B5}" destId="{8B7E89A7-FE16-6948-914A-65700DA76519}" srcOrd="0" destOrd="0" presId="urn:microsoft.com/office/officeart/2005/8/layout/hierarchy5"/>
    <dgm:cxn modelId="{C15A3860-9AE0-0244-A231-2B6F6AB9AED0}" type="presParOf" srcId="{ED65D717-49D7-A841-929E-2D84E1C3F705}" destId="{EDD360A7-3AB9-544E-BBF4-CEE1B01B4B7E}" srcOrd="1" destOrd="0" presId="urn:microsoft.com/office/officeart/2005/8/layout/hierarchy5"/>
    <dgm:cxn modelId="{4191265A-C668-5941-A826-6B7B828B6CB4}" type="presParOf" srcId="{EDD360A7-3AB9-544E-BBF4-CEE1B01B4B7E}" destId="{3933FE3C-EE74-5644-ABB3-BD72AAA82A62}" srcOrd="0" destOrd="0" presId="urn:microsoft.com/office/officeart/2005/8/layout/hierarchy5"/>
    <dgm:cxn modelId="{CF6449D6-BEA5-AC49-B31E-5201551BAE7A}" type="presParOf" srcId="{EDD360A7-3AB9-544E-BBF4-CEE1B01B4B7E}" destId="{706AEDF1-690A-5041-9E7C-1D01343E8CCB}" srcOrd="1" destOrd="0" presId="urn:microsoft.com/office/officeart/2005/8/layout/hierarchy5"/>
    <dgm:cxn modelId="{34EE5029-55CA-3D4C-A0BC-AF5D549804C8}" type="presParOf" srcId="{706AEDF1-690A-5041-9E7C-1D01343E8CCB}" destId="{F1A99ACE-F69E-2D4D-99DA-0EE5E855DB68}" srcOrd="0" destOrd="0" presId="urn:microsoft.com/office/officeart/2005/8/layout/hierarchy5"/>
    <dgm:cxn modelId="{E96D7DAF-084D-4A4E-9BD6-D759246BBD37}" type="presParOf" srcId="{F1A99ACE-F69E-2D4D-99DA-0EE5E855DB68}" destId="{D97C9E2D-C213-734F-B60E-BBA7EF37A19F}" srcOrd="0" destOrd="0" presId="urn:microsoft.com/office/officeart/2005/8/layout/hierarchy5"/>
    <dgm:cxn modelId="{63C06E39-0D5F-2C47-822D-A05AA9300734}" type="presParOf" srcId="{706AEDF1-690A-5041-9E7C-1D01343E8CCB}" destId="{9DADD097-8A93-5342-99E8-8390F439340B}" srcOrd="1" destOrd="0" presId="urn:microsoft.com/office/officeart/2005/8/layout/hierarchy5"/>
    <dgm:cxn modelId="{CB57F4F5-7BFE-BC49-AA3E-704437590B82}" type="presParOf" srcId="{9DADD097-8A93-5342-99E8-8390F439340B}" destId="{5461BFF1-D96F-8947-A9B2-17D8F2ADD446}" srcOrd="0" destOrd="0" presId="urn:microsoft.com/office/officeart/2005/8/layout/hierarchy5"/>
    <dgm:cxn modelId="{FACDC622-5186-984B-BF56-C23C32FD80B2}" type="presParOf" srcId="{9DADD097-8A93-5342-99E8-8390F439340B}" destId="{7E4192CE-2E72-CE4B-8768-D9DB805B3450}" srcOrd="1" destOrd="0" presId="urn:microsoft.com/office/officeart/2005/8/layout/hierarchy5"/>
    <dgm:cxn modelId="{A5F88B25-0946-C443-A783-833766950F22}" type="presParOf" srcId="{ED65D717-49D7-A841-929E-2D84E1C3F705}" destId="{66F13031-F75E-D844-A099-232EB22FB6E2}" srcOrd="2" destOrd="0" presId="urn:microsoft.com/office/officeart/2005/8/layout/hierarchy5"/>
    <dgm:cxn modelId="{C0E176BC-ED04-D242-9713-5D8A3F41CA77}" type="presParOf" srcId="{66F13031-F75E-D844-A099-232EB22FB6E2}" destId="{B10FF412-A77A-5D4D-AC80-7CFFF767CC26}" srcOrd="0" destOrd="0" presId="urn:microsoft.com/office/officeart/2005/8/layout/hierarchy5"/>
    <dgm:cxn modelId="{2BE609C6-D523-9347-AD37-0E6144584BC1}" type="presParOf" srcId="{ED65D717-49D7-A841-929E-2D84E1C3F705}" destId="{C854021C-7DD2-FD4C-B5A9-2485D3BA72CE}" srcOrd="3" destOrd="0" presId="urn:microsoft.com/office/officeart/2005/8/layout/hierarchy5"/>
    <dgm:cxn modelId="{DA7388A0-3E2F-204F-A138-6F39B30BD41F}" type="presParOf" srcId="{C854021C-7DD2-FD4C-B5A9-2485D3BA72CE}" destId="{92CE0197-96BE-C146-9392-71643BA1F606}" srcOrd="0" destOrd="0" presId="urn:microsoft.com/office/officeart/2005/8/layout/hierarchy5"/>
    <dgm:cxn modelId="{D8DA59F7-C223-0546-A10E-8787AB068A4F}" type="presParOf" srcId="{C854021C-7DD2-FD4C-B5A9-2485D3BA72CE}" destId="{4F51183B-8D4A-0A42-A5AA-F95ACCACE3DC}" srcOrd="1" destOrd="0" presId="urn:microsoft.com/office/officeart/2005/8/layout/hierarchy5"/>
    <dgm:cxn modelId="{E58373FD-1170-8B42-A531-AAF1EFECA916}" type="presParOf" srcId="{4F51183B-8D4A-0A42-A5AA-F95ACCACE3DC}" destId="{4953A121-5957-5A43-A424-1A2809E07536}" srcOrd="0" destOrd="0" presId="urn:microsoft.com/office/officeart/2005/8/layout/hierarchy5"/>
    <dgm:cxn modelId="{98C33CD0-2E25-B245-8F17-A6429BB72574}" type="presParOf" srcId="{4953A121-5957-5A43-A424-1A2809E07536}" destId="{ECD3D4EF-C09E-8C41-97CA-6D17648E0F23}" srcOrd="0" destOrd="0" presId="urn:microsoft.com/office/officeart/2005/8/layout/hierarchy5"/>
    <dgm:cxn modelId="{9A859DEF-F4FC-AA4D-ADAE-9CB1FE476719}" type="presParOf" srcId="{4F51183B-8D4A-0A42-A5AA-F95ACCACE3DC}" destId="{95589B5A-23D4-9245-8A2C-F4BE2BD882A6}" srcOrd="1" destOrd="0" presId="urn:microsoft.com/office/officeart/2005/8/layout/hierarchy5"/>
    <dgm:cxn modelId="{DFD900EE-6E68-FB45-94A9-7097B11A002E}" type="presParOf" srcId="{95589B5A-23D4-9245-8A2C-F4BE2BD882A6}" destId="{BA5D4AFC-513D-904C-929B-9E59DC469C1C}" srcOrd="0" destOrd="0" presId="urn:microsoft.com/office/officeart/2005/8/layout/hierarchy5"/>
    <dgm:cxn modelId="{46A12AA5-B7A9-494A-A47A-481163D6CDC8}" type="presParOf" srcId="{95589B5A-23D4-9245-8A2C-F4BE2BD882A6}" destId="{17123F71-7DB5-5A4A-868D-486B2A0BF4DF}" srcOrd="1" destOrd="0" presId="urn:microsoft.com/office/officeart/2005/8/layout/hierarchy5"/>
    <dgm:cxn modelId="{D4BF5302-9B1D-E242-9414-38C34BBE9647}" type="presParOf" srcId="{17123F71-7DB5-5A4A-868D-486B2A0BF4DF}" destId="{AC37C01C-3DB0-E243-975F-107C623D30C4}" srcOrd="0" destOrd="0" presId="urn:microsoft.com/office/officeart/2005/8/layout/hierarchy5"/>
    <dgm:cxn modelId="{29DD4616-1D37-0244-9135-680E055BBF1B}" type="presParOf" srcId="{AC37C01C-3DB0-E243-975F-107C623D30C4}" destId="{9B3365CF-F5A9-B44D-8613-E6E28A16E1E7}" srcOrd="0" destOrd="0" presId="urn:microsoft.com/office/officeart/2005/8/layout/hierarchy5"/>
    <dgm:cxn modelId="{FA150EAA-888A-A142-A149-CAE12D3C2F68}" type="presParOf" srcId="{17123F71-7DB5-5A4A-868D-486B2A0BF4DF}" destId="{C5848936-1CD1-484B-B263-A35F16823360}" srcOrd="1" destOrd="0" presId="urn:microsoft.com/office/officeart/2005/8/layout/hierarchy5"/>
    <dgm:cxn modelId="{CF5D9F43-C484-9248-B74B-5B0E5F8454CA}" type="presParOf" srcId="{C5848936-1CD1-484B-B263-A35F16823360}" destId="{1E06612D-F92A-D449-84C6-49735490689A}" srcOrd="0" destOrd="0" presId="urn:microsoft.com/office/officeart/2005/8/layout/hierarchy5"/>
    <dgm:cxn modelId="{4BF2FB04-C45E-6941-A992-B6D91900C44D}" type="presParOf" srcId="{C5848936-1CD1-484B-B263-A35F16823360}" destId="{677CD7DF-E483-4B49-9951-22C59CD1F917}" srcOrd="1" destOrd="0" presId="urn:microsoft.com/office/officeart/2005/8/layout/hierarchy5"/>
    <dgm:cxn modelId="{426FC2C6-1ABA-8544-88F2-002C9FB88083}" type="presParOf" srcId="{17123F71-7DB5-5A4A-868D-486B2A0BF4DF}" destId="{50C99DB9-9BB0-F04F-9BDE-6954EBC7B966}" srcOrd="2" destOrd="0" presId="urn:microsoft.com/office/officeart/2005/8/layout/hierarchy5"/>
    <dgm:cxn modelId="{0DE72BD0-A5B5-B64B-A5F2-77D6C2A9E6C4}" type="presParOf" srcId="{50C99DB9-9BB0-F04F-9BDE-6954EBC7B966}" destId="{2A472AA1-0CAB-A541-B487-A218DA1968C2}" srcOrd="0" destOrd="0" presId="urn:microsoft.com/office/officeart/2005/8/layout/hierarchy5"/>
    <dgm:cxn modelId="{A0DB5683-421C-614B-95D6-11247FFF24D4}" type="presParOf" srcId="{17123F71-7DB5-5A4A-868D-486B2A0BF4DF}" destId="{94183DDD-BDAF-DB4D-9A08-A9AECD089A28}" srcOrd="3" destOrd="0" presId="urn:microsoft.com/office/officeart/2005/8/layout/hierarchy5"/>
    <dgm:cxn modelId="{032C2CA8-CE2D-F640-A0D3-641CB64ED9BD}" type="presParOf" srcId="{94183DDD-BDAF-DB4D-9A08-A9AECD089A28}" destId="{7B0221F3-5D0D-5D4E-8BCD-63CF8E0DEB5D}" srcOrd="0" destOrd="0" presId="urn:microsoft.com/office/officeart/2005/8/layout/hierarchy5"/>
    <dgm:cxn modelId="{66FFBC1F-917A-0340-A5FE-ED5BA1E907A6}" type="presParOf" srcId="{94183DDD-BDAF-DB4D-9A08-A9AECD089A28}" destId="{C0619D3B-3E71-A84A-989D-E6D782868BD7}" srcOrd="1" destOrd="0" presId="urn:microsoft.com/office/officeart/2005/8/layout/hierarchy5"/>
    <dgm:cxn modelId="{38C760F8-BF4A-244D-889D-C89357E1D9D8}" type="presParOf" srcId="{C0619D3B-3E71-A84A-989D-E6D782868BD7}" destId="{9D0A1A56-9B1F-BA4C-BE4E-A2CF6B432669}" srcOrd="0" destOrd="0" presId="urn:microsoft.com/office/officeart/2005/8/layout/hierarchy5"/>
    <dgm:cxn modelId="{8F1FF225-6FC8-CD45-A718-C234538B7D38}" type="presParOf" srcId="{9D0A1A56-9B1F-BA4C-BE4E-A2CF6B432669}" destId="{D6A97811-54BB-2D48-9786-C8ECD0E65D37}" srcOrd="0" destOrd="0" presId="urn:microsoft.com/office/officeart/2005/8/layout/hierarchy5"/>
    <dgm:cxn modelId="{F805830F-4612-D54D-B37B-EC991CA32415}" type="presParOf" srcId="{C0619D3B-3E71-A84A-989D-E6D782868BD7}" destId="{42C111A5-AEC5-A545-8341-E43FBEB7A8CD}" srcOrd="1" destOrd="0" presId="urn:microsoft.com/office/officeart/2005/8/layout/hierarchy5"/>
    <dgm:cxn modelId="{EE8EB13E-5EF7-4E43-91F5-08DFCDAB66D9}" type="presParOf" srcId="{42C111A5-AEC5-A545-8341-E43FBEB7A8CD}" destId="{3559B619-D837-754B-8102-207C84454180}" srcOrd="0" destOrd="0" presId="urn:microsoft.com/office/officeart/2005/8/layout/hierarchy5"/>
    <dgm:cxn modelId="{310735DB-4275-6144-B100-433AD4F54408}" type="presParOf" srcId="{42C111A5-AEC5-A545-8341-E43FBEB7A8CD}" destId="{895302B9-FCDA-2B4B-A528-938F37E874EA}" srcOrd="1" destOrd="0" presId="urn:microsoft.com/office/officeart/2005/8/layout/hierarchy5"/>
    <dgm:cxn modelId="{EF9B4879-FE52-2F4C-B4B1-81432671AF32}" type="presParOf" srcId="{895302B9-FCDA-2B4B-A528-938F37E874EA}" destId="{A38CC815-9508-6641-B741-E8CDBD18E515}" srcOrd="0" destOrd="0" presId="urn:microsoft.com/office/officeart/2005/8/layout/hierarchy5"/>
    <dgm:cxn modelId="{530D212A-9F3A-9F46-B22A-C167485F670E}" type="presParOf" srcId="{A38CC815-9508-6641-B741-E8CDBD18E515}" destId="{04B8F778-F898-274F-8926-69CC523E0CA1}" srcOrd="0" destOrd="0" presId="urn:microsoft.com/office/officeart/2005/8/layout/hierarchy5"/>
    <dgm:cxn modelId="{56A65717-6F3F-2B4C-AE2D-414793A21E9D}" type="presParOf" srcId="{895302B9-FCDA-2B4B-A528-938F37E874EA}" destId="{4D6E8784-8752-F04F-8A92-2DD7FB304353}" srcOrd="1" destOrd="0" presId="urn:microsoft.com/office/officeart/2005/8/layout/hierarchy5"/>
    <dgm:cxn modelId="{FADE041D-2DA8-A14E-A2A8-FAE44566944C}" type="presParOf" srcId="{4D6E8784-8752-F04F-8A92-2DD7FB304353}" destId="{256FC380-A617-6B41-88D9-CC1DC21526CC}" srcOrd="0" destOrd="0" presId="urn:microsoft.com/office/officeart/2005/8/layout/hierarchy5"/>
    <dgm:cxn modelId="{78B08461-F71F-1341-95D9-354D91802C8D}" type="presParOf" srcId="{4D6E8784-8752-F04F-8A92-2DD7FB304353}" destId="{00260CFC-C2A6-F540-87E3-4B20056E52FC}" srcOrd="1" destOrd="0" presId="urn:microsoft.com/office/officeart/2005/8/layout/hierarchy5"/>
    <dgm:cxn modelId="{DCD09064-984D-F041-AF79-C6EADFABC45F}" type="presParOf" srcId="{C0619D3B-3E71-A84A-989D-E6D782868BD7}" destId="{E812A06F-B290-0F49-949F-B3F0BEDC6DD1}" srcOrd="2" destOrd="0" presId="urn:microsoft.com/office/officeart/2005/8/layout/hierarchy5"/>
    <dgm:cxn modelId="{761152EE-E74B-4847-AC33-4E86447B099D}" type="presParOf" srcId="{E812A06F-B290-0F49-949F-B3F0BEDC6DD1}" destId="{90C33F72-A687-C24C-8E67-B03C2EA3B10B}" srcOrd="0" destOrd="0" presId="urn:microsoft.com/office/officeart/2005/8/layout/hierarchy5"/>
    <dgm:cxn modelId="{03B74488-A243-9147-BB76-1D038A029D6B}" type="presParOf" srcId="{C0619D3B-3E71-A84A-989D-E6D782868BD7}" destId="{E5B4616F-6A6F-5444-926D-7544A04958A9}" srcOrd="3" destOrd="0" presId="urn:microsoft.com/office/officeart/2005/8/layout/hierarchy5"/>
    <dgm:cxn modelId="{3DFCD608-B971-994A-A3D1-FE76A10351EE}" type="presParOf" srcId="{E5B4616F-6A6F-5444-926D-7544A04958A9}" destId="{C9846AA6-296A-4441-A7A1-728CAB3DCCDA}" srcOrd="0" destOrd="0" presId="urn:microsoft.com/office/officeart/2005/8/layout/hierarchy5"/>
    <dgm:cxn modelId="{EE68880F-A55E-2240-8465-9A3C21754FFB}" type="presParOf" srcId="{E5B4616F-6A6F-5444-926D-7544A04958A9}" destId="{DB273E12-5BE6-C640-ACB8-3E3857A66EFE}" srcOrd="1" destOrd="0" presId="urn:microsoft.com/office/officeart/2005/8/layout/hierarchy5"/>
    <dgm:cxn modelId="{F085A46A-D810-014A-B5F6-0F851F72DFAE}" type="presParOf" srcId="{DB273E12-5BE6-C640-ACB8-3E3857A66EFE}" destId="{F418EDBA-514D-5849-8750-564C8A862E31}" srcOrd="0" destOrd="0" presId="urn:microsoft.com/office/officeart/2005/8/layout/hierarchy5"/>
    <dgm:cxn modelId="{322FC45F-118C-B445-A048-6F5DAC1C0D88}" type="presParOf" srcId="{F418EDBA-514D-5849-8750-564C8A862E31}" destId="{4B580FEB-6F77-5343-B986-AE10AC06D391}" srcOrd="0" destOrd="0" presId="urn:microsoft.com/office/officeart/2005/8/layout/hierarchy5"/>
    <dgm:cxn modelId="{09F92B89-9327-504E-8FF3-7BD297AA5BAC}" type="presParOf" srcId="{DB273E12-5BE6-C640-ACB8-3E3857A66EFE}" destId="{BB295847-1532-0548-94BA-F95D7E6D7091}" srcOrd="1" destOrd="0" presId="urn:microsoft.com/office/officeart/2005/8/layout/hierarchy5"/>
    <dgm:cxn modelId="{73E66AB9-2739-BC42-85B9-812BEB76D90E}" type="presParOf" srcId="{BB295847-1532-0548-94BA-F95D7E6D7091}" destId="{D2929E26-1F90-6D49-AA14-FCEE36A6CB56}" srcOrd="0" destOrd="0" presId="urn:microsoft.com/office/officeart/2005/8/layout/hierarchy5"/>
    <dgm:cxn modelId="{C3362800-F280-DB42-8A04-4F1252CC1D1F}" type="presParOf" srcId="{BB295847-1532-0548-94BA-F95D7E6D7091}" destId="{17CC88A1-3A4A-8649-8ABE-A20BB8CE70FC}" srcOrd="1" destOrd="0" presId="urn:microsoft.com/office/officeart/2005/8/layout/hierarchy5"/>
    <dgm:cxn modelId="{6ED860AE-6031-294F-84F4-3CD287563879}" type="presParOf" srcId="{7E56E4D9-A020-2B4A-8DD9-6995189AF7D3}" destId="{3E663769-2BE0-6B49-BC3B-D8615EAAA421}" srcOrd="4" destOrd="0" presId="urn:microsoft.com/office/officeart/2005/8/layout/hierarchy5"/>
    <dgm:cxn modelId="{1BB94D2B-EE1E-C94A-9ACC-8269F4629286}" type="presParOf" srcId="{3E663769-2BE0-6B49-BC3B-D8615EAAA421}" destId="{6E9C2A4E-9125-5649-BA8E-5A6960930B11}" srcOrd="0" destOrd="0" presId="urn:microsoft.com/office/officeart/2005/8/layout/hierarchy5"/>
    <dgm:cxn modelId="{1B24E383-F58E-DB46-8131-5581CB730890}" type="presParOf" srcId="{7E56E4D9-A020-2B4A-8DD9-6995189AF7D3}" destId="{4BCCDD43-2CCE-7D40-B67E-F22DF2783F0C}" srcOrd="5" destOrd="0" presId="urn:microsoft.com/office/officeart/2005/8/layout/hierarchy5"/>
    <dgm:cxn modelId="{C4C88C5F-A341-1644-BD37-2AD7B6CEC116}" type="presParOf" srcId="{4BCCDD43-2CCE-7D40-B67E-F22DF2783F0C}" destId="{05FE9CF1-B2D6-2043-8D0C-D2516ECD6FB0}" srcOrd="0" destOrd="0" presId="urn:microsoft.com/office/officeart/2005/8/layout/hierarchy5"/>
    <dgm:cxn modelId="{4F74E48F-652E-2C4D-A8DE-2DD014EC4702}" type="presParOf" srcId="{4BCCDD43-2CCE-7D40-B67E-F22DF2783F0C}" destId="{E6111608-23BB-EA4C-A9AD-5891D3777124}" srcOrd="1" destOrd="0" presId="urn:microsoft.com/office/officeart/2005/8/layout/hierarchy5"/>
    <dgm:cxn modelId="{55896483-BE4C-234B-87CC-DCCAAD141AC9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551FECC0-C7EE-9E41-A110-503175D0C543}" type="presOf" srcId="{C3DA678B-B0A6-6B49-9543-92143C2891DA}" destId="{1E06612D-F92A-D449-84C6-49735490689A}" srcOrd="0" destOrd="0" presId="urn:microsoft.com/office/officeart/2005/8/layout/hierarchy5"/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ED8AC68A-B63E-1E43-AF4E-1C2542DD6D93}" type="presOf" srcId="{F339F5B8-F89A-754B-9BFA-65874C60DB7A}" destId="{3559B619-D837-754B-8102-207C84454180}" srcOrd="0" destOrd="0" presId="urn:microsoft.com/office/officeart/2005/8/layout/hierarchy5"/>
    <dgm:cxn modelId="{3F855554-F939-C14C-A554-169345EF0212}" type="presOf" srcId="{D3C99FA0-09AB-8444-9973-1CD2E4BF1D85}" destId="{8B7E89A7-FE16-6948-914A-65700DA76519}" srcOrd="1" destOrd="0" presId="urn:microsoft.com/office/officeart/2005/8/layout/hierarchy5"/>
    <dgm:cxn modelId="{EFBF167F-03BD-C34F-B6C1-212346F18152}" type="presOf" srcId="{37594504-D479-E141-9AB9-DFE920523AC7}" destId="{A183BC37-C33A-0B45-B57E-7D763330C59C}" srcOrd="1" destOrd="0" presId="urn:microsoft.com/office/officeart/2005/8/layout/hierarchy5"/>
    <dgm:cxn modelId="{4122ED3E-2BA5-9446-9A24-AB7A1D23E14B}" type="presOf" srcId="{DD59BA61-EF50-8844-89AF-5D71C449109A}" destId="{90C33F72-A687-C24C-8E67-B03C2EA3B10B}" srcOrd="1" destOrd="0" presId="urn:microsoft.com/office/officeart/2005/8/layout/hierarchy5"/>
    <dgm:cxn modelId="{B0A26625-1DDC-6745-9948-FB51A8930246}" type="presOf" srcId="{530EEE34-27A1-B446-AEFF-496FFF9994F7}" destId="{3933FE3C-EE74-5644-ABB3-BD72AAA82A62}" srcOrd="0" destOrd="0" presId="urn:microsoft.com/office/officeart/2005/8/layout/hierarchy5"/>
    <dgm:cxn modelId="{C8D8282A-A5A8-F843-8165-0A736996EB98}" type="presOf" srcId="{3CFDA553-883D-C745-A3C7-8A4BA92F937B}" destId="{C10BF867-1A7A-4446-A053-A40303DB35CE}" srcOrd="0" destOrd="0" presId="urn:microsoft.com/office/officeart/2005/8/layout/hierarchy5"/>
    <dgm:cxn modelId="{24A804A0-8202-0443-959A-A17132A9D7E6}" type="presOf" srcId="{4EFED201-BA1F-AE4A-B3F6-3570859DEAD8}" destId="{F418EDBA-514D-5849-8750-564C8A862E31}" srcOrd="0" destOrd="0" presId="urn:microsoft.com/office/officeart/2005/8/layout/hierarchy5"/>
    <dgm:cxn modelId="{A132B43D-E628-5041-BE73-F7F341FF0B33}" type="presOf" srcId="{444A9F1E-5234-3643-B518-2F9037C23EAF}" destId="{F1A99ACE-F69E-2D4D-99DA-0EE5E855DB68}" srcOrd="0" destOrd="0" presId="urn:microsoft.com/office/officeart/2005/8/layout/hierarchy5"/>
    <dgm:cxn modelId="{FADB10E0-431B-A44E-A6CD-484D1A8C8C56}" type="presOf" srcId="{5F86ADFF-C4AE-0344-A239-0C856C5869D2}" destId="{50C99DB9-9BB0-F04F-9BDE-6954EBC7B966}" srcOrd="0" destOrd="0" presId="urn:microsoft.com/office/officeart/2005/8/layout/hierarchy5"/>
    <dgm:cxn modelId="{84BC05FC-037D-9542-9B05-287BB92746AD}" type="presOf" srcId="{9A718BD6-94BB-1D4B-B73D-7155F75AE044}" destId="{256FC380-A617-6B41-88D9-CC1DC21526CC}" srcOrd="0" destOrd="0" presId="urn:microsoft.com/office/officeart/2005/8/layout/hierarchy5"/>
    <dgm:cxn modelId="{326A0C90-0970-B449-8440-C740A92C283E}" type="presOf" srcId="{BE3DAFC3-22BF-C341-8077-FCF437DC7C8D}" destId="{5461BFF1-D96F-8947-A9B2-17D8F2ADD446}" srcOrd="0" destOrd="0" presId="urn:microsoft.com/office/officeart/2005/8/layout/hierarchy5"/>
    <dgm:cxn modelId="{B76128FF-5F32-B043-843E-3922896A82BF}" type="presOf" srcId="{37594504-D479-E141-9AB9-DFE920523AC7}" destId="{FFE61F10-2E9E-F747-96FA-18547165C978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5FD33AA1-BC5B-0F49-925A-F01168401EBF}" type="presOf" srcId="{D3C99FA0-09AB-8444-9973-1CD2E4BF1D85}" destId="{031F961D-3F74-1240-A06C-0A2363EC79B5}" srcOrd="0" destOrd="0" presId="urn:microsoft.com/office/officeart/2005/8/layout/hierarchy5"/>
    <dgm:cxn modelId="{66C52807-81B9-1949-9229-7B9193B148C4}" type="presOf" srcId="{3DCFC548-AC4F-9549-8C07-430D8CD6CF00}" destId="{221C9CAF-3F59-0049-B336-F958E62B9617}" srcOrd="0" destOrd="0" presId="urn:microsoft.com/office/officeart/2005/8/layout/hierarchy5"/>
    <dgm:cxn modelId="{F7F71D3B-49B2-7144-B983-DA39CF15EED5}" type="presOf" srcId="{A7910F0B-92AE-E04B-9035-7A6DEAC4BFEF}" destId="{6E9C2A4E-9125-5649-BA8E-5A6960930B11}" srcOrd="1" destOrd="0" presId="urn:microsoft.com/office/officeart/2005/8/layout/hierarchy5"/>
    <dgm:cxn modelId="{DBCACE80-757E-A645-8DE6-B8B62230FD14}" type="presOf" srcId="{3C2C3A37-3C54-3D49-8FA9-D5E109B5DB22}" destId="{92CE0197-96BE-C146-9392-71643BA1F606}" srcOrd="0" destOrd="0" presId="urn:microsoft.com/office/officeart/2005/8/layout/hierarchy5"/>
    <dgm:cxn modelId="{06CDA8E3-0C68-4644-957E-406EB5BF4289}" type="presOf" srcId="{4EFED201-BA1F-AE4A-B3F6-3570859DEAD8}" destId="{4B580FEB-6F77-5343-B986-AE10AC06D391}" srcOrd="1" destOrd="0" presId="urn:microsoft.com/office/officeart/2005/8/layout/hierarchy5"/>
    <dgm:cxn modelId="{893032E1-D3A0-CA4C-97DF-10872B628C87}" type="presOf" srcId="{6FFC7796-5763-0A47-9BC6-31AA9E481410}" destId="{04B8F778-F898-274F-8926-69CC523E0CA1}" srcOrd="1" destOrd="0" presId="urn:microsoft.com/office/officeart/2005/8/layout/hierarchy5"/>
    <dgm:cxn modelId="{81B5C7C1-E177-3F4B-BED8-125B3CDAEF52}" type="presOf" srcId="{5F86ADFF-C4AE-0344-A239-0C856C5869D2}" destId="{2A472AA1-0CAB-A541-B487-A218DA1968C2}" srcOrd="1" destOrd="0" presId="urn:microsoft.com/office/officeart/2005/8/layout/hierarchy5"/>
    <dgm:cxn modelId="{8BB5A631-964A-3249-9D37-04DC953A0A37}" type="presOf" srcId="{A7910F0B-92AE-E04B-9035-7A6DEAC4BFEF}" destId="{3E663769-2BE0-6B49-BC3B-D8615EAAA421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05D824F9-0577-3846-9F1F-BCF51BB7A487}" type="presOf" srcId="{DD59BA61-EF50-8844-89AF-5D71C449109A}" destId="{E812A06F-B290-0F49-949F-B3F0BEDC6DD1}" srcOrd="0" destOrd="0" presId="urn:microsoft.com/office/officeart/2005/8/layout/hierarchy5"/>
    <dgm:cxn modelId="{8E4469A7-3841-1A43-9D18-CE21BCC78FB4}" type="presOf" srcId="{0C310DF1-E58A-A348-8D62-BD8C1463842A}" destId="{C9846AA6-296A-4441-A7A1-728CAB3DCCDA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5C56B55B-A3EF-C14F-829E-78FB85ABC0EB}" type="presOf" srcId="{6FFC7796-5763-0A47-9BC6-31AA9E481410}" destId="{A38CC815-9508-6641-B741-E8CDBD18E515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191D7DE5-C39E-DB45-A350-D2A256BE2F12}" type="presOf" srcId="{20454766-565B-7B4E-AEEB-A6138568AF92}" destId="{4953A121-5957-5A43-A424-1A2809E07536}" srcOrd="0" destOrd="0" presId="urn:microsoft.com/office/officeart/2005/8/layout/hierarchy5"/>
    <dgm:cxn modelId="{E2D4D5D0-5455-AA4C-9010-2842190E9ED4}" type="presOf" srcId="{7BF84856-3B90-4145-B7D3-5BB2A33F37D0}" destId="{070CAA69-03B0-F24C-9492-720899E6B160}" srcOrd="0" destOrd="0" presId="urn:microsoft.com/office/officeart/2005/8/layout/hierarchy5"/>
    <dgm:cxn modelId="{18C4331D-4690-004F-B463-D96D5649F5ED}" type="presOf" srcId="{87693AF5-719A-194B-B1CA-C8804C931FC7}" destId="{D6A97811-54BB-2D48-9786-C8ECD0E65D37}" srcOrd="1" destOrd="0" presId="urn:microsoft.com/office/officeart/2005/8/layout/hierarchy5"/>
    <dgm:cxn modelId="{28786485-EAF4-0747-8D3D-9BA3169CAB1B}" type="presOf" srcId="{444A9F1E-5234-3643-B518-2F9037C23EAF}" destId="{D97C9E2D-C213-734F-B60E-BBA7EF37A19F}" srcOrd="1" destOrd="0" presId="urn:microsoft.com/office/officeart/2005/8/layout/hierarchy5"/>
    <dgm:cxn modelId="{F9B546C8-DF98-3B48-AC71-10A4CCF3B8E1}" type="presOf" srcId="{A45C318E-9B0A-2E43-987C-C10EFC0359A9}" destId="{05FE9CF1-B2D6-2043-8D0C-D2516ECD6FB0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2A15322C-D56A-8743-95EF-FECBC41D2FC0}" type="presOf" srcId="{87693AF5-719A-194B-B1CA-C8804C931FC7}" destId="{9D0A1A56-9B1F-BA4C-BE4E-A2CF6B432669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6AF60AB1-C5CD-A741-A217-29F93340A549}" type="presOf" srcId="{4F9A35A4-B372-644D-BDB7-61660A4A26E6}" destId="{E810B35D-2F6A-C347-9837-B725ECEB6BA6}" srcOrd="0" destOrd="0" presId="urn:microsoft.com/office/officeart/2005/8/layout/hierarchy5"/>
    <dgm:cxn modelId="{A0ACBB03-2C01-CB47-B788-45DFD7843C2E}" type="presOf" srcId="{4E17C6A3-9B26-D947-AA15-E97E5BA220E5}" destId="{66F13031-F75E-D844-A099-232EB22FB6E2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9C49041A-2067-6B4B-9B2F-B9CD8D84CEDE}" type="presOf" srcId="{7F9ADF7A-99FC-9947-A328-5B51C67FEA1F}" destId="{AC37C01C-3DB0-E243-975F-107C623D30C4}" srcOrd="0" destOrd="0" presId="urn:microsoft.com/office/officeart/2005/8/layout/hierarchy5"/>
    <dgm:cxn modelId="{F3966D19-FEA0-E140-9820-7467DFF319F9}" type="presOf" srcId="{7BF84856-3B90-4145-B7D3-5BB2A33F37D0}" destId="{886080F6-674F-C743-ABF0-84542A425B0A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8F94B3F1-D013-9A43-9DE5-53EB22F6F56D}" type="presOf" srcId="{4E17C6A3-9B26-D947-AA15-E97E5BA220E5}" destId="{B10FF412-A77A-5D4D-AC80-7CFFF767CC26}" srcOrd="1" destOrd="0" presId="urn:microsoft.com/office/officeart/2005/8/layout/hierarchy5"/>
    <dgm:cxn modelId="{1B9FD936-016F-A84E-8DB3-720FE9B475ED}" type="presOf" srcId="{1B735653-0644-F449-B4C4-0ED1F6A4C7E0}" destId="{7B0221F3-5D0D-5D4E-8BCD-63CF8E0DEB5D}" srcOrd="0" destOrd="0" presId="urn:microsoft.com/office/officeart/2005/8/layout/hierarchy5"/>
    <dgm:cxn modelId="{097908BA-F2B9-E147-B730-413AF88CFFC9}" type="presOf" srcId="{F1618591-CE98-824D-9830-378B3B304A24}" destId="{BA5D4AFC-513D-904C-929B-9E59DC469C1C}" srcOrd="0" destOrd="0" presId="urn:microsoft.com/office/officeart/2005/8/layout/hierarchy5"/>
    <dgm:cxn modelId="{BE4A1C22-FBFB-1140-9531-D69E756A5DFA}" type="presOf" srcId="{A3CB4B28-1750-E142-BCD2-7E2EB273B516}" destId="{D2929E26-1F90-6D49-AA14-FCEE36A6CB5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4B6379B4-BF40-6F4D-B2D3-D5EB912DBF63}" type="presOf" srcId="{7F9ADF7A-99FC-9947-A328-5B51C67FEA1F}" destId="{9B3365CF-F5A9-B44D-8613-E6E28A16E1E7}" srcOrd="1" destOrd="0" presId="urn:microsoft.com/office/officeart/2005/8/layout/hierarchy5"/>
    <dgm:cxn modelId="{58844E58-48B4-C54D-B503-81CDD5C8D9B7}" type="presOf" srcId="{3EB185C6-E2F4-7541-9D05-21974232E934}" destId="{55D02F28-2378-0841-9435-5D2F4CCD968B}" srcOrd="0" destOrd="0" presId="urn:microsoft.com/office/officeart/2005/8/layout/hierarchy5"/>
    <dgm:cxn modelId="{3237BDC4-82A1-D143-B398-6C4007BB7489}" type="presOf" srcId="{20454766-565B-7B4E-AEEB-A6138568AF92}" destId="{ECD3D4EF-C09E-8C41-97CA-6D17648E0F23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52EBB59A-6103-D04E-B321-84B7B98BBE41}" type="presParOf" srcId="{E810B35D-2F6A-C347-9837-B725ECEB6BA6}" destId="{3DD859A7-BADB-7548-B999-D5D1694DE6E9}" srcOrd="0" destOrd="0" presId="urn:microsoft.com/office/officeart/2005/8/layout/hierarchy5"/>
    <dgm:cxn modelId="{57EDB35B-B14E-A049-B687-46F4359B346E}" type="presParOf" srcId="{3DD859A7-BADB-7548-B999-D5D1694DE6E9}" destId="{DE4BCF83-B2F8-0745-B6E9-F0DB554E1593}" srcOrd="0" destOrd="0" presId="urn:microsoft.com/office/officeart/2005/8/layout/hierarchy5"/>
    <dgm:cxn modelId="{61C31DCC-A8B5-7542-8E63-21BA255A43CC}" type="presParOf" srcId="{DE4BCF83-B2F8-0745-B6E9-F0DB554E1593}" destId="{AF30A732-6CFB-F248-9309-4B678704E064}" srcOrd="0" destOrd="0" presId="urn:microsoft.com/office/officeart/2005/8/layout/hierarchy5"/>
    <dgm:cxn modelId="{01E5A5A5-9199-3243-A89A-E8211553B68C}" type="presParOf" srcId="{AF30A732-6CFB-F248-9309-4B678704E064}" destId="{C10BF867-1A7A-4446-A053-A40303DB35CE}" srcOrd="0" destOrd="0" presId="urn:microsoft.com/office/officeart/2005/8/layout/hierarchy5"/>
    <dgm:cxn modelId="{B94031E4-1277-224E-B908-BC9519A969E0}" type="presParOf" srcId="{AF30A732-6CFB-F248-9309-4B678704E064}" destId="{7E56E4D9-A020-2B4A-8DD9-6995189AF7D3}" srcOrd="1" destOrd="0" presId="urn:microsoft.com/office/officeart/2005/8/layout/hierarchy5"/>
    <dgm:cxn modelId="{D5C13B29-B2A6-814D-8196-8441CD23C437}" type="presParOf" srcId="{7E56E4D9-A020-2B4A-8DD9-6995189AF7D3}" destId="{FFE61F10-2E9E-F747-96FA-18547165C978}" srcOrd="0" destOrd="0" presId="urn:microsoft.com/office/officeart/2005/8/layout/hierarchy5"/>
    <dgm:cxn modelId="{C7663D13-9741-E146-8BDB-8C80FB7D34A2}" type="presParOf" srcId="{FFE61F10-2E9E-F747-96FA-18547165C978}" destId="{A183BC37-C33A-0B45-B57E-7D763330C59C}" srcOrd="0" destOrd="0" presId="urn:microsoft.com/office/officeart/2005/8/layout/hierarchy5"/>
    <dgm:cxn modelId="{276C56C1-BE50-D445-988C-BC88164390C7}" type="presParOf" srcId="{7E56E4D9-A020-2B4A-8DD9-6995189AF7D3}" destId="{8B152458-8A7E-B44C-95DB-3E93235784E6}" srcOrd="1" destOrd="0" presId="urn:microsoft.com/office/officeart/2005/8/layout/hierarchy5"/>
    <dgm:cxn modelId="{02D22B60-5B63-B14C-9367-DB6D240C8A84}" type="presParOf" srcId="{8B152458-8A7E-B44C-95DB-3E93235784E6}" destId="{221C9CAF-3F59-0049-B336-F958E62B9617}" srcOrd="0" destOrd="0" presId="urn:microsoft.com/office/officeart/2005/8/layout/hierarchy5"/>
    <dgm:cxn modelId="{854231FA-D13C-BB44-917F-5483B0CC7814}" type="presParOf" srcId="{8B152458-8A7E-B44C-95DB-3E93235784E6}" destId="{A835BB99-2B44-2748-BA8B-1F42E4A8BA14}" srcOrd="1" destOrd="0" presId="urn:microsoft.com/office/officeart/2005/8/layout/hierarchy5"/>
    <dgm:cxn modelId="{6FFDAB1A-A183-3F4C-A514-22CE6A310485}" type="presParOf" srcId="{7E56E4D9-A020-2B4A-8DD9-6995189AF7D3}" destId="{070CAA69-03B0-F24C-9492-720899E6B160}" srcOrd="2" destOrd="0" presId="urn:microsoft.com/office/officeart/2005/8/layout/hierarchy5"/>
    <dgm:cxn modelId="{65AF6A3C-8B5E-BB43-8A2D-DFC804197FD2}" type="presParOf" srcId="{070CAA69-03B0-F24C-9492-720899E6B160}" destId="{886080F6-674F-C743-ABF0-84542A425B0A}" srcOrd="0" destOrd="0" presId="urn:microsoft.com/office/officeart/2005/8/layout/hierarchy5"/>
    <dgm:cxn modelId="{77101094-BC2D-7E44-8F4E-C9D337CB6054}" type="presParOf" srcId="{7E56E4D9-A020-2B4A-8DD9-6995189AF7D3}" destId="{FD4EDB0E-719D-B941-B890-33E05B702EFC}" srcOrd="3" destOrd="0" presId="urn:microsoft.com/office/officeart/2005/8/layout/hierarchy5"/>
    <dgm:cxn modelId="{DE86C558-C610-E446-87F8-708D55ED1859}" type="presParOf" srcId="{FD4EDB0E-719D-B941-B890-33E05B702EFC}" destId="{55D02F28-2378-0841-9435-5D2F4CCD968B}" srcOrd="0" destOrd="0" presId="urn:microsoft.com/office/officeart/2005/8/layout/hierarchy5"/>
    <dgm:cxn modelId="{84498E45-35EE-1444-9508-260039E2B6B3}" type="presParOf" srcId="{FD4EDB0E-719D-B941-B890-33E05B702EFC}" destId="{ED65D717-49D7-A841-929E-2D84E1C3F705}" srcOrd="1" destOrd="0" presId="urn:microsoft.com/office/officeart/2005/8/layout/hierarchy5"/>
    <dgm:cxn modelId="{8EFECE15-FAD4-A648-94AD-6F15CB814CFF}" type="presParOf" srcId="{ED65D717-49D7-A841-929E-2D84E1C3F705}" destId="{031F961D-3F74-1240-A06C-0A2363EC79B5}" srcOrd="0" destOrd="0" presId="urn:microsoft.com/office/officeart/2005/8/layout/hierarchy5"/>
    <dgm:cxn modelId="{BEFDA635-AE37-624B-AD80-B0DF40289C2A}" type="presParOf" srcId="{031F961D-3F74-1240-A06C-0A2363EC79B5}" destId="{8B7E89A7-FE16-6948-914A-65700DA76519}" srcOrd="0" destOrd="0" presId="urn:microsoft.com/office/officeart/2005/8/layout/hierarchy5"/>
    <dgm:cxn modelId="{8B684644-B4EE-FA46-A9A0-4806A7E26F17}" type="presParOf" srcId="{ED65D717-49D7-A841-929E-2D84E1C3F705}" destId="{EDD360A7-3AB9-544E-BBF4-CEE1B01B4B7E}" srcOrd="1" destOrd="0" presId="urn:microsoft.com/office/officeart/2005/8/layout/hierarchy5"/>
    <dgm:cxn modelId="{47C5D038-34DC-A949-82CC-CE18E172DF19}" type="presParOf" srcId="{EDD360A7-3AB9-544E-BBF4-CEE1B01B4B7E}" destId="{3933FE3C-EE74-5644-ABB3-BD72AAA82A62}" srcOrd="0" destOrd="0" presId="urn:microsoft.com/office/officeart/2005/8/layout/hierarchy5"/>
    <dgm:cxn modelId="{6CDE3208-32AB-5644-923B-9A7FAA0E292E}" type="presParOf" srcId="{EDD360A7-3AB9-544E-BBF4-CEE1B01B4B7E}" destId="{706AEDF1-690A-5041-9E7C-1D01343E8CCB}" srcOrd="1" destOrd="0" presId="urn:microsoft.com/office/officeart/2005/8/layout/hierarchy5"/>
    <dgm:cxn modelId="{25C65419-D3D3-EB47-9696-D16D913C6C53}" type="presParOf" srcId="{706AEDF1-690A-5041-9E7C-1D01343E8CCB}" destId="{F1A99ACE-F69E-2D4D-99DA-0EE5E855DB68}" srcOrd="0" destOrd="0" presId="urn:microsoft.com/office/officeart/2005/8/layout/hierarchy5"/>
    <dgm:cxn modelId="{EDCB8ECD-6DB7-6448-B879-856027965F99}" type="presParOf" srcId="{F1A99ACE-F69E-2D4D-99DA-0EE5E855DB68}" destId="{D97C9E2D-C213-734F-B60E-BBA7EF37A19F}" srcOrd="0" destOrd="0" presId="urn:microsoft.com/office/officeart/2005/8/layout/hierarchy5"/>
    <dgm:cxn modelId="{DF186C1B-1AC0-0D4D-B9DD-227C7E156569}" type="presParOf" srcId="{706AEDF1-690A-5041-9E7C-1D01343E8CCB}" destId="{9DADD097-8A93-5342-99E8-8390F439340B}" srcOrd="1" destOrd="0" presId="urn:microsoft.com/office/officeart/2005/8/layout/hierarchy5"/>
    <dgm:cxn modelId="{6FF67C5F-001E-1746-816D-149C0D207808}" type="presParOf" srcId="{9DADD097-8A93-5342-99E8-8390F439340B}" destId="{5461BFF1-D96F-8947-A9B2-17D8F2ADD446}" srcOrd="0" destOrd="0" presId="urn:microsoft.com/office/officeart/2005/8/layout/hierarchy5"/>
    <dgm:cxn modelId="{D02CC761-A8D6-0244-8ED9-81059C8FA255}" type="presParOf" srcId="{9DADD097-8A93-5342-99E8-8390F439340B}" destId="{7E4192CE-2E72-CE4B-8768-D9DB805B3450}" srcOrd="1" destOrd="0" presId="urn:microsoft.com/office/officeart/2005/8/layout/hierarchy5"/>
    <dgm:cxn modelId="{F5B78765-FABA-A148-8542-27DCB33C56C4}" type="presParOf" srcId="{ED65D717-49D7-A841-929E-2D84E1C3F705}" destId="{66F13031-F75E-D844-A099-232EB22FB6E2}" srcOrd="2" destOrd="0" presId="urn:microsoft.com/office/officeart/2005/8/layout/hierarchy5"/>
    <dgm:cxn modelId="{27685DE2-2CB2-6947-A16F-A6E25DA47923}" type="presParOf" srcId="{66F13031-F75E-D844-A099-232EB22FB6E2}" destId="{B10FF412-A77A-5D4D-AC80-7CFFF767CC26}" srcOrd="0" destOrd="0" presId="urn:microsoft.com/office/officeart/2005/8/layout/hierarchy5"/>
    <dgm:cxn modelId="{F650D402-9102-2E4E-9E9E-5DA25FACA897}" type="presParOf" srcId="{ED65D717-49D7-A841-929E-2D84E1C3F705}" destId="{C854021C-7DD2-FD4C-B5A9-2485D3BA72CE}" srcOrd="3" destOrd="0" presId="urn:microsoft.com/office/officeart/2005/8/layout/hierarchy5"/>
    <dgm:cxn modelId="{246C16BF-3F37-3D4B-B7F0-5EA516B27B9B}" type="presParOf" srcId="{C854021C-7DD2-FD4C-B5A9-2485D3BA72CE}" destId="{92CE0197-96BE-C146-9392-71643BA1F606}" srcOrd="0" destOrd="0" presId="urn:microsoft.com/office/officeart/2005/8/layout/hierarchy5"/>
    <dgm:cxn modelId="{AD9482E9-EEFA-9149-9818-015923BA8977}" type="presParOf" srcId="{C854021C-7DD2-FD4C-B5A9-2485D3BA72CE}" destId="{4F51183B-8D4A-0A42-A5AA-F95ACCACE3DC}" srcOrd="1" destOrd="0" presId="urn:microsoft.com/office/officeart/2005/8/layout/hierarchy5"/>
    <dgm:cxn modelId="{0492C339-1471-B24A-B7A9-ECCEB90F9EC3}" type="presParOf" srcId="{4F51183B-8D4A-0A42-A5AA-F95ACCACE3DC}" destId="{4953A121-5957-5A43-A424-1A2809E07536}" srcOrd="0" destOrd="0" presId="urn:microsoft.com/office/officeart/2005/8/layout/hierarchy5"/>
    <dgm:cxn modelId="{6D053D8D-B5CA-FC49-B305-B5DEDB8164EB}" type="presParOf" srcId="{4953A121-5957-5A43-A424-1A2809E07536}" destId="{ECD3D4EF-C09E-8C41-97CA-6D17648E0F23}" srcOrd="0" destOrd="0" presId="urn:microsoft.com/office/officeart/2005/8/layout/hierarchy5"/>
    <dgm:cxn modelId="{63E895E4-24F3-654F-9F27-126A2F007645}" type="presParOf" srcId="{4F51183B-8D4A-0A42-A5AA-F95ACCACE3DC}" destId="{95589B5A-23D4-9245-8A2C-F4BE2BD882A6}" srcOrd="1" destOrd="0" presId="urn:microsoft.com/office/officeart/2005/8/layout/hierarchy5"/>
    <dgm:cxn modelId="{CF427C93-AEBF-3542-9B8E-09C428CBED01}" type="presParOf" srcId="{95589B5A-23D4-9245-8A2C-F4BE2BD882A6}" destId="{BA5D4AFC-513D-904C-929B-9E59DC469C1C}" srcOrd="0" destOrd="0" presId="urn:microsoft.com/office/officeart/2005/8/layout/hierarchy5"/>
    <dgm:cxn modelId="{BF668B44-2923-C946-AA87-5350318C5E61}" type="presParOf" srcId="{95589B5A-23D4-9245-8A2C-F4BE2BD882A6}" destId="{17123F71-7DB5-5A4A-868D-486B2A0BF4DF}" srcOrd="1" destOrd="0" presId="urn:microsoft.com/office/officeart/2005/8/layout/hierarchy5"/>
    <dgm:cxn modelId="{C0CBB79C-88AA-B940-B8DB-6AFE2DA0B5C6}" type="presParOf" srcId="{17123F71-7DB5-5A4A-868D-486B2A0BF4DF}" destId="{AC37C01C-3DB0-E243-975F-107C623D30C4}" srcOrd="0" destOrd="0" presId="urn:microsoft.com/office/officeart/2005/8/layout/hierarchy5"/>
    <dgm:cxn modelId="{E08F01FB-5250-0546-AAB9-D10EAE50A180}" type="presParOf" srcId="{AC37C01C-3DB0-E243-975F-107C623D30C4}" destId="{9B3365CF-F5A9-B44D-8613-E6E28A16E1E7}" srcOrd="0" destOrd="0" presId="urn:microsoft.com/office/officeart/2005/8/layout/hierarchy5"/>
    <dgm:cxn modelId="{08BC19F1-B242-6F41-B0A2-3A73178BFDC1}" type="presParOf" srcId="{17123F71-7DB5-5A4A-868D-486B2A0BF4DF}" destId="{C5848936-1CD1-484B-B263-A35F16823360}" srcOrd="1" destOrd="0" presId="urn:microsoft.com/office/officeart/2005/8/layout/hierarchy5"/>
    <dgm:cxn modelId="{C37E201F-F5DE-B14A-8503-848F58AB2F1C}" type="presParOf" srcId="{C5848936-1CD1-484B-B263-A35F16823360}" destId="{1E06612D-F92A-D449-84C6-49735490689A}" srcOrd="0" destOrd="0" presId="urn:microsoft.com/office/officeart/2005/8/layout/hierarchy5"/>
    <dgm:cxn modelId="{D5DC092D-6E0C-C240-9D21-5C7C3DAAA0B7}" type="presParOf" srcId="{C5848936-1CD1-484B-B263-A35F16823360}" destId="{677CD7DF-E483-4B49-9951-22C59CD1F917}" srcOrd="1" destOrd="0" presId="urn:microsoft.com/office/officeart/2005/8/layout/hierarchy5"/>
    <dgm:cxn modelId="{23A58B60-DD5A-0444-B055-85C72EBEE938}" type="presParOf" srcId="{17123F71-7DB5-5A4A-868D-486B2A0BF4DF}" destId="{50C99DB9-9BB0-F04F-9BDE-6954EBC7B966}" srcOrd="2" destOrd="0" presId="urn:microsoft.com/office/officeart/2005/8/layout/hierarchy5"/>
    <dgm:cxn modelId="{265D49EA-267B-A544-BB67-EC1182290D91}" type="presParOf" srcId="{50C99DB9-9BB0-F04F-9BDE-6954EBC7B966}" destId="{2A472AA1-0CAB-A541-B487-A218DA1968C2}" srcOrd="0" destOrd="0" presId="urn:microsoft.com/office/officeart/2005/8/layout/hierarchy5"/>
    <dgm:cxn modelId="{EFF75871-43E2-3145-B7DD-C8E8BFEDD57B}" type="presParOf" srcId="{17123F71-7DB5-5A4A-868D-486B2A0BF4DF}" destId="{94183DDD-BDAF-DB4D-9A08-A9AECD089A28}" srcOrd="3" destOrd="0" presId="urn:microsoft.com/office/officeart/2005/8/layout/hierarchy5"/>
    <dgm:cxn modelId="{F718EE5B-2139-D94F-96DD-53EA4AAA2A5E}" type="presParOf" srcId="{94183DDD-BDAF-DB4D-9A08-A9AECD089A28}" destId="{7B0221F3-5D0D-5D4E-8BCD-63CF8E0DEB5D}" srcOrd="0" destOrd="0" presId="urn:microsoft.com/office/officeart/2005/8/layout/hierarchy5"/>
    <dgm:cxn modelId="{B1A58B0F-1FE5-374F-885D-794A76D7A0DE}" type="presParOf" srcId="{94183DDD-BDAF-DB4D-9A08-A9AECD089A28}" destId="{C0619D3B-3E71-A84A-989D-E6D782868BD7}" srcOrd="1" destOrd="0" presId="urn:microsoft.com/office/officeart/2005/8/layout/hierarchy5"/>
    <dgm:cxn modelId="{BD9861EE-D9A5-7A40-84C0-883B74A8D03B}" type="presParOf" srcId="{C0619D3B-3E71-A84A-989D-E6D782868BD7}" destId="{9D0A1A56-9B1F-BA4C-BE4E-A2CF6B432669}" srcOrd="0" destOrd="0" presId="urn:microsoft.com/office/officeart/2005/8/layout/hierarchy5"/>
    <dgm:cxn modelId="{9BCAF00B-60E9-9946-BBAE-473A7E5C70C4}" type="presParOf" srcId="{9D0A1A56-9B1F-BA4C-BE4E-A2CF6B432669}" destId="{D6A97811-54BB-2D48-9786-C8ECD0E65D37}" srcOrd="0" destOrd="0" presId="urn:microsoft.com/office/officeart/2005/8/layout/hierarchy5"/>
    <dgm:cxn modelId="{30F4B396-E324-A845-887A-FEE23887A7BB}" type="presParOf" srcId="{C0619D3B-3E71-A84A-989D-E6D782868BD7}" destId="{42C111A5-AEC5-A545-8341-E43FBEB7A8CD}" srcOrd="1" destOrd="0" presId="urn:microsoft.com/office/officeart/2005/8/layout/hierarchy5"/>
    <dgm:cxn modelId="{F2D57149-4B8F-1F4C-9606-B51CF07EECD3}" type="presParOf" srcId="{42C111A5-AEC5-A545-8341-E43FBEB7A8CD}" destId="{3559B619-D837-754B-8102-207C84454180}" srcOrd="0" destOrd="0" presId="urn:microsoft.com/office/officeart/2005/8/layout/hierarchy5"/>
    <dgm:cxn modelId="{7565127A-219D-7648-BE68-942D8C24A488}" type="presParOf" srcId="{42C111A5-AEC5-A545-8341-E43FBEB7A8CD}" destId="{895302B9-FCDA-2B4B-A528-938F37E874EA}" srcOrd="1" destOrd="0" presId="urn:microsoft.com/office/officeart/2005/8/layout/hierarchy5"/>
    <dgm:cxn modelId="{79035306-ECD4-634C-86E7-5EA6105A8311}" type="presParOf" srcId="{895302B9-FCDA-2B4B-A528-938F37E874EA}" destId="{A38CC815-9508-6641-B741-E8CDBD18E515}" srcOrd="0" destOrd="0" presId="urn:microsoft.com/office/officeart/2005/8/layout/hierarchy5"/>
    <dgm:cxn modelId="{7E888849-F399-1641-AC69-AB1DD5AB78A0}" type="presParOf" srcId="{A38CC815-9508-6641-B741-E8CDBD18E515}" destId="{04B8F778-F898-274F-8926-69CC523E0CA1}" srcOrd="0" destOrd="0" presId="urn:microsoft.com/office/officeart/2005/8/layout/hierarchy5"/>
    <dgm:cxn modelId="{716E4D9E-82FD-FE4B-9962-918A46A23282}" type="presParOf" srcId="{895302B9-FCDA-2B4B-A528-938F37E874EA}" destId="{4D6E8784-8752-F04F-8A92-2DD7FB304353}" srcOrd="1" destOrd="0" presId="urn:microsoft.com/office/officeart/2005/8/layout/hierarchy5"/>
    <dgm:cxn modelId="{F29A8A48-AE0F-8141-B64F-445D68D8588B}" type="presParOf" srcId="{4D6E8784-8752-F04F-8A92-2DD7FB304353}" destId="{256FC380-A617-6B41-88D9-CC1DC21526CC}" srcOrd="0" destOrd="0" presId="urn:microsoft.com/office/officeart/2005/8/layout/hierarchy5"/>
    <dgm:cxn modelId="{FDB970E6-7342-B54D-830C-8141889B50FC}" type="presParOf" srcId="{4D6E8784-8752-F04F-8A92-2DD7FB304353}" destId="{00260CFC-C2A6-F540-87E3-4B20056E52FC}" srcOrd="1" destOrd="0" presId="urn:microsoft.com/office/officeart/2005/8/layout/hierarchy5"/>
    <dgm:cxn modelId="{10DA900A-6432-1848-8267-2AF982F16246}" type="presParOf" srcId="{C0619D3B-3E71-A84A-989D-E6D782868BD7}" destId="{E812A06F-B290-0F49-949F-B3F0BEDC6DD1}" srcOrd="2" destOrd="0" presId="urn:microsoft.com/office/officeart/2005/8/layout/hierarchy5"/>
    <dgm:cxn modelId="{010A4B7F-20C3-BD4B-995C-2A9ECCD290E6}" type="presParOf" srcId="{E812A06F-B290-0F49-949F-B3F0BEDC6DD1}" destId="{90C33F72-A687-C24C-8E67-B03C2EA3B10B}" srcOrd="0" destOrd="0" presId="urn:microsoft.com/office/officeart/2005/8/layout/hierarchy5"/>
    <dgm:cxn modelId="{5C246061-20E0-B94F-A07A-1DDF7E83CF24}" type="presParOf" srcId="{C0619D3B-3E71-A84A-989D-E6D782868BD7}" destId="{E5B4616F-6A6F-5444-926D-7544A04958A9}" srcOrd="3" destOrd="0" presId="urn:microsoft.com/office/officeart/2005/8/layout/hierarchy5"/>
    <dgm:cxn modelId="{0706FBFB-1B34-BB45-9243-E7732512961C}" type="presParOf" srcId="{E5B4616F-6A6F-5444-926D-7544A04958A9}" destId="{C9846AA6-296A-4441-A7A1-728CAB3DCCDA}" srcOrd="0" destOrd="0" presId="urn:microsoft.com/office/officeart/2005/8/layout/hierarchy5"/>
    <dgm:cxn modelId="{FCA02C74-F2AB-7346-A32D-65E56151BDB0}" type="presParOf" srcId="{E5B4616F-6A6F-5444-926D-7544A04958A9}" destId="{DB273E12-5BE6-C640-ACB8-3E3857A66EFE}" srcOrd="1" destOrd="0" presId="urn:microsoft.com/office/officeart/2005/8/layout/hierarchy5"/>
    <dgm:cxn modelId="{A2EC5310-310A-794E-A533-6DF3F23DEA91}" type="presParOf" srcId="{DB273E12-5BE6-C640-ACB8-3E3857A66EFE}" destId="{F418EDBA-514D-5849-8750-564C8A862E31}" srcOrd="0" destOrd="0" presId="urn:microsoft.com/office/officeart/2005/8/layout/hierarchy5"/>
    <dgm:cxn modelId="{08F98E69-244B-D54D-B9C7-86F6A24FC613}" type="presParOf" srcId="{F418EDBA-514D-5849-8750-564C8A862E31}" destId="{4B580FEB-6F77-5343-B986-AE10AC06D391}" srcOrd="0" destOrd="0" presId="urn:microsoft.com/office/officeart/2005/8/layout/hierarchy5"/>
    <dgm:cxn modelId="{A7F99953-1AA8-A14E-B325-7A2A9CC3CB4E}" type="presParOf" srcId="{DB273E12-5BE6-C640-ACB8-3E3857A66EFE}" destId="{BB295847-1532-0548-94BA-F95D7E6D7091}" srcOrd="1" destOrd="0" presId="urn:microsoft.com/office/officeart/2005/8/layout/hierarchy5"/>
    <dgm:cxn modelId="{204032B7-6E1F-A046-8D22-862A126B7E36}" type="presParOf" srcId="{BB295847-1532-0548-94BA-F95D7E6D7091}" destId="{D2929E26-1F90-6D49-AA14-FCEE36A6CB56}" srcOrd="0" destOrd="0" presId="urn:microsoft.com/office/officeart/2005/8/layout/hierarchy5"/>
    <dgm:cxn modelId="{CA2C2873-80DC-004B-965A-1CD4D6BE0A1E}" type="presParOf" srcId="{BB295847-1532-0548-94BA-F95D7E6D7091}" destId="{17CC88A1-3A4A-8649-8ABE-A20BB8CE70FC}" srcOrd="1" destOrd="0" presId="urn:microsoft.com/office/officeart/2005/8/layout/hierarchy5"/>
    <dgm:cxn modelId="{73F0937F-0FDA-C745-B168-EAAE8994E22A}" type="presParOf" srcId="{7E56E4D9-A020-2B4A-8DD9-6995189AF7D3}" destId="{3E663769-2BE0-6B49-BC3B-D8615EAAA421}" srcOrd="4" destOrd="0" presId="urn:microsoft.com/office/officeart/2005/8/layout/hierarchy5"/>
    <dgm:cxn modelId="{C39F2C67-9CB5-8341-8BA1-1D2327707FF3}" type="presParOf" srcId="{3E663769-2BE0-6B49-BC3B-D8615EAAA421}" destId="{6E9C2A4E-9125-5649-BA8E-5A6960930B11}" srcOrd="0" destOrd="0" presId="urn:microsoft.com/office/officeart/2005/8/layout/hierarchy5"/>
    <dgm:cxn modelId="{A4AB48F0-E6AE-554F-AB05-F225852E509C}" type="presParOf" srcId="{7E56E4D9-A020-2B4A-8DD9-6995189AF7D3}" destId="{4BCCDD43-2CCE-7D40-B67E-F22DF2783F0C}" srcOrd="5" destOrd="0" presId="urn:microsoft.com/office/officeart/2005/8/layout/hierarchy5"/>
    <dgm:cxn modelId="{C8A1B2A5-3D69-D442-B12C-95D1710FBF7C}" type="presParOf" srcId="{4BCCDD43-2CCE-7D40-B67E-F22DF2783F0C}" destId="{05FE9CF1-B2D6-2043-8D0C-D2516ECD6FB0}" srcOrd="0" destOrd="0" presId="urn:microsoft.com/office/officeart/2005/8/layout/hierarchy5"/>
    <dgm:cxn modelId="{EEE6E0B2-BF12-8D4D-A920-928E240E02F7}" type="presParOf" srcId="{4BCCDD43-2CCE-7D40-B67E-F22DF2783F0C}" destId="{E6111608-23BB-EA4C-A9AD-5891D3777124}" srcOrd="1" destOrd="0" presId="urn:microsoft.com/office/officeart/2005/8/layout/hierarchy5"/>
    <dgm:cxn modelId="{F9333251-1006-504E-80D4-F40D774A5159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1E5BAB1A-3363-2E47-8DD1-D3E188078E60}" type="presOf" srcId="{3DCFC548-AC4F-9549-8C07-430D8CD6CF00}" destId="{221C9CAF-3F59-0049-B336-F958E62B9617}" srcOrd="0" destOrd="0" presId="urn:microsoft.com/office/officeart/2005/8/layout/hierarchy5"/>
    <dgm:cxn modelId="{4C65C3D2-5034-CD49-A1DE-2EDA89F030DC}" type="presOf" srcId="{D3C99FA0-09AB-8444-9973-1CD2E4BF1D85}" destId="{031F961D-3F74-1240-A06C-0A2363EC79B5}" srcOrd="0" destOrd="0" presId="urn:microsoft.com/office/officeart/2005/8/layout/hierarchy5"/>
    <dgm:cxn modelId="{1E8B2151-1ACC-4344-BC10-C848F99E9140}" type="presOf" srcId="{5F86ADFF-C4AE-0344-A239-0C856C5869D2}" destId="{2A472AA1-0CAB-A541-B487-A218DA1968C2}" srcOrd="1" destOrd="0" presId="urn:microsoft.com/office/officeart/2005/8/layout/hierarchy5"/>
    <dgm:cxn modelId="{86E047D5-637B-0F4A-A9BE-E4DB82D77013}" type="presOf" srcId="{A7910F0B-92AE-E04B-9035-7A6DEAC4BFEF}" destId="{3E663769-2BE0-6B49-BC3B-D8615EAAA421}" srcOrd="0" destOrd="0" presId="urn:microsoft.com/office/officeart/2005/8/layout/hierarchy5"/>
    <dgm:cxn modelId="{EDCD8955-AB76-184C-8511-9A719DA52A2C}" type="presOf" srcId="{3C2C3A37-3C54-3D49-8FA9-D5E109B5DB22}" destId="{92CE0197-96BE-C146-9392-71643BA1F606}" srcOrd="0" destOrd="0" presId="urn:microsoft.com/office/officeart/2005/8/layout/hierarchy5"/>
    <dgm:cxn modelId="{1841E8F4-C9C2-BB4E-B704-DFA42460E6E9}" type="presOf" srcId="{20454766-565B-7B4E-AEEB-A6138568AF92}" destId="{ECD3D4EF-C09E-8C41-97CA-6D17648E0F23}" srcOrd="1" destOrd="0" presId="urn:microsoft.com/office/officeart/2005/8/layout/hierarchy5"/>
    <dgm:cxn modelId="{C637A95B-F7B0-4B4B-94FF-9A85246E851F}" type="presOf" srcId="{3EB185C6-E2F4-7541-9D05-21974232E934}" destId="{55D02F28-2378-0841-9435-5D2F4CCD968B}" srcOrd="0" destOrd="0" presId="urn:microsoft.com/office/officeart/2005/8/layout/hierarchy5"/>
    <dgm:cxn modelId="{2AF4B604-5648-5841-AAAF-17AD3FD6A849}" type="presOf" srcId="{9A718BD6-94BB-1D4B-B73D-7155F75AE044}" destId="{256FC380-A617-6B41-88D9-CC1DC21526CC}" srcOrd="0" destOrd="0" presId="urn:microsoft.com/office/officeart/2005/8/layout/hierarchy5"/>
    <dgm:cxn modelId="{06B60DDB-2B33-DB40-BE64-53F33B8D1633}" type="presOf" srcId="{87693AF5-719A-194B-B1CA-C8804C931FC7}" destId="{9D0A1A56-9B1F-BA4C-BE4E-A2CF6B432669}" srcOrd="0" destOrd="0" presId="urn:microsoft.com/office/officeart/2005/8/layout/hierarchy5"/>
    <dgm:cxn modelId="{E464CD2C-CC6D-6F45-A088-21B89DFA2C14}" type="presOf" srcId="{6FFC7796-5763-0A47-9BC6-31AA9E481410}" destId="{A38CC815-9508-6641-B741-E8CDBD18E515}" srcOrd="0" destOrd="0" presId="urn:microsoft.com/office/officeart/2005/8/layout/hierarchy5"/>
    <dgm:cxn modelId="{F5A41C88-E360-764B-8A65-FC95AA36708B}" type="presOf" srcId="{444A9F1E-5234-3643-B518-2F9037C23EAF}" destId="{F1A99ACE-F69E-2D4D-99DA-0EE5E855DB68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1332E0DD-BE0B-CD4E-B5F2-2F244460C506}" type="presOf" srcId="{F1618591-CE98-824D-9830-378B3B304A24}" destId="{BA5D4AFC-513D-904C-929B-9E59DC469C1C}" srcOrd="0" destOrd="0" presId="urn:microsoft.com/office/officeart/2005/8/layout/hierarchy5"/>
    <dgm:cxn modelId="{AD21F886-8FC6-2040-B72F-628BA6E64BD2}" type="presOf" srcId="{4F9A35A4-B372-644D-BDB7-61660A4A26E6}" destId="{E810B35D-2F6A-C347-9837-B725ECEB6BA6}" srcOrd="0" destOrd="0" presId="urn:microsoft.com/office/officeart/2005/8/layout/hierarchy5"/>
    <dgm:cxn modelId="{2A871980-CE01-B943-92D7-29203690D127}" type="presOf" srcId="{4EFED201-BA1F-AE4A-B3F6-3570859DEAD8}" destId="{4B580FEB-6F77-5343-B986-AE10AC06D391}" srcOrd="1" destOrd="0" presId="urn:microsoft.com/office/officeart/2005/8/layout/hierarchy5"/>
    <dgm:cxn modelId="{DFC6F65E-5865-6244-A862-B0573EB64A42}" type="presOf" srcId="{7F9ADF7A-99FC-9947-A328-5B51C67FEA1F}" destId="{AC37C01C-3DB0-E243-975F-107C623D30C4}" srcOrd="0" destOrd="0" presId="urn:microsoft.com/office/officeart/2005/8/layout/hierarchy5"/>
    <dgm:cxn modelId="{22616982-2DC1-2843-B390-F1B9AB1D1CCD}" type="presOf" srcId="{7BF84856-3B90-4145-B7D3-5BB2A33F37D0}" destId="{886080F6-674F-C743-ABF0-84542A425B0A}" srcOrd="1" destOrd="0" presId="urn:microsoft.com/office/officeart/2005/8/layout/hierarchy5"/>
    <dgm:cxn modelId="{D8832B40-5F84-994D-BD51-8B4686E51FA7}" type="presOf" srcId="{DD59BA61-EF50-8844-89AF-5D71C449109A}" destId="{E812A06F-B290-0F49-949F-B3F0BEDC6DD1}" srcOrd="0" destOrd="0" presId="urn:microsoft.com/office/officeart/2005/8/layout/hierarchy5"/>
    <dgm:cxn modelId="{9888BC53-9D5A-E64A-9CEB-AD1A9ABD4061}" type="presOf" srcId="{7BF84856-3B90-4145-B7D3-5BB2A33F37D0}" destId="{070CAA69-03B0-F24C-9492-720899E6B160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DEB3C085-20E2-E845-96AA-459F23B8834E}" type="presOf" srcId="{530EEE34-27A1-B446-AEFF-496FFF9994F7}" destId="{3933FE3C-EE74-5644-ABB3-BD72AAA82A62}" srcOrd="0" destOrd="0" presId="urn:microsoft.com/office/officeart/2005/8/layout/hierarchy5"/>
    <dgm:cxn modelId="{6DC722F7-F277-E94F-843F-42F0B642D376}" type="presOf" srcId="{DD59BA61-EF50-8844-89AF-5D71C449109A}" destId="{90C33F72-A687-C24C-8E67-B03C2EA3B10B}" srcOrd="1" destOrd="0" presId="urn:microsoft.com/office/officeart/2005/8/layout/hierarchy5"/>
    <dgm:cxn modelId="{F9C53866-A99B-6A4C-B29D-239DBF4744BE}" type="presOf" srcId="{0C310DF1-E58A-A348-8D62-BD8C1463842A}" destId="{C9846AA6-296A-4441-A7A1-728CAB3DCCDA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24AA0BF5-49FA-1645-B06E-5430BE0CC093}" type="presOf" srcId="{20454766-565B-7B4E-AEEB-A6138568AF92}" destId="{4953A121-5957-5A43-A424-1A2809E07536}" srcOrd="0" destOrd="0" presId="urn:microsoft.com/office/officeart/2005/8/layout/hierarchy5"/>
    <dgm:cxn modelId="{70150C22-C2C9-CF4C-82BC-EC372D2D4339}" type="presOf" srcId="{87693AF5-719A-194B-B1CA-C8804C931FC7}" destId="{D6A97811-54BB-2D48-9786-C8ECD0E65D37}" srcOrd="1" destOrd="0" presId="urn:microsoft.com/office/officeart/2005/8/layout/hierarchy5"/>
    <dgm:cxn modelId="{06C81F0C-6484-9947-9AAF-A1E85C30F893}" type="presOf" srcId="{C3DA678B-B0A6-6B49-9543-92143C2891DA}" destId="{1E06612D-F92A-D449-84C6-49735490689A}" srcOrd="0" destOrd="0" presId="urn:microsoft.com/office/officeart/2005/8/layout/hierarchy5"/>
    <dgm:cxn modelId="{1E8F2BA9-152F-A14B-B83E-FC07066F6C45}" type="presOf" srcId="{4E17C6A3-9B26-D947-AA15-E97E5BA220E5}" destId="{B10FF412-A77A-5D4D-AC80-7CFFF767CC26}" srcOrd="1" destOrd="0" presId="urn:microsoft.com/office/officeart/2005/8/layout/hierarchy5"/>
    <dgm:cxn modelId="{3FC0B8ED-7C9E-034D-A30A-C44D0B2EA71C}" type="presOf" srcId="{A3CB4B28-1750-E142-BCD2-7E2EB273B516}" destId="{D2929E26-1F90-6D49-AA14-FCEE36A6CB56}" srcOrd="0" destOrd="0" presId="urn:microsoft.com/office/officeart/2005/8/layout/hierarchy5"/>
    <dgm:cxn modelId="{1A02C4B8-6138-3246-85CF-911AD712E46A}" type="presOf" srcId="{F339F5B8-F89A-754B-9BFA-65874C60DB7A}" destId="{3559B619-D837-754B-8102-207C84454180}" srcOrd="0" destOrd="0" presId="urn:microsoft.com/office/officeart/2005/8/layout/hierarchy5"/>
    <dgm:cxn modelId="{2568106F-98A1-A546-B405-F70D4EE239B6}" type="presOf" srcId="{6FFC7796-5763-0A47-9BC6-31AA9E481410}" destId="{04B8F778-F898-274F-8926-69CC523E0CA1}" srcOrd="1" destOrd="0" presId="urn:microsoft.com/office/officeart/2005/8/layout/hierarchy5"/>
    <dgm:cxn modelId="{F91CC509-4E48-F145-A292-A945CAB9B53A}" type="presOf" srcId="{4E17C6A3-9B26-D947-AA15-E97E5BA220E5}" destId="{66F13031-F75E-D844-A099-232EB22FB6E2}" srcOrd="0" destOrd="0" presId="urn:microsoft.com/office/officeart/2005/8/layout/hierarchy5"/>
    <dgm:cxn modelId="{4F77AAA1-7426-DC4E-9C2B-90F2D09F8C6F}" type="presOf" srcId="{7F9ADF7A-99FC-9947-A328-5B51C67FEA1F}" destId="{9B3365CF-F5A9-B44D-8613-E6E28A16E1E7}" srcOrd="1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8760A599-524D-1544-9CF9-BB6FDDF349A6}" type="presOf" srcId="{444A9F1E-5234-3643-B518-2F9037C23EAF}" destId="{D97C9E2D-C213-734F-B60E-BBA7EF37A19F}" srcOrd="1" destOrd="0" presId="urn:microsoft.com/office/officeart/2005/8/layout/hierarchy5"/>
    <dgm:cxn modelId="{D6DBBEAB-B413-FA4F-8AB4-A3B21958BE2E}" type="presOf" srcId="{A7910F0B-92AE-E04B-9035-7A6DEAC4BFEF}" destId="{6E9C2A4E-9125-5649-BA8E-5A6960930B11}" srcOrd="1" destOrd="0" presId="urn:microsoft.com/office/officeart/2005/8/layout/hierarchy5"/>
    <dgm:cxn modelId="{3F5A43D0-8B30-5146-967A-F2CA41F11508}" type="presOf" srcId="{A45C318E-9B0A-2E43-987C-C10EFC0359A9}" destId="{05FE9CF1-B2D6-2043-8D0C-D2516ECD6FB0}" srcOrd="0" destOrd="0" presId="urn:microsoft.com/office/officeart/2005/8/layout/hierarchy5"/>
    <dgm:cxn modelId="{60671077-9F98-5244-9F91-73E966C69DDC}" type="presOf" srcId="{37594504-D479-E141-9AB9-DFE920523AC7}" destId="{FFE61F10-2E9E-F747-96FA-18547165C978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56FE9A76-FA5B-3C4A-8A9B-FF46A9857D13}" type="presOf" srcId="{1B735653-0644-F449-B4C4-0ED1F6A4C7E0}" destId="{7B0221F3-5D0D-5D4E-8BCD-63CF8E0DEB5D}" srcOrd="0" destOrd="0" presId="urn:microsoft.com/office/officeart/2005/8/layout/hierarchy5"/>
    <dgm:cxn modelId="{1D4308A0-2ED2-6C46-8AF7-9F38090C9451}" type="presOf" srcId="{37594504-D479-E141-9AB9-DFE920523AC7}" destId="{A183BC37-C33A-0B45-B57E-7D763330C59C}" srcOrd="1" destOrd="0" presId="urn:microsoft.com/office/officeart/2005/8/layout/hierarchy5"/>
    <dgm:cxn modelId="{093F088E-7CDE-1446-A256-290741A7894A}" type="presOf" srcId="{5F86ADFF-C4AE-0344-A239-0C856C5869D2}" destId="{50C99DB9-9BB0-F04F-9BDE-6954EBC7B966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4711F71D-662D-0C41-92C4-4E369B4BE347}" type="presOf" srcId="{4EFED201-BA1F-AE4A-B3F6-3570859DEAD8}" destId="{F418EDBA-514D-5849-8750-564C8A862E31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ADF15C1B-882E-FF44-B9A6-867ACE969113}" type="presOf" srcId="{3CFDA553-883D-C745-A3C7-8A4BA92F937B}" destId="{C10BF867-1A7A-4446-A053-A40303DB35CE}" srcOrd="0" destOrd="0" presId="urn:microsoft.com/office/officeart/2005/8/layout/hierarchy5"/>
    <dgm:cxn modelId="{31E4EFF1-23BC-F547-BAEA-9E59789E1423}" type="presOf" srcId="{D3C99FA0-09AB-8444-9973-1CD2E4BF1D85}" destId="{8B7E89A7-FE16-6948-914A-65700DA76519}" srcOrd="1" destOrd="0" presId="urn:microsoft.com/office/officeart/2005/8/layout/hierarchy5"/>
    <dgm:cxn modelId="{E9A057C6-64F6-ED49-BBA9-BBB14031F0B3}" type="presOf" srcId="{BE3DAFC3-22BF-C341-8077-FCF437DC7C8D}" destId="{5461BFF1-D96F-8947-A9B2-17D8F2ADD446}" srcOrd="0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DE6594C4-374F-0945-ABAD-EA10B2A88C54}" type="presParOf" srcId="{E810B35D-2F6A-C347-9837-B725ECEB6BA6}" destId="{3DD859A7-BADB-7548-B999-D5D1694DE6E9}" srcOrd="0" destOrd="0" presId="urn:microsoft.com/office/officeart/2005/8/layout/hierarchy5"/>
    <dgm:cxn modelId="{04C904D0-5A58-0D41-952A-5C314D575C6B}" type="presParOf" srcId="{3DD859A7-BADB-7548-B999-D5D1694DE6E9}" destId="{DE4BCF83-B2F8-0745-B6E9-F0DB554E1593}" srcOrd="0" destOrd="0" presId="urn:microsoft.com/office/officeart/2005/8/layout/hierarchy5"/>
    <dgm:cxn modelId="{7D727F42-06E2-3B41-A996-BFDF85A64214}" type="presParOf" srcId="{DE4BCF83-B2F8-0745-B6E9-F0DB554E1593}" destId="{AF30A732-6CFB-F248-9309-4B678704E064}" srcOrd="0" destOrd="0" presId="urn:microsoft.com/office/officeart/2005/8/layout/hierarchy5"/>
    <dgm:cxn modelId="{3AC73301-B883-7748-A7DD-DA5399DAC46E}" type="presParOf" srcId="{AF30A732-6CFB-F248-9309-4B678704E064}" destId="{C10BF867-1A7A-4446-A053-A40303DB35CE}" srcOrd="0" destOrd="0" presId="urn:microsoft.com/office/officeart/2005/8/layout/hierarchy5"/>
    <dgm:cxn modelId="{8F1FC622-3A1A-9940-BB27-837D8D7D564A}" type="presParOf" srcId="{AF30A732-6CFB-F248-9309-4B678704E064}" destId="{7E56E4D9-A020-2B4A-8DD9-6995189AF7D3}" srcOrd="1" destOrd="0" presId="urn:microsoft.com/office/officeart/2005/8/layout/hierarchy5"/>
    <dgm:cxn modelId="{87AB022A-160E-0A4F-8828-485F0084705D}" type="presParOf" srcId="{7E56E4D9-A020-2B4A-8DD9-6995189AF7D3}" destId="{FFE61F10-2E9E-F747-96FA-18547165C978}" srcOrd="0" destOrd="0" presId="urn:microsoft.com/office/officeart/2005/8/layout/hierarchy5"/>
    <dgm:cxn modelId="{E0B9AF20-67DC-DA4D-B17D-9DC8878B56EF}" type="presParOf" srcId="{FFE61F10-2E9E-F747-96FA-18547165C978}" destId="{A183BC37-C33A-0B45-B57E-7D763330C59C}" srcOrd="0" destOrd="0" presId="urn:microsoft.com/office/officeart/2005/8/layout/hierarchy5"/>
    <dgm:cxn modelId="{77A0003E-FFE4-2E43-AEC8-4C4E508F4DD1}" type="presParOf" srcId="{7E56E4D9-A020-2B4A-8DD9-6995189AF7D3}" destId="{8B152458-8A7E-B44C-95DB-3E93235784E6}" srcOrd="1" destOrd="0" presId="urn:microsoft.com/office/officeart/2005/8/layout/hierarchy5"/>
    <dgm:cxn modelId="{2758487A-B67F-2D4A-A9F5-36D043BE5FF7}" type="presParOf" srcId="{8B152458-8A7E-B44C-95DB-3E93235784E6}" destId="{221C9CAF-3F59-0049-B336-F958E62B9617}" srcOrd="0" destOrd="0" presId="urn:microsoft.com/office/officeart/2005/8/layout/hierarchy5"/>
    <dgm:cxn modelId="{E211D90A-53A4-9644-842E-B5CB5A69EB55}" type="presParOf" srcId="{8B152458-8A7E-B44C-95DB-3E93235784E6}" destId="{A835BB99-2B44-2748-BA8B-1F42E4A8BA14}" srcOrd="1" destOrd="0" presId="urn:microsoft.com/office/officeart/2005/8/layout/hierarchy5"/>
    <dgm:cxn modelId="{8A10D697-AAA6-6C4F-90F3-4AD18134328E}" type="presParOf" srcId="{7E56E4D9-A020-2B4A-8DD9-6995189AF7D3}" destId="{070CAA69-03B0-F24C-9492-720899E6B160}" srcOrd="2" destOrd="0" presId="urn:microsoft.com/office/officeart/2005/8/layout/hierarchy5"/>
    <dgm:cxn modelId="{F8D26C86-3200-E845-A70C-F8439C11587D}" type="presParOf" srcId="{070CAA69-03B0-F24C-9492-720899E6B160}" destId="{886080F6-674F-C743-ABF0-84542A425B0A}" srcOrd="0" destOrd="0" presId="urn:microsoft.com/office/officeart/2005/8/layout/hierarchy5"/>
    <dgm:cxn modelId="{956FFE45-A092-E847-A5FA-6157E793AE3A}" type="presParOf" srcId="{7E56E4D9-A020-2B4A-8DD9-6995189AF7D3}" destId="{FD4EDB0E-719D-B941-B890-33E05B702EFC}" srcOrd="3" destOrd="0" presId="urn:microsoft.com/office/officeart/2005/8/layout/hierarchy5"/>
    <dgm:cxn modelId="{9B459FD1-9627-7A42-944D-2B16903BFAF0}" type="presParOf" srcId="{FD4EDB0E-719D-B941-B890-33E05B702EFC}" destId="{55D02F28-2378-0841-9435-5D2F4CCD968B}" srcOrd="0" destOrd="0" presId="urn:microsoft.com/office/officeart/2005/8/layout/hierarchy5"/>
    <dgm:cxn modelId="{79BEB741-96EB-F745-889D-4B6DF28AC542}" type="presParOf" srcId="{FD4EDB0E-719D-B941-B890-33E05B702EFC}" destId="{ED65D717-49D7-A841-929E-2D84E1C3F705}" srcOrd="1" destOrd="0" presId="urn:microsoft.com/office/officeart/2005/8/layout/hierarchy5"/>
    <dgm:cxn modelId="{B87B3F55-EA03-C044-BBDD-984AC20F4A66}" type="presParOf" srcId="{ED65D717-49D7-A841-929E-2D84E1C3F705}" destId="{031F961D-3F74-1240-A06C-0A2363EC79B5}" srcOrd="0" destOrd="0" presId="urn:microsoft.com/office/officeart/2005/8/layout/hierarchy5"/>
    <dgm:cxn modelId="{E639F77B-4038-434D-871D-DEF58507BC20}" type="presParOf" srcId="{031F961D-3F74-1240-A06C-0A2363EC79B5}" destId="{8B7E89A7-FE16-6948-914A-65700DA76519}" srcOrd="0" destOrd="0" presId="urn:microsoft.com/office/officeart/2005/8/layout/hierarchy5"/>
    <dgm:cxn modelId="{08BFC729-432E-FE4B-9501-5882E65B6BF0}" type="presParOf" srcId="{ED65D717-49D7-A841-929E-2D84E1C3F705}" destId="{EDD360A7-3AB9-544E-BBF4-CEE1B01B4B7E}" srcOrd="1" destOrd="0" presId="urn:microsoft.com/office/officeart/2005/8/layout/hierarchy5"/>
    <dgm:cxn modelId="{7BDC73A7-5F0A-ED4F-9D4C-9763D69BF42F}" type="presParOf" srcId="{EDD360A7-3AB9-544E-BBF4-CEE1B01B4B7E}" destId="{3933FE3C-EE74-5644-ABB3-BD72AAA82A62}" srcOrd="0" destOrd="0" presId="urn:microsoft.com/office/officeart/2005/8/layout/hierarchy5"/>
    <dgm:cxn modelId="{65AD3FF2-D4FB-AA47-8ACE-069E956D0B4A}" type="presParOf" srcId="{EDD360A7-3AB9-544E-BBF4-CEE1B01B4B7E}" destId="{706AEDF1-690A-5041-9E7C-1D01343E8CCB}" srcOrd="1" destOrd="0" presId="urn:microsoft.com/office/officeart/2005/8/layout/hierarchy5"/>
    <dgm:cxn modelId="{1BCC3E34-AF64-6D43-9B02-F9AB0A990ECC}" type="presParOf" srcId="{706AEDF1-690A-5041-9E7C-1D01343E8CCB}" destId="{F1A99ACE-F69E-2D4D-99DA-0EE5E855DB68}" srcOrd="0" destOrd="0" presId="urn:microsoft.com/office/officeart/2005/8/layout/hierarchy5"/>
    <dgm:cxn modelId="{C6F3B231-726D-934A-A116-3874191ABA1E}" type="presParOf" srcId="{F1A99ACE-F69E-2D4D-99DA-0EE5E855DB68}" destId="{D97C9E2D-C213-734F-B60E-BBA7EF37A19F}" srcOrd="0" destOrd="0" presId="urn:microsoft.com/office/officeart/2005/8/layout/hierarchy5"/>
    <dgm:cxn modelId="{251D1DA1-D926-204D-B8E2-BE945B03CF58}" type="presParOf" srcId="{706AEDF1-690A-5041-9E7C-1D01343E8CCB}" destId="{9DADD097-8A93-5342-99E8-8390F439340B}" srcOrd="1" destOrd="0" presId="urn:microsoft.com/office/officeart/2005/8/layout/hierarchy5"/>
    <dgm:cxn modelId="{4AD3C6F5-F23D-E444-A38B-99AFBEC99E9B}" type="presParOf" srcId="{9DADD097-8A93-5342-99E8-8390F439340B}" destId="{5461BFF1-D96F-8947-A9B2-17D8F2ADD446}" srcOrd="0" destOrd="0" presId="urn:microsoft.com/office/officeart/2005/8/layout/hierarchy5"/>
    <dgm:cxn modelId="{7053F082-8D54-7947-AB52-43990796E67B}" type="presParOf" srcId="{9DADD097-8A93-5342-99E8-8390F439340B}" destId="{7E4192CE-2E72-CE4B-8768-D9DB805B3450}" srcOrd="1" destOrd="0" presId="urn:microsoft.com/office/officeart/2005/8/layout/hierarchy5"/>
    <dgm:cxn modelId="{0FE1BBBF-1170-534A-993E-54E79D383C1C}" type="presParOf" srcId="{ED65D717-49D7-A841-929E-2D84E1C3F705}" destId="{66F13031-F75E-D844-A099-232EB22FB6E2}" srcOrd="2" destOrd="0" presId="urn:microsoft.com/office/officeart/2005/8/layout/hierarchy5"/>
    <dgm:cxn modelId="{223C4D87-BD0C-864A-874F-9D1FE9017006}" type="presParOf" srcId="{66F13031-F75E-D844-A099-232EB22FB6E2}" destId="{B10FF412-A77A-5D4D-AC80-7CFFF767CC26}" srcOrd="0" destOrd="0" presId="urn:microsoft.com/office/officeart/2005/8/layout/hierarchy5"/>
    <dgm:cxn modelId="{84AF6A55-FFCD-2248-95BA-12FC44B425F2}" type="presParOf" srcId="{ED65D717-49D7-A841-929E-2D84E1C3F705}" destId="{C854021C-7DD2-FD4C-B5A9-2485D3BA72CE}" srcOrd="3" destOrd="0" presId="urn:microsoft.com/office/officeart/2005/8/layout/hierarchy5"/>
    <dgm:cxn modelId="{1C2DB26E-2BA9-EE43-A67B-5D3C676C60D5}" type="presParOf" srcId="{C854021C-7DD2-FD4C-B5A9-2485D3BA72CE}" destId="{92CE0197-96BE-C146-9392-71643BA1F606}" srcOrd="0" destOrd="0" presId="urn:microsoft.com/office/officeart/2005/8/layout/hierarchy5"/>
    <dgm:cxn modelId="{E0F69CE9-2234-3A4A-B58D-6BCABB262967}" type="presParOf" srcId="{C854021C-7DD2-FD4C-B5A9-2485D3BA72CE}" destId="{4F51183B-8D4A-0A42-A5AA-F95ACCACE3DC}" srcOrd="1" destOrd="0" presId="urn:microsoft.com/office/officeart/2005/8/layout/hierarchy5"/>
    <dgm:cxn modelId="{20623A4E-E051-414B-B95C-DB598B59B0C6}" type="presParOf" srcId="{4F51183B-8D4A-0A42-A5AA-F95ACCACE3DC}" destId="{4953A121-5957-5A43-A424-1A2809E07536}" srcOrd="0" destOrd="0" presId="urn:microsoft.com/office/officeart/2005/8/layout/hierarchy5"/>
    <dgm:cxn modelId="{2EEB9221-5D9F-CF47-AAF4-03140101C5FD}" type="presParOf" srcId="{4953A121-5957-5A43-A424-1A2809E07536}" destId="{ECD3D4EF-C09E-8C41-97CA-6D17648E0F23}" srcOrd="0" destOrd="0" presId="urn:microsoft.com/office/officeart/2005/8/layout/hierarchy5"/>
    <dgm:cxn modelId="{871E2631-C658-1B44-83CB-BE0166DF14A8}" type="presParOf" srcId="{4F51183B-8D4A-0A42-A5AA-F95ACCACE3DC}" destId="{95589B5A-23D4-9245-8A2C-F4BE2BD882A6}" srcOrd="1" destOrd="0" presId="urn:microsoft.com/office/officeart/2005/8/layout/hierarchy5"/>
    <dgm:cxn modelId="{D0516787-9D6A-FC42-928D-2AE81DBFF826}" type="presParOf" srcId="{95589B5A-23D4-9245-8A2C-F4BE2BD882A6}" destId="{BA5D4AFC-513D-904C-929B-9E59DC469C1C}" srcOrd="0" destOrd="0" presId="urn:microsoft.com/office/officeart/2005/8/layout/hierarchy5"/>
    <dgm:cxn modelId="{0C505144-2051-7F46-892E-039A73701848}" type="presParOf" srcId="{95589B5A-23D4-9245-8A2C-F4BE2BD882A6}" destId="{17123F71-7DB5-5A4A-868D-486B2A0BF4DF}" srcOrd="1" destOrd="0" presId="urn:microsoft.com/office/officeart/2005/8/layout/hierarchy5"/>
    <dgm:cxn modelId="{AE756732-8ED2-674C-B91D-E38C61B9F3C8}" type="presParOf" srcId="{17123F71-7DB5-5A4A-868D-486B2A0BF4DF}" destId="{AC37C01C-3DB0-E243-975F-107C623D30C4}" srcOrd="0" destOrd="0" presId="urn:microsoft.com/office/officeart/2005/8/layout/hierarchy5"/>
    <dgm:cxn modelId="{D9E16972-B094-5246-B6FB-FC6A197BC608}" type="presParOf" srcId="{AC37C01C-3DB0-E243-975F-107C623D30C4}" destId="{9B3365CF-F5A9-B44D-8613-E6E28A16E1E7}" srcOrd="0" destOrd="0" presId="urn:microsoft.com/office/officeart/2005/8/layout/hierarchy5"/>
    <dgm:cxn modelId="{542A3ACC-5A76-EB40-A407-F06243159879}" type="presParOf" srcId="{17123F71-7DB5-5A4A-868D-486B2A0BF4DF}" destId="{C5848936-1CD1-484B-B263-A35F16823360}" srcOrd="1" destOrd="0" presId="urn:microsoft.com/office/officeart/2005/8/layout/hierarchy5"/>
    <dgm:cxn modelId="{4A61D2E1-E307-854E-973D-D690F32E7CBA}" type="presParOf" srcId="{C5848936-1CD1-484B-B263-A35F16823360}" destId="{1E06612D-F92A-D449-84C6-49735490689A}" srcOrd="0" destOrd="0" presId="urn:microsoft.com/office/officeart/2005/8/layout/hierarchy5"/>
    <dgm:cxn modelId="{C5F27C54-8A27-B048-9B98-047DCE42A9B8}" type="presParOf" srcId="{C5848936-1CD1-484B-B263-A35F16823360}" destId="{677CD7DF-E483-4B49-9951-22C59CD1F917}" srcOrd="1" destOrd="0" presId="urn:microsoft.com/office/officeart/2005/8/layout/hierarchy5"/>
    <dgm:cxn modelId="{26720F9B-21CB-8E47-8326-4A56FD389009}" type="presParOf" srcId="{17123F71-7DB5-5A4A-868D-486B2A0BF4DF}" destId="{50C99DB9-9BB0-F04F-9BDE-6954EBC7B966}" srcOrd="2" destOrd="0" presId="urn:microsoft.com/office/officeart/2005/8/layout/hierarchy5"/>
    <dgm:cxn modelId="{BAEE5A13-0DE0-A84A-BD01-058309826FAB}" type="presParOf" srcId="{50C99DB9-9BB0-F04F-9BDE-6954EBC7B966}" destId="{2A472AA1-0CAB-A541-B487-A218DA1968C2}" srcOrd="0" destOrd="0" presId="urn:microsoft.com/office/officeart/2005/8/layout/hierarchy5"/>
    <dgm:cxn modelId="{85939000-861C-D84B-B4A8-86BA56043F2A}" type="presParOf" srcId="{17123F71-7DB5-5A4A-868D-486B2A0BF4DF}" destId="{94183DDD-BDAF-DB4D-9A08-A9AECD089A28}" srcOrd="3" destOrd="0" presId="urn:microsoft.com/office/officeart/2005/8/layout/hierarchy5"/>
    <dgm:cxn modelId="{63A87E43-8ED6-BC4F-9C53-21195CCDFEAC}" type="presParOf" srcId="{94183DDD-BDAF-DB4D-9A08-A9AECD089A28}" destId="{7B0221F3-5D0D-5D4E-8BCD-63CF8E0DEB5D}" srcOrd="0" destOrd="0" presId="urn:microsoft.com/office/officeart/2005/8/layout/hierarchy5"/>
    <dgm:cxn modelId="{E7AC0CBB-8C23-EE47-898C-A7D4647743F9}" type="presParOf" srcId="{94183DDD-BDAF-DB4D-9A08-A9AECD089A28}" destId="{C0619D3B-3E71-A84A-989D-E6D782868BD7}" srcOrd="1" destOrd="0" presId="urn:microsoft.com/office/officeart/2005/8/layout/hierarchy5"/>
    <dgm:cxn modelId="{956DC09E-73DF-FE42-8880-7C33B9909B85}" type="presParOf" srcId="{C0619D3B-3E71-A84A-989D-E6D782868BD7}" destId="{9D0A1A56-9B1F-BA4C-BE4E-A2CF6B432669}" srcOrd="0" destOrd="0" presId="urn:microsoft.com/office/officeart/2005/8/layout/hierarchy5"/>
    <dgm:cxn modelId="{55AB60DE-C858-D445-95D0-5BB2FE3E32EA}" type="presParOf" srcId="{9D0A1A56-9B1F-BA4C-BE4E-A2CF6B432669}" destId="{D6A97811-54BB-2D48-9786-C8ECD0E65D37}" srcOrd="0" destOrd="0" presId="urn:microsoft.com/office/officeart/2005/8/layout/hierarchy5"/>
    <dgm:cxn modelId="{6A72AE59-C414-4943-89EE-4390CE109818}" type="presParOf" srcId="{C0619D3B-3E71-A84A-989D-E6D782868BD7}" destId="{42C111A5-AEC5-A545-8341-E43FBEB7A8CD}" srcOrd="1" destOrd="0" presId="urn:microsoft.com/office/officeart/2005/8/layout/hierarchy5"/>
    <dgm:cxn modelId="{5E117C8D-BE2B-2947-8860-4A64F40AA65E}" type="presParOf" srcId="{42C111A5-AEC5-A545-8341-E43FBEB7A8CD}" destId="{3559B619-D837-754B-8102-207C84454180}" srcOrd="0" destOrd="0" presId="urn:microsoft.com/office/officeart/2005/8/layout/hierarchy5"/>
    <dgm:cxn modelId="{2C238417-4B80-6D4F-9CF3-3E2E5BCB84C2}" type="presParOf" srcId="{42C111A5-AEC5-A545-8341-E43FBEB7A8CD}" destId="{895302B9-FCDA-2B4B-A528-938F37E874EA}" srcOrd="1" destOrd="0" presId="urn:microsoft.com/office/officeart/2005/8/layout/hierarchy5"/>
    <dgm:cxn modelId="{8F1BAC9B-412D-0147-9C2E-0ADDBB384195}" type="presParOf" srcId="{895302B9-FCDA-2B4B-A528-938F37E874EA}" destId="{A38CC815-9508-6641-B741-E8CDBD18E515}" srcOrd="0" destOrd="0" presId="urn:microsoft.com/office/officeart/2005/8/layout/hierarchy5"/>
    <dgm:cxn modelId="{978E38CD-732B-8A40-BFE6-F316D2D20143}" type="presParOf" srcId="{A38CC815-9508-6641-B741-E8CDBD18E515}" destId="{04B8F778-F898-274F-8926-69CC523E0CA1}" srcOrd="0" destOrd="0" presId="urn:microsoft.com/office/officeart/2005/8/layout/hierarchy5"/>
    <dgm:cxn modelId="{C10480BE-AC25-8D46-9617-F6DDDA86572B}" type="presParOf" srcId="{895302B9-FCDA-2B4B-A528-938F37E874EA}" destId="{4D6E8784-8752-F04F-8A92-2DD7FB304353}" srcOrd="1" destOrd="0" presId="urn:microsoft.com/office/officeart/2005/8/layout/hierarchy5"/>
    <dgm:cxn modelId="{738D71A9-F079-0D45-BF28-6914DF3619AC}" type="presParOf" srcId="{4D6E8784-8752-F04F-8A92-2DD7FB304353}" destId="{256FC380-A617-6B41-88D9-CC1DC21526CC}" srcOrd="0" destOrd="0" presId="urn:microsoft.com/office/officeart/2005/8/layout/hierarchy5"/>
    <dgm:cxn modelId="{17FEC8E2-5467-0B44-96E5-2D4D5D192264}" type="presParOf" srcId="{4D6E8784-8752-F04F-8A92-2DD7FB304353}" destId="{00260CFC-C2A6-F540-87E3-4B20056E52FC}" srcOrd="1" destOrd="0" presId="urn:microsoft.com/office/officeart/2005/8/layout/hierarchy5"/>
    <dgm:cxn modelId="{44252C71-C772-9B46-8583-1DC47EABCEC4}" type="presParOf" srcId="{C0619D3B-3E71-A84A-989D-E6D782868BD7}" destId="{E812A06F-B290-0F49-949F-B3F0BEDC6DD1}" srcOrd="2" destOrd="0" presId="urn:microsoft.com/office/officeart/2005/8/layout/hierarchy5"/>
    <dgm:cxn modelId="{EDF65D6E-D888-7547-9307-0EE3E040E214}" type="presParOf" srcId="{E812A06F-B290-0F49-949F-B3F0BEDC6DD1}" destId="{90C33F72-A687-C24C-8E67-B03C2EA3B10B}" srcOrd="0" destOrd="0" presId="urn:microsoft.com/office/officeart/2005/8/layout/hierarchy5"/>
    <dgm:cxn modelId="{BC197AE7-B2D4-7742-AA7A-48C6A98C81AF}" type="presParOf" srcId="{C0619D3B-3E71-A84A-989D-E6D782868BD7}" destId="{E5B4616F-6A6F-5444-926D-7544A04958A9}" srcOrd="3" destOrd="0" presId="urn:microsoft.com/office/officeart/2005/8/layout/hierarchy5"/>
    <dgm:cxn modelId="{C04CEFB0-A9A9-A244-AC6E-EE8F64E5947B}" type="presParOf" srcId="{E5B4616F-6A6F-5444-926D-7544A04958A9}" destId="{C9846AA6-296A-4441-A7A1-728CAB3DCCDA}" srcOrd="0" destOrd="0" presId="urn:microsoft.com/office/officeart/2005/8/layout/hierarchy5"/>
    <dgm:cxn modelId="{8D5B1F6D-5AC2-D046-92A5-903BCB753E81}" type="presParOf" srcId="{E5B4616F-6A6F-5444-926D-7544A04958A9}" destId="{DB273E12-5BE6-C640-ACB8-3E3857A66EFE}" srcOrd="1" destOrd="0" presId="urn:microsoft.com/office/officeart/2005/8/layout/hierarchy5"/>
    <dgm:cxn modelId="{CE0EC81C-F87B-9240-8CE8-D4789BF30C2C}" type="presParOf" srcId="{DB273E12-5BE6-C640-ACB8-3E3857A66EFE}" destId="{F418EDBA-514D-5849-8750-564C8A862E31}" srcOrd="0" destOrd="0" presId="urn:microsoft.com/office/officeart/2005/8/layout/hierarchy5"/>
    <dgm:cxn modelId="{004CC878-22C8-0040-B434-0EB7CF929681}" type="presParOf" srcId="{F418EDBA-514D-5849-8750-564C8A862E31}" destId="{4B580FEB-6F77-5343-B986-AE10AC06D391}" srcOrd="0" destOrd="0" presId="urn:microsoft.com/office/officeart/2005/8/layout/hierarchy5"/>
    <dgm:cxn modelId="{C604DD9B-7231-B949-AFFB-391EEBA3E840}" type="presParOf" srcId="{DB273E12-5BE6-C640-ACB8-3E3857A66EFE}" destId="{BB295847-1532-0548-94BA-F95D7E6D7091}" srcOrd="1" destOrd="0" presId="urn:microsoft.com/office/officeart/2005/8/layout/hierarchy5"/>
    <dgm:cxn modelId="{2391580D-5F0B-C442-B3A1-DAB2E52DA047}" type="presParOf" srcId="{BB295847-1532-0548-94BA-F95D7E6D7091}" destId="{D2929E26-1F90-6D49-AA14-FCEE36A6CB56}" srcOrd="0" destOrd="0" presId="urn:microsoft.com/office/officeart/2005/8/layout/hierarchy5"/>
    <dgm:cxn modelId="{BE409190-5A7D-B44E-A85B-DED0AC3A3ADA}" type="presParOf" srcId="{BB295847-1532-0548-94BA-F95D7E6D7091}" destId="{17CC88A1-3A4A-8649-8ABE-A20BB8CE70FC}" srcOrd="1" destOrd="0" presId="urn:microsoft.com/office/officeart/2005/8/layout/hierarchy5"/>
    <dgm:cxn modelId="{81D38923-3AC3-0E4D-8A92-45A1CA7CAE0A}" type="presParOf" srcId="{7E56E4D9-A020-2B4A-8DD9-6995189AF7D3}" destId="{3E663769-2BE0-6B49-BC3B-D8615EAAA421}" srcOrd="4" destOrd="0" presId="urn:microsoft.com/office/officeart/2005/8/layout/hierarchy5"/>
    <dgm:cxn modelId="{B9B28979-EC8D-3A45-80AE-26FD70B592AA}" type="presParOf" srcId="{3E663769-2BE0-6B49-BC3B-D8615EAAA421}" destId="{6E9C2A4E-9125-5649-BA8E-5A6960930B11}" srcOrd="0" destOrd="0" presId="urn:microsoft.com/office/officeart/2005/8/layout/hierarchy5"/>
    <dgm:cxn modelId="{CC755616-40BA-3E41-A94D-6B6D7424BA43}" type="presParOf" srcId="{7E56E4D9-A020-2B4A-8DD9-6995189AF7D3}" destId="{4BCCDD43-2CCE-7D40-B67E-F22DF2783F0C}" srcOrd="5" destOrd="0" presId="urn:microsoft.com/office/officeart/2005/8/layout/hierarchy5"/>
    <dgm:cxn modelId="{931AB1AD-D822-BA4B-88B4-3902B68A4FED}" type="presParOf" srcId="{4BCCDD43-2CCE-7D40-B67E-F22DF2783F0C}" destId="{05FE9CF1-B2D6-2043-8D0C-D2516ECD6FB0}" srcOrd="0" destOrd="0" presId="urn:microsoft.com/office/officeart/2005/8/layout/hierarchy5"/>
    <dgm:cxn modelId="{C88DFF94-8481-6048-8C83-E609D65A06E0}" type="presParOf" srcId="{4BCCDD43-2CCE-7D40-B67E-F22DF2783F0C}" destId="{E6111608-23BB-EA4C-A9AD-5891D3777124}" srcOrd="1" destOrd="0" presId="urn:microsoft.com/office/officeart/2005/8/layout/hierarchy5"/>
    <dgm:cxn modelId="{48D2D0FC-B371-B34E-9F90-71952FEF5DC1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9A35A4-B372-644D-BDB7-61660A4A26E6}" type="doc">
      <dgm:prSet loTypeId="urn:microsoft.com/office/officeart/2005/8/layout/hierarchy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FDA553-883D-C745-A3C7-8A4BA92F937B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S</a:t>
          </a:r>
          <a:endParaRPr lang="zh-TW" altLang="en-US" dirty="0">
            <a:latin typeface="Inconsolata"/>
            <a:cs typeface="Inconsolata"/>
          </a:endParaRPr>
        </a:p>
      </dgm:t>
    </dgm:pt>
    <dgm:pt modelId="{D40774DC-10E7-254D-8AD8-C9A9F9CB8215}" type="par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1446AE3B-99B2-864D-80E2-116F670AD3B8}" type="sibTrans" cxnId="{94CAEC31-BEB1-D74E-99CC-A461536D69A8}">
      <dgm:prSet/>
      <dgm:spPr/>
      <dgm:t>
        <a:bodyPr/>
        <a:lstStyle/>
        <a:p>
          <a:endParaRPr lang="zh-TW" altLang="en-US"/>
        </a:p>
      </dgm:t>
    </dgm:pt>
    <dgm:pt modelId="{3DCFC548-AC4F-9549-8C07-430D8CD6CF00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"{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37594504-D479-E141-9AB9-DFE920523AC7}" type="parTrans" cxnId="{45CF89F4-2175-2641-92FE-28161E5CE52C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9BE634E-B6E1-3242-A4DF-305D8AD366CE}" type="sibTrans" cxnId="{45CF89F4-2175-2641-92FE-28161E5CE52C}">
      <dgm:prSet/>
      <dgm:spPr/>
      <dgm:t>
        <a:bodyPr/>
        <a:lstStyle/>
        <a:p>
          <a:endParaRPr lang="zh-TW" altLang="en-US"/>
        </a:p>
      </dgm:t>
    </dgm:pt>
    <dgm:pt modelId="{A45C318E-9B0A-2E43-987C-C10EFC0359A9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"}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zh-TW" altLang="en-US" dirty="0">
            <a:latin typeface="Inconsolata"/>
            <a:cs typeface="Inconsolata"/>
          </a:endParaRPr>
        </a:p>
      </dgm:t>
    </dgm:pt>
    <dgm:pt modelId="{A7910F0B-92AE-E04B-9035-7A6DEAC4BFEF}" type="parTrans" cxnId="{ACC608D4-09D9-5D49-A201-2568D20BD51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D77E3718-0E8D-B340-B5ED-DCDF204E97A1}" type="sibTrans" cxnId="{ACC608D4-09D9-5D49-A201-2568D20BD51D}">
      <dgm:prSet/>
      <dgm:spPr/>
      <dgm:t>
        <a:bodyPr/>
        <a:lstStyle/>
        <a:p>
          <a:endParaRPr lang="zh-TW" altLang="en-US"/>
        </a:p>
      </dgm:t>
    </dgm:pt>
    <dgm:pt modelId="{3EB185C6-E2F4-7541-9D05-21974232E934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  <a:endParaRPr lang="zh-TW" altLang="en-US" dirty="0">
            <a:latin typeface="Inconsolata"/>
            <a:cs typeface="Inconsolata"/>
          </a:endParaRPr>
        </a:p>
      </dgm:t>
    </dgm:pt>
    <dgm:pt modelId="{7BF84856-3B90-4145-B7D3-5BB2A33F37D0}" type="parTrans" cxnId="{28FCADC7-FBE8-0442-87AD-BC56D1B7097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6002ED1B-D69F-2D4F-B086-57EE518B4709}" type="sibTrans" cxnId="{28FCADC7-FBE8-0442-87AD-BC56D1B7097D}">
      <dgm:prSet/>
      <dgm:spPr/>
      <dgm:t>
        <a:bodyPr/>
        <a:lstStyle/>
        <a:p>
          <a:endParaRPr lang="zh-TW" altLang="en-US"/>
        </a:p>
      </dgm:t>
    </dgm:pt>
    <dgm:pt modelId="{530EEE34-27A1-B446-AEFF-496FFF9994F7}">
      <dgm:prSet phldrT="[Text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D3C99FA0-09AB-8444-9973-1CD2E4BF1D85}" type="parTrans" cxnId="{F535B103-9EF5-704A-B9EF-25138890D78F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2879D316-262C-1440-B580-52C5DED065D9}" type="sibTrans" cxnId="{F535B103-9EF5-704A-B9EF-25138890D78F}">
      <dgm:prSet/>
      <dgm:spPr/>
      <dgm:t>
        <a:bodyPr/>
        <a:lstStyle/>
        <a:p>
          <a:endParaRPr lang="zh-TW" altLang="en-US"/>
        </a:p>
      </dgm:t>
    </dgm:pt>
    <dgm:pt modelId="{BE3DAFC3-22BF-C341-8077-FCF437DC7C8D}">
      <dgm:prSet phldrT="[Text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(4)</a:t>
          </a:r>
        </a:p>
      </dgm:t>
    </dgm:pt>
    <dgm:pt modelId="{444A9F1E-5234-3643-B518-2F9037C23EAF}" type="parTrans" cxnId="{D93CAE1A-3FAC-684E-9E83-99F059C67261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E8EF476F-15F5-D344-AFAA-0F905C8572FD}" type="sibTrans" cxnId="{D93CAE1A-3FAC-684E-9E83-99F059C67261}">
      <dgm:prSet/>
      <dgm:spPr/>
      <dgm:t>
        <a:bodyPr/>
        <a:lstStyle/>
        <a:p>
          <a:endParaRPr lang="zh-TW" altLang="en-US"/>
        </a:p>
      </dgm:t>
    </dgm:pt>
    <dgm:pt modelId="{3C2C3A37-3C54-3D49-8FA9-D5E109B5DB22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4E17C6A3-9B26-D947-AA15-E97E5BA220E5}" type="parTrans" cxnId="{35D1EE02-5060-B648-AAB9-F1102D410F4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FF08BE04-16EB-2443-94DB-4DD2EF17EFB7}" type="sibTrans" cxnId="{35D1EE02-5060-B648-AAB9-F1102D410F40}">
      <dgm:prSet/>
      <dgm:spPr/>
      <dgm:t>
        <a:bodyPr/>
        <a:lstStyle/>
        <a:p>
          <a:endParaRPr lang="zh-TW" altLang="en-US"/>
        </a:p>
      </dgm:t>
    </dgm:pt>
    <dgm:pt modelId="{F1618591-CE98-824D-9830-378B3B304A24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E1a</a:t>
          </a:r>
        </a:p>
      </dgm:t>
    </dgm:pt>
    <dgm:pt modelId="{20454766-565B-7B4E-AEEB-A6138568AF92}" type="parTrans" cxnId="{71EF3BBB-D2FC-9A4D-9136-F1966F20417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4AA9F09-B6B7-0F46-BEE8-FA792C1724C5}" type="sibTrans" cxnId="{71EF3BBB-D2FC-9A4D-9136-F1966F204170}">
      <dgm:prSet/>
      <dgm:spPr/>
      <dgm:t>
        <a:bodyPr/>
        <a:lstStyle/>
        <a:p>
          <a:endParaRPr lang="zh-TW" altLang="en-US"/>
        </a:p>
      </dgm:t>
    </dgm:pt>
    <dgm:pt modelId="{C3DA678B-B0A6-6B49-9543-92143C2891D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"</a:t>
          </a:r>
          <a:r>
            <a:rPr lang="en-US" altLang="zh-TW" dirty="0" smtClean="0">
              <a:latin typeface="Inconsolata"/>
              <a:cs typeface="Inconsolata"/>
            </a:rPr>
            <a:t>+</a:t>
          </a:r>
          <a:r>
            <a:rPr lang="en-US" altLang="zh-TW" dirty="0" smtClean="0">
              <a:latin typeface="Inconsolata"/>
              <a:cs typeface="Inconsolata"/>
            </a:rPr>
            <a:t>"</a:t>
          </a:r>
          <a:endParaRPr lang="en-US" altLang="zh-TW" dirty="0" smtClean="0">
            <a:latin typeface="Inconsolata"/>
            <a:cs typeface="Inconsolata"/>
          </a:endParaRPr>
        </a:p>
      </dgm:t>
    </dgm:pt>
    <dgm:pt modelId="{7F9ADF7A-99FC-9947-A328-5B51C67FEA1F}" type="parTrans" cxnId="{B4EC5FD0-DF0C-6F4B-BEDF-533F57478DB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91E066F8-360A-5546-B556-04DD357F21E6}" type="sibTrans" cxnId="{B4EC5FD0-DF0C-6F4B-BEDF-533F57478DB0}">
      <dgm:prSet/>
      <dgm:spPr/>
      <dgm:t>
        <a:bodyPr/>
        <a:lstStyle/>
        <a:p>
          <a:endParaRPr lang="zh-TW" altLang="en-US"/>
        </a:p>
      </dgm:t>
    </dgm:pt>
    <dgm:pt modelId="{1B735653-0644-F449-B4C4-0ED1F6A4C7E0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</a:t>
          </a:r>
        </a:p>
      </dgm:t>
    </dgm:pt>
    <dgm:pt modelId="{5F86ADFF-C4AE-0344-A239-0C856C5869D2}" type="parTrans" cxnId="{6455F29D-0A57-5540-999A-244F8F5315CB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5EC1EA3D-52C2-E443-A590-023C05C144FA}" type="sibTrans" cxnId="{6455F29D-0A57-5540-999A-244F8F5315CB}">
      <dgm:prSet/>
      <dgm:spPr/>
      <dgm:t>
        <a:bodyPr/>
        <a:lstStyle/>
        <a:p>
          <a:endParaRPr lang="zh-TW" altLang="en-US"/>
        </a:p>
      </dgm:t>
    </dgm:pt>
    <dgm:pt modelId="{F339F5B8-F89A-754B-9BFA-65874C60DB7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F</a:t>
          </a:r>
        </a:p>
      </dgm:t>
    </dgm:pt>
    <dgm:pt modelId="{87693AF5-719A-194B-B1CA-C8804C931FC7}" type="parTrans" cxnId="{0F972FDD-5937-064C-B1CD-82CE7E99F0DD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794EE9FC-416A-3449-A398-163529CF02CE}" type="sibTrans" cxnId="{0F972FDD-5937-064C-B1CD-82CE7E99F0DD}">
      <dgm:prSet/>
      <dgm:spPr/>
      <dgm:t>
        <a:bodyPr/>
        <a:lstStyle/>
        <a:p>
          <a:endParaRPr lang="zh-TW" altLang="en-US"/>
        </a:p>
      </dgm:t>
    </dgm:pt>
    <dgm:pt modelId="{9A718BD6-94BB-1D4B-B73D-7155F75AE044}">
      <dgm:prSet phldrT="[Text]"/>
      <dgm:spPr/>
      <dgm:t>
        <a:bodyPr/>
        <a:lstStyle/>
        <a:p>
          <a:r>
            <a:rPr lang="en-US" altLang="zh-TW" dirty="0" err="1" smtClean="0">
              <a:latin typeface="Inconsolata"/>
              <a:cs typeface="Inconsolata"/>
            </a:rPr>
            <a:t>Num</a:t>
          </a:r>
          <a:r>
            <a:rPr lang="en-US" altLang="zh-TW" dirty="0" smtClean="0">
              <a:latin typeface="Inconsolata"/>
              <a:cs typeface="Inconsolata"/>
            </a:rPr>
            <a:t>(3)</a:t>
          </a:r>
        </a:p>
      </dgm:t>
    </dgm:pt>
    <dgm:pt modelId="{6FFC7796-5763-0A47-9BC6-31AA9E481410}" type="parTrans" cxnId="{978A278B-5347-BA43-8537-BE90B40771E6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104CB506-0BD3-2B40-9F70-B007118E9373}" type="sibTrans" cxnId="{978A278B-5347-BA43-8537-BE90B40771E6}">
      <dgm:prSet/>
      <dgm:spPr/>
      <dgm:t>
        <a:bodyPr/>
        <a:lstStyle/>
        <a:p>
          <a:endParaRPr lang="zh-TW" altLang="en-US"/>
        </a:p>
      </dgm:t>
    </dgm:pt>
    <dgm:pt modelId="{0C310DF1-E58A-A348-8D62-BD8C1463842A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E1</a:t>
          </a:r>
        </a:p>
      </dgm:t>
    </dgm:pt>
    <dgm:pt modelId="{DD59BA61-EF50-8844-89AF-5D71C449109A}" type="parTrans" cxnId="{0E3ABEA9-A38A-CB4A-9A14-A85543D36C90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4FC58C75-4DEB-D342-81DD-75E2A6DB83A6}" type="sibTrans" cxnId="{0E3ABEA9-A38A-CB4A-9A14-A85543D36C90}">
      <dgm:prSet/>
      <dgm:spPr/>
      <dgm:t>
        <a:bodyPr/>
        <a:lstStyle/>
        <a:p>
          <a:endParaRPr lang="zh-TW" altLang="en-US"/>
        </a:p>
      </dgm:t>
    </dgm:pt>
    <dgm:pt modelId="{A3CB4B28-1750-E142-BCD2-7E2EB273B516}">
      <dgm:prSet phldrT="[Text]"/>
      <dgm:spPr/>
      <dgm:t>
        <a:bodyPr/>
        <a:lstStyle/>
        <a:p>
          <a:r>
            <a:rPr lang="en-US" altLang="zh-TW" dirty="0" smtClean="0">
              <a:latin typeface="Inconsolata"/>
              <a:cs typeface="Inconsolata"/>
            </a:rPr>
            <a:t>Empty</a:t>
          </a:r>
        </a:p>
      </dgm:t>
    </dgm:pt>
    <dgm:pt modelId="{4EFED201-BA1F-AE4A-B3F6-3570859DEAD8}" type="parTrans" cxnId="{0C6348BA-9C8F-484D-8F3F-53B6A6673CE8}">
      <dgm:prSet/>
      <dgm:spPr/>
      <dgm:t>
        <a:bodyPr/>
        <a:lstStyle/>
        <a:p>
          <a:endParaRPr lang="zh-TW" altLang="en-US">
            <a:latin typeface="Inconsolata"/>
            <a:cs typeface="Inconsolata"/>
          </a:endParaRPr>
        </a:p>
      </dgm:t>
    </dgm:pt>
    <dgm:pt modelId="{3B15AB7B-3677-CD4B-AE63-90EB555697C3}" type="sibTrans" cxnId="{0C6348BA-9C8F-484D-8F3F-53B6A6673CE8}">
      <dgm:prSet/>
      <dgm:spPr/>
      <dgm:t>
        <a:bodyPr/>
        <a:lstStyle/>
        <a:p>
          <a:endParaRPr lang="zh-TW" altLang="en-US"/>
        </a:p>
      </dgm:t>
    </dgm:pt>
    <dgm:pt modelId="{E810B35D-2F6A-C347-9837-B725ECEB6BA6}" type="pres">
      <dgm:prSet presAssocID="{4F9A35A4-B372-644D-BDB7-61660A4A26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D859A7-BADB-7548-B999-D5D1694DE6E9}" type="pres">
      <dgm:prSet presAssocID="{4F9A35A4-B372-644D-BDB7-61660A4A26E6}" presName="hierFlow" presStyleCnt="0"/>
      <dgm:spPr/>
    </dgm:pt>
    <dgm:pt modelId="{DE4BCF83-B2F8-0745-B6E9-F0DB554E1593}" type="pres">
      <dgm:prSet presAssocID="{4F9A35A4-B372-644D-BDB7-61660A4A26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30A732-6CFB-F248-9309-4B678704E064}" type="pres">
      <dgm:prSet presAssocID="{3CFDA553-883D-C745-A3C7-8A4BA92F937B}" presName="Name17" presStyleCnt="0"/>
      <dgm:spPr/>
    </dgm:pt>
    <dgm:pt modelId="{C10BF867-1A7A-4446-A053-A40303DB35CE}" type="pres">
      <dgm:prSet presAssocID="{3CFDA553-883D-C745-A3C7-8A4BA92F937B}" presName="level1Shape" presStyleLbl="node0" presStyleIdx="0" presStyleCnt="1">
        <dgm:presLayoutVars>
          <dgm:chPref val="3"/>
        </dgm:presLayoutVars>
      </dgm:prSet>
      <dgm:spPr/>
    </dgm:pt>
    <dgm:pt modelId="{7E56E4D9-A020-2B4A-8DD9-6995189AF7D3}" type="pres">
      <dgm:prSet presAssocID="{3CFDA553-883D-C745-A3C7-8A4BA92F937B}" presName="hierChild2" presStyleCnt="0"/>
      <dgm:spPr/>
    </dgm:pt>
    <dgm:pt modelId="{FFE61F10-2E9E-F747-96FA-18547165C978}" type="pres">
      <dgm:prSet presAssocID="{37594504-D479-E141-9AB9-DFE920523AC7}" presName="Name25" presStyleLbl="parChTrans1D2" presStyleIdx="0" presStyleCnt="3"/>
      <dgm:spPr/>
    </dgm:pt>
    <dgm:pt modelId="{A183BC37-C33A-0B45-B57E-7D763330C59C}" type="pres">
      <dgm:prSet presAssocID="{37594504-D479-E141-9AB9-DFE920523AC7}" presName="connTx" presStyleLbl="parChTrans1D2" presStyleIdx="0" presStyleCnt="3"/>
      <dgm:spPr/>
    </dgm:pt>
    <dgm:pt modelId="{8B152458-8A7E-B44C-95DB-3E93235784E6}" type="pres">
      <dgm:prSet presAssocID="{3DCFC548-AC4F-9549-8C07-430D8CD6CF00}" presName="Name30" presStyleCnt="0"/>
      <dgm:spPr/>
    </dgm:pt>
    <dgm:pt modelId="{221C9CAF-3F59-0049-B336-F958E62B9617}" type="pres">
      <dgm:prSet presAssocID="{3DCFC548-AC4F-9549-8C07-430D8CD6CF00}" presName="level2Shape" presStyleLbl="node2" presStyleIdx="0" presStyleCnt="3"/>
      <dgm:spPr/>
    </dgm:pt>
    <dgm:pt modelId="{A835BB99-2B44-2748-BA8B-1F42E4A8BA14}" type="pres">
      <dgm:prSet presAssocID="{3DCFC548-AC4F-9549-8C07-430D8CD6CF00}" presName="hierChild3" presStyleCnt="0"/>
      <dgm:spPr/>
    </dgm:pt>
    <dgm:pt modelId="{070CAA69-03B0-F24C-9492-720899E6B160}" type="pres">
      <dgm:prSet presAssocID="{7BF84856-3B90-4145-B7D3-5BB2A33F37D0}" presName="Name25" presStyleLbl="parChTrans1D2" presStyleIdx="1" presStyleCnt="3"/>
      <dgm:spPr/>
    </dgm:pt>
    <dgm:pt modelId="{886080F6-674F-C743-ABF0-84542A425B0A}" type="pres">
      <dgm:prSet presAssocID="{7BF84856-3B90-4145-B7D3-5BB2A33F37D0}" presName="connTx" presStyleLbl="parChTrans1D2" presStyleIdx="1" presStyleCnt="3"/>
      <dgm:spPr/>
    </dgm:pt>
    <dgm:pt modelId="{FD4EDB0E-719D-B941-B890-33E05B702EFC}" type="pres">
      <dgm:prSet presAssocID="{3EB185C6-E2F4-7541-9D05-21974232E934}" presName="Name30" presStyleCnt="0"/>
      <dgm:spPr/>
    </dgm:pt>
    <dgm:pt modelId="{55D02F28-2378-0841-9435-5D2F4CCD968B}" type="pres">
      <dgm:prSet presAssocID="{3EB185C6-E2F4-7541-9D05-21974232E934}" presName="level2Shape" presStyleLbl="node2" presStyleIdx="1" presStyleCnt="3"/>
      <dgm:spPr/>
    </dgm:pt>
    <dgm:pt modelId="{ED65D717-49D7-A841-929E-2D84E1C3F705}" type="pres">
      <dgm:prSet presAssocID="{3EB185C6-E2F4-7541-9D05-21974232E934}" presName="hierChild3" presStyleCnt="0"/>
      <dgm:spPr/>
    </dgm:pt>
    <dgm:pt modelId="{031F961D-3F74-1240-A06C-0A2363EC79B5}" type="pres">
      <dgm:prSet presAssocID="{D3C99FA0-09AB-8444-9973-1CD2E4BF1D85}" presName="Name25" presStyleLbl="parChTrans1D3" presStyleIdx="0" presStyleCnt="2"/>
      <dgm:spPr/>
    </dgm:pt>
    <dgm:pt modelId="{8B7E89A7-FE16-6948-914A-65700DA76519}" type="pres">
      <dgm:prSet presAssocID="{D3C99FA0-09AB-8444-9973-1CD2E4BF1D85}" presName="connTx" presStyleLbl="parChTrans1D3" presStyleIdx="0" presStyleCnt="2"/>
      <dgm:spPr/>
    </dgm:pt>
    <dgm:pt modelId="{EDD360A7-3AB9-544E-BBF4-CEE1B01B4B7E}" type="pres">
      <dgm:prSet presAssocID="{530EEE34-27A1-B446-AEFF-496FFF9994F7}" presName="Name30" presStyleCnt="0"/>
      <dgm:spPr/>
    </dgm:pt>
    <dgm:pt modelId="{3933FE3C-EE74-5644-ABB3-BD72AAA82A62}" type="pres">
      <dgm:prSet presAssocID="{530EEE34-27A1-B446-AEFF-496FFF9994F7}" presName="level2Shape" presStyleLbl="node3" presStyleIdx="0" presStyleCnt="2"/>
      <dgm:spPr/>
    </dgm:pt>
    <dgm:pt modelId="{706AEDF1-690A-5041-9E7C-1D01343E8CCB}" type="pres">
      <dgm:prSet presAssocID="{530EEE34-27A1-B446-AEFF-496FFF9994F7}" presName="hierChild3" presStyleCnt="0"/>
      <dgm:spPr/>
    </dgm:pt>
    <dgm:pt modelId="{F1A99ACE-F69E-2D4D-99DA-0EE5E855DB68}" type="pres">
      <dgm:prSet presAssocID="{444A9F1E-5234-3643-B518-2F9037C23EAF}" presName="Name25" presStyleLbl="parChTrans1D4" presStyleIdx="0" presStyleCnt="8"/>
      <dgm:spPr/>
    </dgm:pt>
    <dgm:pt modelId="{D97C9E2D-C213-734F-B60E-BBA7EF37A19F}" type="pres">
      <dgm:prSet presAssocID="{444A9F1E-5234-3643-B518-2F9037C23EAF}" presName="connTx" presStyleLbl="parChTrans1D4" presStyleIdx="0" presStyleCnt="8"/>
      <dgm:spPr/>
    </dgm:pt>
    <dgm:pt modelId="{9DADD097-8A93-5342-99E8-8390F439340B}" type="pres">
      <dgm:prSet presAssocID="{BE3DAFC3-22BF-C341-8077-FCF437DC7C8D}" presName="Name30" presStyleCnt="0"/>
      <dgm:spPr/>
    </dgm:pt>
    <dgm:pt modelId="{5461BFF1-D96F-8947-A9B2-17D8F2ADD446}" type="pres">
      <dgm:prSet presAssocID="{BE3DAFC3-22BF-C341-8077-FCF437DC7C8D}" presName="level2Shape" presStyleLbl="node4" presStyleIdx="0" presStyleCnt="8"/>
      <dgm:spPr/>
    </dgm:pt>
    <dgm:pt modelId="{7E4192CE-2E72-CE4B-8768-D9DB805B3450}" type="pres">
      <dgm:prSet presAssocID="{BE3DAFC3-22BF-C341-8077-FCF437DC7C8D}" presName="hierChild3" presStyleCnt="0"/>
      <dgm:spPr/>
    </dgm:pt>
    <dgm:pt modelId="{66F13031-F75E-D844-A099-232EB22FB6E2}" type="pres">
      <dgm:prSet presAssocID="{4E17C6A3-9B26-D947-AA15-E97E5BA220E5}" presName="Name25" presStyleLbl="parChTrans1D3" presStyleIdx="1" presStyleCnt="2"/>
      <dgm:spPr/>
    </dgm:pt>
    <dgm:pt modelId="{B10FF412-A77A-5D4D-AC80-7CFFF767CC26}" type="pres">
      <dgm:prSet presAssocID="{4E17C6A3-9B26-D947-AA15-E97E5BA220E5}" presName="connTx" presStyleLbl="parChTrans1D3" presStyleIdx="1" presStyleCnt="2"/>
      <dgm:spPr/>
    </dgm:pt>
    <dgm:pt modelId="{C854021C-7DD2-FD4C-B5A9-2485D3BA72CE}" type="pres">
      <dgm:prSet presAssocID="{3C2C3A37-3C54-3D49-8FA9-D5E109B5DB22}" presName="Name30" presStyleCnt="0"/>
      <dgm:spPr/>
    </dgm:pt>
    <dgm:pt modelId="{92CE0197-96BE-C146-9392-71643BA1F606}" type="pres">
      <dgm:prSet presAssocID="{3C2C3A37-3C54-3D49-8FA9-D5E109B5DB22}" presName="level2Shape" presStyleLbl="node3" presStyleIdx="1" presStyleCnt="2"/>
      <dgm:spPr/>
    </dgm:pt>
    <dgm:pt modelId="{4F51183B-8D4A-0A42-A5AA-F95ACCACE3DC}" type="pres">
      <dgm:prSet presAssocID="{3C2C3A37-3C54-3D49-8FA9-D5E109B5DB22}" presName="hierChild3" presStyleCnt="0"/>
      <dgm:spPr/>
    </dgm:pt>
    <dgm:pt modelId="{4953A121-5957-5A43-A424-1A2809E07536}" type="pres">
      <dgm:prSet presAssocID="{20454766-565B-7B4E-AEEB-A6138568AF92}" presName="Name25" presStyleLbl="parChTrans1D4" presStyleIdx="1" presStyleCnt="8"/>
      <dgm:spPr/>
    </dgm:pt>
    <dgm:pt modelId="{ECD3D4EF-C09E-8C41-97CA-6D17648E0F23}" type="pres">
      <dgm:prSet presAssocID="{20454766-565B-7B4E-AEEB-A6138568AF92}" presName="connTx" presStyleLbl="parChTrans1D4" presStyleIdx="1" presStyleCnt="8"/>
      <dgm:spPr/>
    </dgm:pt>
    <dgm:pt modelId="{95589B5A-23D4-9245-8A2C-F4BE2BD882A6}" type="pres">
      <dgm:prSet presAssocID="{F1618591-CE98-824D-9830-378B3B304A24}" presName="Name30" presStyleCnt="0"/>
      <dgm:spPr/>
    </dgm:pt>
    <dgm:pt modelId="{BA5D4AFC-513D-904C-929B-9E59DC469C1C}" type="pres">
      <dgm:prSet presAssocID="{F1618591-CE98-824D-9830-378B3B304A24}" presName="level2Shape" presStyleLbl="node4" presStyleIdx="1" presStyleCnt="8"/>
      <dgm:spPr/>
    </dgm:pt>
    <dgm:pt modelId="{17123F71-7DB5-5A4A-868D-486B2A0BF4DF}" type="pres">
      <dgm:prSet presAssocID="{F1618591-CE98-824D-9830-378B3B304A24}" presName="hierChild3" presStyleCnt="0"/>
      <dgm:spPr/>
    </dgm:pt>
    <dgm:pt modelId="{AC37C01C-3DB0-E243-975F-107C623D30C4}" type="pres">
      <dgm:prSet presAssocID="{7F9ADF7A-99FC-9947-A328-5B51C67FEA1F}" presName="Name25" presStyleLbl="parChTrans1D4" presStyleIdx="2" presStyleCnt="8"/>
      <dgm:spPr/>
    </dgm:pt>
    <dgm:pt modelId="{9B3365CF-F5A9-B44D-8613-E6E28A16E1E7}" type="pres">
      <dgm:prSet presAssocID="{7F9ADF7A-99FC-9947-A328-5B51C67FEA1F}" presName="connTx" presStyleLbl="parChTrans1D4" presStyleIdx="2" presStyleCnt="8"/>
      <dgm:spPr/>
    </dgm:pt>
    <dgm:pt modelId="{C5848936-1CD1-484B-B263-A35F16823360}" type="pres">
      <dgm:prSet presAssocID="{C3DA678B-B0A6-6B49-9543-92143C2891DA}" presName="Name30" presStyleCnt="0"/>
      <dgm:spPr/>
    </dgm:pt>
    <dgm:pt modelId="{1E06612D-F92A-D449-84C6-49735490689A}" type="pres">
      <dgm:prSet presAssocID="{C3DA678B-B0A6-6B49-9543-92143C2891DA}" presName="level2Shape" presStyleLbl="node4" presStyleIdx="2" presStyleCnt="8"/>
      <dgm:spPr/>
    </dgm:pt>
    <dgm:pt modelId="{677CD7DF-E483-4B49-9951-22C59CD1F917}" type="pres">
      <dgm:prSet presAssocID="{C3DA678B-B0A6-6B49-9543-92143C2891DA}" presName="hierChild3" presStyleCnt="0"/>
      <dgm:spPr/>
    </dgm:pt>
    <dgm:pt modelId="{50C99DB9-9BB0-F04F-9BDE-6954EBC7B966}" type="pres">
      <dgm:prSet presAssocID="{5F86ADFF-C4AE-0344-A239-0C856C5869D2}" presName="Name25" presStyleLbl="parChTrans1D4" presStyleIdx="3" presStyleCnt="8"/>
      <dgm:spPr/>
    </dgm:pt>
    <dgm:pt modelId="{2A472AA1-0CAB-A541-B487-A218DA1968C2}" type="pres">
      <dgm:prSet presAssocID="{5F86ADFF-C4AE-0344-A239-0C856C5869D2}" presName="connTx" presStyleLbl="parChTrans1D4" presStyleIdx="3" presStyleCnt="8"/>
      <dgm:spPr/>
    </dgm:pt>
    <dgm:pt modelId="{94183DDD-BDAF-DB4D-9A08-A9AECD089A28}" type="pres">
      <dgm:prSet presAssocID="{1B735653-0644-F449-B4C4-0ED1F6A4C7E0}" presName="Name30" presStyleCnt="0"/>
      <dgm:spPr/>
    </dgm:pt>
    <dgm:pt modelId="{7B0221F3-5D0D-5D4E-8BCD-63CF8E0DEB5D}" type="pres">
      <dgm:prSet presAssocID="{1B735653-0644-F449-B4C4-0ED1F6A4C7E0}" presName="level2Shape" presStyleLbl="node4" presStyleIdx="3" presStyleCnt="8"/>
      <dgm:spPr/>
    </dgm:pt>
    <dgm:pt modelId="{C0619D3B-3E71-A84A-989D-E6D782868BD7}" type="pres">
      <dgm:prSet presAssocID="{1B735653-0644-F449-B4C4-0ED1F6A4C7E0}" presName="hierChild3" presStyleCnt="0"/>
      <dgm:spPr/>
    </dgm:pt>
    <dgm:pt modelId="{9D0A1A56-9B1F-BA4C-BE4E-A2CF6B432669}" type="pres">
      <dgm:prSet presAssocID="{87693AF5-719A-194B-B1CA-C8804C931FC7}" presName="Name25" presStyleLbl="parChTrans1D4" presStyleIdx="4" presStyleCnt="8"/>
      <dgm:spPr/>
    </dgm:pt>
    <dgm:pt modelId="{D6A97811-54BB-2D48-9786-C8ECD0E65D37}" type="pres">
      <dgm:prSet presAssocID="{87693AF5-719A-194B-B1CA-C8804C931FC7}" presName="connTx" presStyleLbl="parChTrans1D4" presStyleIdx="4" presStyleCnt="8"/>
      <dgm:spPr/>
    </dgm:pt>
    <dgm:pt modelId="{42C111A5-AEC5-A545-8341-E43FBEB7A8CD}" type="pres">
      <dgm:prSet presAssocID="{F339F5B8-F89A-754B-9BFA-65874C60DB7A}" presName="Name30" presStyleCnt="0"/>
      <dgm:spPr/>
    </dgm:pt>
    <dgm:pt modelId="{3559B619-D837-754B-8102-207C84454180}" type="pres">
      <dgm:prSet presAssocID="{F339F5B8-F89A-754B-9BFA-65874C60DB7A}" presName="level2Shape" presStyleLbl="node4" presStyleIdx="4" presStyleCnt="8"/>
      <dgm:spPr/>
    </dgm:pt>
    <dgm:pt modelId="{895302B9-FCDA-2B4B-A528-938F37E874EA}" type="pres">
      <dgm:prSet presAssocID="{F339F5B8-F89A-754B-9BFA-65874C60DB7A}" presName="hierChild3" presStyleCnt="0"/>
      <dgm:spPr/>
    </dgm:pt>
    <dgm:pt modelId="{A38CC815-9508-6641-B741-E8CDBD18E515}" type="pres">
      <dgm:prSet presAssocID="{6FFC7796-5763-0A47-9BC6-31AA9E481410}" presName="Name25" presStyleLbl="parChTrans1D4" presStyleIdx="5" presStyleCnt="8"/>
      <dgm:spPr/>
    </dgm:pt>
    <dgm:pt modelId="{04B8F778-F898-274F-8926-69CC523E0CA1}" type="pres">
      <dgm:prSet presAssocID="{6FFC7796-5763-0A47-9BC6-31AA9E481410}" presName="connTx" presStyleLbl="parChTrans1D4" presStyleIdx="5" presStyleCnt="8"/>
      <dgm:spPr/>
    </dgm:pt>
    <dgm:pt modelId="{4D6E8784-8752-F04F-8A92-2DD7FB304353}" type="pres">
      <dgm:prSet presAssocID="{9A718BD6-94BB-1D4B-B73D-7155F75AE044}" presName="Name30" presStyleCnt="0"/>
      <dgm:spPr/>
    </dgm:pt>
    <dgm:pt modelId="{256FC380-A617-6B41-88D9-CC1DC21526CC}" type="pres">
      <dgm:prSet presAssocID="{9A718BD6-94BB-1D4B-B73D-7155F75AE044}" presName="level2Shape" presStyleLbl="node4" presStyleIdx="5" presStyleCnt="8"/>
      <dgm:spPr/>
    </dgm:pt>
    <dgm:pt modelId="{00260CFC-C2A6-F540-87E3-4B20056E52FC}" type="pres">
      <dgm:prSet presAssocID="{9A718BD6-94BB-1D4B-B73D-7155F75AE044}" presName="hierChild3" presStyleCnt="0"/>
      <dgm:spPr/>
    </dgm:pt>
    <dgm:pt modelId="{E812A06F-B290-0F49-949F-B3F0BEDC6DD1}" type="pres">
      <dgm:prSet presAssocID="{DD59BA61-EF50-8844-89AF-5D71C449109A}" presName="Name25" presStyleLbl="parChTrans1D4" presStyleIdx="6" presStyleCnt="8"/>
      <dgm:spPr/>
    </dgm:pt>
    <dgm:pt modelId="{90C33F72-A687-C24C-8E67-B03C2EA3B10B}" type="pres">
      <dgm:prSet presAssocID="{DD59BA61-EF50-8844-89AF-5D71C449109A}" presName="connTx" presStyleLbl="parChTrans1D4" presStyleIdx="6" presStyleCnt="8"/>
      <dgm:spPr/>
    </dgm:pt>
    <dgm:pt modelId="{E5B4616F-6A6F-5444-926D-7544A04958A9}" type="pres">
      <dgm:prSet presAssocID="{0C310DF1-E58A-A348-8D62-BD8C1463842A}" presName="Name30" presStyleCnt="0"/>
      <dgm:spPr/>
    </dgm:pt>
    <dgm:pt modelId="{C9846AA6-296A-4441-A7A1-728CAB3DCCDA}" type="pres">
      <dgm:prSet presAssocID="{0C310DF1-E58A-A348-8D62-BD8C1463842A}" presName="level2Shape" presStyleLbl="node4" presStyleIdx="6" presStyleCnt="8"/>
      <dgm:spPr/>
    </dgm:pt>
    <dgm:pt modelId="{DB273E12-5BE6-C640-ACB8-3E3857A66EFE}" type="pres">
      <dgm:prSet presAssocID="{0C310DF1-E58A-A348-8D62-BD8C1463842A}" presName="hierChild3" presStyleCnt="0"/>
      <dgm:spPr/>
    </dgm:pt>
    <dgm:pt modelId="{F418EDBA-514D-5849-8750-564C8A862E31}" type="pres">
      <dgm:prSet presAssocID="{4EFED201-BA1F-AE4A-B3F6-3570859DEAD8}" presName="Name25" presStyleLbl="parChTrans1D4" presStyleIdx="7" presStyleCnt="8"/>
      <dgm:spPr/>
    </dgm:pt>
    <dgm:pt modelId="{4B580FEB-6F77-5343-B986-AE10AC06D391}" type="pres">
      <dgm:prSet presAssocID="{4EFED201-BA1F-AE4A-B3F6-3570859DEAD8}" presName="connTx" presStyleLbl="parChTrans1D4" presStyleIdx="7" presStyleCnt="8"/>
      <dgm:spPr/>
    </dgm:pt>
    <dgm:pt modelId="{BB295847-1532-0548-94BA-F95D7E6D7091}" type="pres">
      <dgm:prSet presAssocID="{A3CB4B28-1750-E142-BCD2-7E2EB273B516}" presName="Name30" presStyleCnt="0"/>
      <dgm:spPr/>
    </dgm:pt>
    <dgm:pt modelId="{D2929E26-1F90-6D49-AA14-FCEE36A6CB56}" type="pres">
      <dgm:prSet presAssocID="{A3CB4B28-1750-E142-BCD2-7E2EB273B516}" presName="level2Shape" presStyleLbl="node4" presStyleIdx="7" presStyleCnt="8"/>
      <dgm:spPr/>
    </dgm:pt>
    <dgm:pt modelId="{17CC88A1-3A4A-8649-8ABE-A20BB8CE70FC}" type="pres">
      <dgm:prSet presAssocID="{A3CB4B28-1750-E142-BCD2-7E2EB273B516}" presName="hierChild3" presStyleCnt="0"/>
      <dgm:spPr/>
    </dgm:pt>
    <dgm:pt modelId="{3E663769-2BE0-6B49-BC3B-D8615EAAA421}" type="pres">
      <dgm:prSet presAssocID="{A7910F0B-92AE-E04B-9035-7A6DEAC4BFEF}" presName="Name25" presStyleLbl="parChTrans1D2" presStyleIdx="2" presStyleCnt="3"/>
      <dgm:spPr/>
    </dgm:pt>
    <dgm:pt modelId="{6E9C2A4E-9125-5649-BA8E-5A6960930B11}" type="pres">
      <dgm:prSet presAssocID="{A7910F0B-92AE-E04B-9035-7A6DEAC4BFEF}" presName="connTx" presStyleLbl="parChTrans1D2" presStyleIdx="2" presStyleCnt="3"/>
      <dgm:spPr/>
    </dgm:pt>
    <dgm:pt modelId="{4BCCDD43-2CCE-7D40-B67E-F22DF2783F0C}" type="pres">
      <dgm:prSet presAssocID="{A45C318E-9B0A-2E43-987C-C10EFC0359A9}" presName="Name30" presStyleCnt="0"/>
      <dgm:spPr/>
    </dgm:pt>
    <dgm:pt modelId="{05FE9CF1-B2D6-2043-8D0C-D2516ECD6FB0}" type="pres">
      <dgm:prSet presAssocID="{A45C318E-9B0A-2E43-987C-C10EFC0359A9}" presName="level2Shape" presStyleLbl="node2" presStyleIdx="2" presStyleCnt="3"/>
      <dgm:spPr/>
    </dgm:pt>
    <dgm:pt modelId="{E6111608-23BB-EA4C-A9AD-5891D3777124}" type="pres">
      <dgm:prSet presAssocID="{A45C318E-9B0A-2E43-987C-C10EFC0359A9}" presName="hierChild3" presStyleCnt="0"/>
      <dgm:spPr/>
    </dgm:pt>
    <dgm:pt modelId="{053079AC-AB80-4A4E-9454-1445EF0FF5E0}" type="pres">
      <dgm:prSet presAssocID="{4F9A35A4-B372-644D-BDB7-61660A4A26E6}" presName="bgShapesFlow" presStyleCnt="0"/>
      <dgm:spPr/>
    </dgm:pt>
  </dgm:ptLst>
  <dgm:cxnLst>
    <dgm:cxn modelId="{0F972FDD-5937-064C-B1CD-82CE7E99F0DD}" srcId="{1B735653-0644-F449-B4C4-0ED1F6A4C7E0}" destId="{F339F5B8-F89A-754B-9BFA-65874C60DB7A}" srcOrd="0" destOrd="0" parTransId="{87693AF5-719A-194B-B1CA-C8804C931FC7}" sibTransId="{794EE9FC-416A-3449-A398-163529CF02CE}"/>
    <dgm:cxn modelId="{684B5236-D008-7E46-99CB-B0EA296D51BD}" type="presOf" srcId="{DD59BA61-EF50-8844-89AF-5D71C449109A}" destId="{90C33F72-A687-C24C-8E67-B03C2EA3B10B}" srcOrd="1" destOrd="0" presId="urn:microsoft.com/office/officeart/2005/8/layout/hierarchy5"/>
    <dgm:cxn modelId="{9BF6E626-CF1C-D44B-8697-2F924E9700E2}" type="presOf" srcId="{F1618591-CE98-824D-9830-378B3B304A24}" destId="{BA5D4AFC-513D-904C-929B-9E59DC469C1C}" srcOrd="0" destOrd="0" presId="urn:microsoft.com/office/officeart/2005/8/layout/hierarchy5"/>
    <dgm:cxn modelId="{5CBC2ADA-99C0-0246-AC1A-45D11B39B7F1}" type="presOf" srcId="{D3C99FA0-09AB-8444-9973-1CD2E4BF1D85}" destId="{8B7E89A7-FE16-6948-914A-65700DA76519}" srcOrd="1" destOrd="0" presId="urn:microsoft.com/office/officeart/2005/8/layout/hierarchy5"/>
    <dgm:cxn modelId="{18662307-55F8-9C47-B971-2B911902B0F5}" type="presOf" srcId="{444A9F1E-5234-3643-B518-2F9037C23EAF}" destId="{D97C9E2D-C213-734F-B60E-BBA7EF37A19F}" srcOrd="1" destOrd="0" presId="urn:microsoft.com/office/officeart/2005/8/layout/hierarchy5"/>
    <dgm:cxn modelId="{D49BE215-3179-B94B-A784-1A971F189A0F}" type="presOf" srcId="{9A718BD6-94BB-1D4B-B73D-7155F75AE044}" destId="{256FC380-A617-6B41-88D9-CC1DC21526CC}" srcOrd="0" destOrd="0" presId="urn:microsoft.com/office/officeart/2005/8/layout/hierarchy5"/>
    <dgm:cxn modelId="{601DD5B2-43BA-6A42-8C19-003BF454A7E1}" type="presOf" srcId="{7F9ADF7A-99FC-9947-A328-5B51C67FEA1F}" destId="{9B3365CF-F5A9-B44D-8613-E6E28A16E1E7}" srcOrd="1" destOrd="0" presId="urn:microsoft.com/office/officeart/2005/8/layout/hierarchy5"/>
    <dgm:cxn modelId="{8FAC631F-998F-E242-A90D-242034BF094D}" type="presOf" srcId="{6FFC7796-5763-0A47-9BC6-31AA9E481410}" destId="{A38CC815-9508-6641-B741-E8CDBD18E515}" srcOrd="0" destOrd="0" presId="urn:microsoft.com/office/officeart/2005/8/layout/hierarchy5"/>
    <dgm:cxn modelId="{D5B49D44-7E14-5541-86A8-667BEB850ECF}" type="presOf" srcId="{4E17C6A3-9B26-D947-AA15-E97E5BA220E5}" destId="{66F13031-F75E-D844-A099-232EB22FB6E2}" srcOrd="0" destOrd="0" presId="urn:microsoft.com/office/officeart/2005/8/layout/hierarchy5"/>
    <dgm:cxn modelId="{92300053-62E6-2046-9B10-E54BDD631DB7}" type="presOf" srcId="{4EFED201-BA1F-AE4A-B3F6-3570859DEAD8}" destId="{F418EDBA-514D-5849-8750-564C8A862E31}" srcOrd="0" destOrd="0" presId="urn:microsoft.com/office/officeart/2005/8/layout/hierarchy5"/>
    <dgm:cxn modelId="{F5A53968-AD59-D44D-97A0-D09B1BF9C409}" type="presOf" srcId="{F339F5B8-F89A-754B-9BFA-65874C60DB7A}" destId="{3559B619-D837-754B-8102-207C84454180}" srcOrd="0" destOrd="0" presId="urn:microsoft.com/office/officeart/2005/8/layout/hierarchy5"/>
    <dgm:cxn modelId="{C0593B06-EC33-7241-92E2-0D6C2A086AC3}" type="presOf" srcId="{87693AF5-719A-194B-B1CA-C8804C931FC7}" destId="{9D0A1A56-9B1F-BA4C-BE4E-A2CF6B432669}" srcOrd="0" destOrd="0" presId="urn:microsoft.com/office/officeart/2005/8/layout/hierarchy5"/>
    <dgm:cxn modelId="{0C6348BA-9C8F-484D-8F3F-53B6A6673CE8}" srcId="{0C310DF1-E58A-A348-8D62-BD8C1463842A}" destId="{A3CB4B28-1750-E142-BCD2-7E2EB273B516}" srcOrd="0" destOrd="0" parTransId="{4EFED201-BA1F-AE4A-B3F6-3570859DEAD8}" sibTransId="{3B15AB7B-3677-CD4B-AE63-90EB555697C3}"/>
    <dgm:cxn modelId="{2DB0CB24-62EE-BF40-AD70-06864DDC834B}" type="presOf" srcId="{3EB185C6-E2F4-7541-9D05-21974232E934}" destId="{55D02F28-2378-0841-9435-5D2F4CCD968B}" srcOrd="0" destOrd="0" presId="urn:microsoft.com/office/officeart/2005/8/layout/hierarchy5"/>
    <dgm:cxn modelId="{207D6EFD-13D6-494C-8643-B28162ED1A70}" type="presOf" srcId="{7BF84856-3B90-4145-B7D3-5BB2A33F37D0}" destId="{070CAA69-03B0-F24C-9492-720899E6B160}" srcOrd="0" destOrd="0" presId="urn:microsoft.com/office/officeart/2005/8/layout/hierarchy5"/>
    <dgm:cxn modelId="{A2FCEBD0-4A62-8D49-992F-6FFE93AF721E}" type="presOf" srcId="{4E17C6A3-9B26-D947-AA15-E97E5BA220E5}" destId="{B10FF412-A77A-5D4D-AC80-7CFFF767CC26}" srcOrd="1" destOrd="0" presId="urn:microsoft.com/office/officeart/2005/8/layout/hierarchy5"/>
    <dgm:cxn modelId="{FA182D1B-0C07-864D-8828-642148532CF7}" type="presOf" srcId="{3DCFC548-AC4F-9549-8C07-430D8CD6CF00}" destId="{221C9CAF-3F59-0049-B336-F958E62B9617}" srcOrd="0" destOrd="0" presId="urn:microsoft.com/office/officeart/2005/8/layout/hierarchy5"/>
    <dgm:cxn modelId="{0E3ABEA9-A38A-CB4A-9A14-A85543D36C90}" srcId="{1B735653-0644-F449-B4C4-0ED1F6A4C7E0}" destId="{0C310DF1-E58A-A348-8D62-BD8C1463842A}" srcOrd="1" destOrd="0" parTransId="{DD59BA61-EF50-8844-89AF-5D71C449109A}" sibTransId="{4FC58C75-4DEB-D342-81DD-75E2A6DB83A6}"/>
    <dgm:cxn modelId="{B560DFD7-BC2E-A04F-A773-D8368C9388F0}" type="presOf" srcId="{4F9A35A4-B372-644D-BDB7-61660A4A26E6}" destId="{E810B35D-2F6A-C347-9837-B725ECEB6BA6}" srcOrd="0" destOrd="0" presId="urn:microsoft.com/office/officeart/2005/8/layout/hierarchy5"/>
    <dgm:cxn modelId="{6455F29D-0A57-5540-999A-244F8F5315CB}" srcId="{F1618591-CE98-824D-9830-378B3B304A24}" destId="{1B735653-0644-F449-B4C4-0ED1F6A4C7E0}" srcOrd="1" destOrd="0" parTransId="{5F86ADFF-C4AE-0344-A239-0C856C5869D2}" sibTransId="{5EC1EA3D-52C2-E443-A590-023C05C144FA}"/>
    <dgm:cxn modelId="{F535B103-9EF5-704A-B9EF-25138890D78F}" srcId="{3EB185C6-E2F4-7541-9D05-21974232E934}" destId="{530EEE34-27A1-B446-AEFF-496FFF9994F7}" srcOrd="0" destOrd="0" parTransId="{D3C99FA0-09AB-8444-9973-1CD2E4BF1D85}" sibTransId="{2879D316-262C-1440-B580-52C5DED065D9}"/>
    <dgm:cxn modelId="{1E0936AC-8EB9-9042-8192-66F8AA915087}" type="presOf" srcId="{A3CB4B28-1750-E142-BCD2-7E2EB273B516}" destId="{D2929E26-1F90-6D49-AA14-FCEE36A6CB56}" srcOrd="0" destOrd="0" presId="urn:microsoft.com/office/officeart/2005/8/layout/hierarchy5"/>
    <dgm:cxn modelId="{054CCECC-4732-B346-B06D-64003F9435A6}" type="presOf" srcId="{87693AF5-719A-194B-B1CA-C8804C931FC7}" destId="{D6A97811-54BB-2D48-9786-C8ECD0E65D37}" srcOrd="1" destOrd="0" presId="urn:microsoft.com/office/officeart/2005/8/layout/hierarchy5"/>
    <dgm:cxn modelId="{6E2E2FC3-E58C-6C4E-8E8E-24AE8CD5AAB2}" type="presOf" srcId="{5F86ADFF-C4AE-0344-A239-0C856C5869D2}" destId="{50C99DB9-9BB0-F04F-9BDE-6954EBC7B966}" srcOrd="0" destOrd="0" presId="urn:microsoft.com/office/officeart/2005/8/layout/hierarchy5"/>
    <dgm:cxn modelId="{45CF89F4-2175-2641-92FE-28161E5CE52C}" srcId="{3CFDA553-883D-C745-A3C7-8A4BA92F937B}" destId="{3DCFC548-AC4F-9549-8C07-430D8CD6CF00}" srcOrd="0" destOrd="0" parTransId="{37594504-D479-E141-9AB9-DFE920523AC7}" sibTransId="{19BE634E-B6E1-3242-A4DF-305D8AD366CE}"/>
    <dgm:cxn modelId="{28FCADC7-FBE8-0442-87AD-BC56D1B7097D}" srcId="{3CFDA553-883D-C745-A3C7-8A4BA92F937B}" destId="{3EB185C6-E2F4-7541-9D05-21974232E934}" srcOrd="1" destOrd="0" parTransId="{7BF84856-3B90-4145-B7D3-5BB2A33F37D0}" sibTransId="{6002ED1B-D69F-2D4F-B086-57EE518B4709}"/>
    <dgm:cxn modelId="{71EF3BBB-D2FC-9A4D-9136-F1966F204170}" srcId="{3C2C3A37-3C54-3D49-8FA9-D5E109B5DB22}" destId="{F1618591-CE98-824D-9830-378B3B304A24}" srcOrd="0" destOrd="0" parTransId="{20454766-565B-7B4E-AEEB-A6138568AF92}" sibTransId="{14AA9F09-B6B7-0F46-BEE8-FA792C1724C5}"/>
    <dgm:cxn modelId="{B9E24A81-5ABE-0D48-9744-5ACC05505142}" type="presOf" srcId="{37594504-D479-E141-9AB9-DFE920523AC7}" destId="{FFE61F10-2E9E-F747-96FA-18547165C978}" srcOrd="0" destOrd="0" presId="urn:microsoft.com/office/officeart/2005/8/layout/hierarchy5"/>
    <dgm:cxn modelId="{33BE7028-C995-C041-AA81-069FC2A0936F}" type="presOf" srcId="{7BF84856-3B90-4145-B7D3-5BB2A33F37D0}" destId="{886080F6-674F-C743-ABF0-84542A425B0A}" srcOrd="1" destOrd="0" presId="urn:microsoft.com/office/officeart/2005/8/layout/hierarchy5"/>
    <dgm:cxn modelId="{AE601861-4B9F-904F-9A97-AB58183CB09F}" type="presOf" srcId="{3CFDA553-883D-C745-A3C7-8A4BA92F937B}" destId="{C10BF867-1A7A-4446-A053-A40303DB35CE}" srcOrd="0" destOrd="0" presId="urn:microsoft.com/office/officeart/2005/8/layout/hierarchy5"/>
    <dgm:cxn modelId="{C83071BC-BFE3-6747-BDD3-45B69C2C5D81}" type="presOf" srcId="{530EEE34-27A1-B446-AEFF-496FFF9994F7}" destId="{3933FE3C-EE74-5644-ABB3-BD72AAA82A62}" srcOrd="0" destOrd="0" presId="urn:microsoft.com/office/officeart/2005/8/layout/hierarchy5"/>
    <dgm:cxn modelId="{9388A855-88FF-2943-A1D4-B3CB80EA2F7B}" type="presOf" srcId="{D3C99FA0-09AB-8444-9973-1CD2E4BF1D85}" destId="{031F961D-3F74-1240-A06C-0A2363EC79B5}" srcOrd="0" destOrd="0" presId="urn:microsoft.com/office/officeart/2005/8/layout/hierarchy5"/>
    <dgm:cxn modelId="{426154AF-BF04-2249-9BA2-E7F991FE7AAD}" type="presOf" srcId="{A45C318E-9B0A-2E43-987C-C10EFC0359A9}" destId="{05FE9CF1-B2D6-2043-8D0C-D2516ECD6FB0}" srcOrd="0" destOrd="0" presId="urn:microsoft.com/office/officeart/2005/8/layout/hierarchy5"/>
    <dgm:cxn modelId="{EFD0E528-E147-B349-81F0-54CAB64E5C5E}" type="presOf" srcId="{6FFC7796-5763-0A47-9BC6-31AA9E481410}" destId="{04B8F778-F898-274F-8926-69CC523E0CA1}" srcOrd="1" destOrd="0" presId="urn:microsoft.com/office/officeart/2005/8/layout/hierarchy5"/>
    <dgm:cxn modelId="{FC068FFC-4B72-7A4E-B534-5D204EC69186}" type="presOf" srcId="{444A9F1E-5234-3643-B518-2F9037C23EAF}" destId="{F1A99ACE-F69E-2D4D-99DA-0EE5E855DB68}" srcOrd="0" destOrd="0" presId="urn:microsoft.com/office/officeart/2005/8/layout/hierarchy5"/>
    <dgm:cxn modelId="{10FD7276-9875-C040-8C7F-B563DA6A7491}" type="presOf" srcId="{DD59BA61-EF50-8844-89AF-5D71C449109A}" destId="{E812A06F-B290-0F49-949F-B3F0BEDC6DD1}" srcOrd="0" destOrd="0" presId="urn:microsoft.com/office/officeart/2005/8/layout/hierarchy5"/>
    <dgm:cxn modelId="{D8872C8B-9EB4-4F4F-A1D8-FB6004638646}" type="presOf" srcId="{5F86ADFF-C4AE-0344-A239-0C856C5869D2}" destId="{2A472AA1-0CAB-A541-B487-A218DA1968C2}" srcOrd="1" destOrd="0" presId="urn:microsoft.com/office/officeart/2005/8/layout/hierarchy5"/>
    <dgm:cxn modelId="{FF4EBA69-C222-154E-9668-22BF7451E76D}" type="presOf" srcId="{7F9ADF7A-99FC-9947-A328-5B51C67FEA1F}" destId="{AC37C01C-3DB0-E243-975F-107C623D30C4}" srcOrd="0" destOrd="0" presId="urn:microsoft.com/office/officeart/2005/8/layout/hierarchy5"/>
    <dgm:cxn modelId="{D93CAE1A-3FAC-684E-9E83-99F059C67261}" srcId="{530EEE34-27A1-B446-AEFF-496FFF9994F7}" destId="{BE3DAFC3-22BF-C341-8077-FCF437DC7C8D}" srcOrd="0" destOrd="0" parTransId="{444A9F1E-5234-3643-B518-2F9037C23EAF}" sibTransId="{E8EF476F-15F5-D344-AFAA-0F905C8572FD}"/>
    <dgm:cxn modelId="{817BFCE3-2874-1F4C-8AC0-B6D63DCD96C1}" type="presOf" srcId="{A7910F0B-92AE-E04B-9035-7A6DEAC4BFEF}" destId="{3E663769-2BE0-6B49-BC3B-D8615EAAA421}" srcOrd="0" destOrd="0" presId="urn:microsoft.com/office/officeart/2005/8/layout/hierarchy5"/>
    <dgm:cxn modelId="{FE66BBAE-20AA-1149-94D7-C7D563A39FA0}" type="presOf" srcId="{20454766-565B-7B4E-AEEB-A6138568AF92}" destId="{4953A121-5957-5A43-A424-1A2809E07536}" srcOrd="0" destOrd="0" presId="urn:microsoft.com/office/officeart/2005/8/layout/hierarchy5"/>
    <dgm:cxn modelId="{ACC608D4-09D9-5D49-A201-2568D20BD51D}" srcId="{3CFDA553-883D-C745-A3C7-8A4BA92F937B}" destId="{A45C318E-9B0A-2E43-987C-C10EFC0359A9}" srcOrd="2" destOrd="0" parTransId="{A7910F0B-92AE-E04B-9035-7A6DEAC4BFEF}" sibTransId="{D77E3718-0E8D-B340-B5ED-DCDF204E97A1}"/>
    <dgm:cxn modelId="{3C756557-CB27-9347-A4B1-BD4ED5D4CED2}" type="presOf" srcId="{20454766-565B-7B4E-AEEB-A6138568AF92}" destId="{ECD3D4EF-C09E-8C41-97CA-6D17648E0F23}" srcOrd="1" destOrd="0" presId="urn:microsoft.com/office/officeart/2005/8/layout/hierarchy5"/>
    <dgm:cxn modelId="{24046965-49E8-8049-A963-B2B88FD10A0F}" type="presOf" srcId="{4EFED201-BA1F-AE4A-B3F6-3570859DEAD8}" destId="{4B580FEB-6F77-5343-B986-AE10AC06D391}" srcOrd="1" destOrd="0" presId="urn:microsoft.com/office/officeart/2005/8/layout/hierarchy5"/>
    <dgm:cxn modelId="{316DEA54-A846-1B49-86C2-BED8833FF5F7}" type="presOf" srcId="{C3DA678B-B0A6-6B49-9543-92143C2891DA}" destId="{1E06612D-F92A-D449-84C6-49735490689A}" srcOrd="0" destOrd="0" presId="urn:microsoft.com/office/officeart/2005/8/layout/hierarchy5"/>
    <dgm:cxn modelId="{978A278B-5347-BA43-8537-BE90B40771E6}" srcId="{F339F5B8-F89A-754B-9BFA-65874C60DB7A}" destId="{9A718BD6-94BB-1D4B-B73D-7155F75AE044}" srcOrd="0" destOrd="0" parTransId="{6FFC7796-5763-0A47-9BC6-31AA9E481410}" sibTransId="{104CB506-0BD3-2B40-9F70-B007118E9373}"/>
    <dgm:cxn modelId="{C5696A79-B7CC-2544-90EA-427F7B27CDAE}" type="presOf" srcId="{1B735653-0644-F449-B4C4-0ED1F6A4C7E0}" destId="{7B0221F3-5D0D-5D4E-8BCD-63CF8E0DEB5D}" srcOrd="0" destOrd="0" presId="urn:microsoft.com/office/officeart/2005/8/layout/hierarchy5"/>
    <dgm:cxn modelId="{2AB42536-F2E2-AF45-A26A-998C753E63DE}" type="presOf" srcId="{A7910F0B-92AE-E04B-9035-7A6DEAC4BFEF}" destId="{6E9C2A4E-9125-5649-BA8E-5A6960930B11}" srcOrd="1" destOrd="0" presId="urn:microsoft.com/office/officeart/2005/8/layout/hierarchy5"/>
    <dgm:cxn modelId="{B4EC5FD0-DF0C-6F4B-BEDF-533F57478DB0}" srcId="{F1618591-CE98-824D-9830-378B3B304A24}" destId="{C3DA678B-B0A6-6B49-9543-92143C2891DA}" srcOrd="0" destOrd="0" parTransId="{7F9ADF7A-99FC-9947-A328-5B51C67FEA1F}" sibTransId="{91E066F8-360A-5546-B556-04DD357F21E6}"/>
    <dgm:cxn modelId="{B9687913-33E3-7B45-97A8-B609AA07D889}" type="presOf" srcId="{3C2C3A37-3C54-3D49-8FA9-D5E109B5DB22}" destId="{92CE0197-96BE-C146-9392-71643BA1F606}" srcOrd="0" destOrd="0" presId="urn:microsoft.com/office/officeart/2005/8/layout/hierarchy5"/>
    <dgm:cxn modelId="{94CAEC31-BEB1-D74E-99CC-A461536D69A8}" srcId="{4F9A35A4-B372-644D-BDB7-61660A4A26E6}" destId="{3CFDA553-883D-C745-A3C7-8A4BA92F937B}" srcOrd="0" destOrd="0" parTransId="{D40774DC-10E7-254D-8AD8-C9A9F9CB8215}" sibTransId="{1446AE3B-99B2-864D-80E2-116F670AD3B8}"/>
    <dgm:cxn modelId="{E31DD1EB-D908-2D48-9391-1E4489595C5C}" type="presOf" srcId="{BE3DAFC3-22BF-C341-8077-FCF437DC7C8D}" destId="{5461BFF1-D96F-8947-A9B2-17D8F2ADD446}" srcOrd="0" destOrd="0" presId="urn:microsoft.com/office/officeart/2005/8/layout/hierarchy5"/>
    <dgm:cxn modelId="{72CA9B93-7A0D-AF43-87A5-F235D0331FCA}" type="presOf" srcId="{37594504-D479-E141-9AB9-DFE920523AC7}" destId="{A183BC37-C33A-0B45-B57E-7D763330C59C}" srcOrd="1" destOrd="0" presId="urn:microsoft.com/office/officeart/2005/8/layout/hierarchy5"/>
    <dgm:cxn modelId="{35D1EE02-5060-B648-AAB9-F1102D410F40}" srcId="{3EB185C6-E2F4-7541-9D05-21974232E934}" destId="{3C2C3A37-3C54-3D49-8FA9-D5E109B5DB22}" srcOrd="1" destOrd="0" parTransId="{4E17C6A3-9B26-D947-AA15-E97E5BA220E5}" sibTransId="{FF08BE04-16EB-2443-94DB-4DD2EF17EFB7}"/>
    <dgm:cxn modelId="{8DD71F4B-4DF1-0C4F-8FF0-17B84392910C}" type="presOf" srcId="{0C310DF1-E58A-A348-8D62-BD8C1463842A}" destId="{C9846AA6-296A-4441-A7A1-728CAB3DCCDA}" srcOrd="0" destOrd="0" presId="urn:microsoft.com/office/officeart/2005/8/layout/hierarchy5"/>
    <dgm:cxn modelId="{78CFCB29-5E96-214A-B775-E5C0EFCE459A}" type="presParOf" srcId="{E810B35D-2F6A-C347-9837-B725ECEB6BA6}" destId="{3DD859A7-BADB-7548-B999-D5D1694DE6E9}" srcOrd="0" destOrd="0" presId="urn:microsoft.com/office/officeart/2005/8/layout/hierarchy5"/>
    <dgm:cxn modelId="{280BBDCB-E63E-CB47-9EBC-65138DF07F0E}" type="presParOf" srcId="{3DD859A7-BADB-7548-B999-D5D1694DE6E9}" destId="{DE4BCF83-B2F8-0745-B6E9-F0DB554E1593}" srcOrd="0" destOrd="0" presId="urn:microsoft.com/office/officeart/2005/8/layout/hierarchy5"/>
    <dgm:cxn modelId="{607FCA46-A140-664F-BC5A-6BC467E4D960}" type="presParOf" srcId="{DE4BCF83-B2F8-0745-B6E9-F0DB554E1593}" destId="{AF30A732-6CFB-F248-9309-4B678704E064}" srcOrd="0" destOrd="0" presId="urn:microsoft.com/office/officeart/2005/8/layout/hierarchy5"/>
    <dgm:cxn modelId="{0A7D866D-9999-C340-B014-B26B113EB8A5}" type="presParOf" srcId="{AF30A732-6CFB-F248-9309-4B678704E064}" destId="{C10BF867-1A7A-4446-A053-A40303DB35CE}" srcOrd="0" destOrd="0" presId="urn:microsoft.com/office/officeart/2005/8/layout/hierarchy5"/>
    <dgm:cxn modelId="{64218CC9-2465-6D4C-956C-D2BF9AA2EBC9}" type="presParOf" srcId="{AF30A732-6CFB-F248-9309-4B678704E064}" destId="{7E56E4D9-A020-2B4A-8DD9-6995189AF7D3}" srcOrd="1" destOrd="0" presId="urn:microsoft.com/office/officeart/2005/8/layout/hierarchy5"/>
    <dgm:cxn modelId="{001F2247-11CC-854A-8154-8FB620E96D3A}" type="presParOf" srcId="{7E56E4D9-A020-2B4A-8DD9-6995189AF7D3}" destId="{FFE61F10-2E9E-F747-96FA-18547165C978}" srcOrd="0" destOrd="0" presId="urn:microsoft.com/office/officeart/2005/8/layout/hierarchy5"/>
    <dgm:cxn modelId="{463E9C15-93CD-934E-84AB-1A4FB58180C1}" type="presParOf" srcId="{FFE61F10-2E9E-F747-96FA-18547165C978}" destId="{A183BC37-C33A-0B45-B57E-7D763330C59C}" srcOrd="0" destOrd="0" presId="urn:microsoft.com/office/officeart/2005/8/layout/hierarchy5"/>
    <dgm:cxn modelId="{82846F22-0F31-5043-8B65-45818E31E0D2}" type="presParOf" srcId="{7E56E4D9-A020-2B4A-8DD9-6995189AF7D3}" destId="{8B152458-8A7E-B44C-95DB-3E93235784E6}" srcOrd="1" destOrd="0" presId="urn:microsoft.com/office/officeart/2005/8/layout/hierarchy5"/>
    <dgm:cxn modelId="{A244DF3C-0842-6045-94A7-7001A485EFAA}" type="presParOf" srcId="{8B152458-8A7E-B44C-95DB-3E93235784E6}" destId="{221C9CAF-3F59-0049-B336-F958E62B9617}" srcOrd="0" destOrd="0" presId="urn:microsoft.com/office/officeart/2005/8/layout/hierarchy5"/>
    <dgm:cxn modelId="{FC735AF0-3A76-5641-8518-63CA6CE198E6}" type="presParOf" srcId="{8B152458-8A7E-B44C-95DB-3E93235784E6}" destId="{A835BB99-2B44-2748-BA8B-1F42E4A8BA14}" srcOrd="1" destOrd="0" presId="urn:microsoft.com/office/officeart/2005/8/layout/hierarchy5"/>
    <dgm:cxn modelId="{BF261892-B4BF-D24D-8031-C68FE1DB9119}" type="presParOf" srcId="{7E56E4D9-A020-2B4A-8DD9-6995189AF7D3}" destId="{070CAA69-03B0-F24C-9492-720899E6B160}" srcOrd="2" destOrd="0" presId="urn:microsoft.com/office/officeart/2005/8/layout/hierarchy5"/>
    <dgm:cxn modelId="{FBF56DB5-0792-3546-8683-E3E437769BB7}" type="presParOf" srcId="{070CAA69-03B0-F24C-9492-720899E6B160}" destId="{886080F6-674F-C743-ABF0-84542A425B0A}" srcOrd="0" destOrd="0" presId="urn:microsoft.com/office/officeart/2005/8/layout/hierarchy5"/>
    <dgm:cxn modelId="{307DB1B8-3B57-8047-A8D7-B1350A39A6DC}" type="presParOf" srcId="{7E56E4D9-A020-2B4A-8DD9-6995189AF7D3}" destId="{FD4EDB0E-719D-B941-B890-33E05B702EFC}" srcOrd="3" destOrd="0" presId="urn:microsoft.com/office/officeart/2005/8/layout/hierarchy5"/>
    <dgm:cxn modelId="{B68B424E-778A-4749-9866-8467CD5E1339}" type="presParOf" srcId="{FD4EDB0E-719D-B941-B890-33E05B702EFC}" destId="{55D02F28-2378-0841-9435-5D2F4CCD968B}" srcOrd="0" destOrd="0" presId="urn:microsoft.com/office/officeart/2005/8/layout/hierarchy5"/>
    <dgm:cxn modelId="{9C97B906-6D30-1E48-940C-A9AF81CBCFA6}" type="presParOf" srcId="{FD4EDB0E-719D-B941-B890-33E05B702EFC}" destId="{ED65D717-49D7-A841-929E-2D84E1C3F705}" srcOrd="1" destOrd="0" presId="urn:microsoft.com/office/officeart/2005/8/layout/hierarchy5"/>
    <dgm:cxn modelId="{3520D785-2072-8F48-8E35-6ADC059CA54C}" type="presParOf" srcId="{ED65D717-49D7-A841-929E-2D84E1C3F705}" destId="{031F961D-3F74-1240-A06C-0A2363EC79B5}" srcOrd="0" destOrd="0" presId="urn:microsoft.com/office/officeart/2005/8/layout/hierarchy5"/>
    <dgm:cxn modelId="{44FD0338-185C-F14A-8301-2BFD2FE50768}" type="presParOf" srcId="{031F961D-3F74-1240-A06C-0A2363EC79B5}" destId="{8B7E89A7-FE16-6948-914A-65700DA76519}" srcOrd="0" destOrd="0" presId="urn:microsoft.com/office/officeart/2005/8/layout/hierarchy5"/>
    <dgm:cxn modelId="{2D809A4B-369D-BE40-AEC6-6C1E8CEEE1D6}" type="presParOf" srcId="{ED65D717-49D7-A841-929E-2D84E1C3F705}" destId="{EDD360A7-3AB9-544E-BBF4-CEE1B01B4B7E}" srcOrd="1" destOrd="0" presId="urn:microsoft.com/office/officeart/2005/8/layout/hierarchy5"/>
    <dgm:cxn modelId="{5EC44D66-A04C-FA46-A6A0-A096D10F5E99}" type="presParOf" srcId="{EDD360A7-3AB9-544E-BBF4-CEE1B01B4B7E}" destId="{3933FE3C-EE74-5644-ABB3-BD72AAA82A62}" srcOrd="0" destOrd="0" presId="urn:microsoft.com/office/officeart/2005/8/layout/hierarchy5"/>
    <dgm:cxn modelId="{2856DAC2-2BE6-1F4A-8DDD-315CD9773813}" type="presParOf" srcId="{EDD360A7-3AB9-544E-BBF4-CEE1B01B4B7E}" destId="{706AEDF1-690A-5041-9E7C-1D01343E8CCB}" srcOrd="1" destOrd="0" presId="urn:microsoft.com/office/officeart/2005/8/layout/hierarchy5"/>
    <dgm:cxn modelId="{F0EFFFC5-8520-F442-9BDD-1287E9E503AD}" type="presParOf" srcId="{706AEDF1-690A-5041-9E7C-1D01343E8CCB}" destId="{F1A99ACE-F69E-2D4D-99DA-0EE5E855DB68}" srcOrd="0" destOrd="0" presId="urn:microsoft.com/office/officeart/2005/8/layout/hierarchy5"/>
    <dgm:cxn modelId="{54BEA256-C99C-BB42-B0FF-B72DD8BC323B}" type="presParOf" srcId="{F1A99ACE-F69E-2D4D-99DA-0EE5E855DB68}" destId="{D97C9E2D-C213-734F-B60E-BBA7EF37A19F}" srcOrd="0" destOrd="0" presId="urn:microsoft.com/office/officeart/2005/8/layout/hierarchy5"/>
    <dgm:cxn modelId="{114A042B-91F2-B94E-979B-9100AFA951E4}" type="presParOf" srcId="{706AEDF1-690A-5041-9E7C-1D01343E8CCB}" destId="{9DADD097-8A93-5342-99E8-8390F439340B}" srcOrd="1" destOrd="0" presId="urn:microsoft.com/office/officeart/2005/8/layout/hierarchy5"/>
    <dgm:cxn modelId="{FF1A586B-AA2D-A945-93B4-D3E4B839F904}" type="presParOf" srcId="{9DADD097-8A93-5342-99E8-8390F439340B}" destId="{5461BFF1-D96F-8947-A9B2-17D8F2ADD446}" srcOrd="0" destOrd="0" presId="urn:microsoft.com/office/officeart/2005/8/layout/hierarchy5"/>
    <dgm:cxn modelId="{A8AFB652-9001-084B-B467-4F8F8B0F7429}" type="presParOf" srcId="{9DADD097-8A93-5342-99E8-8390F439340B}" destId="{7E4192CE-2E72-CE4B-8768-D9DB805B3450}" srcOrd="1" destOrd="0" presId="urn:microsoft.com/office/officeart/2005/8/layout/hierarchy5"/>
    <dgm:cxn modelId="{1F48A2C2-273D-1940-81C9-ACFA74277D30}" type="presParOf" srcId="{ED65D717-49D7-A841-929E-2D84E1C3F705}" destId="{66F13031-F75E-D844-A099-232EB22FB6E2}" srcOrd="2" destOrd="0" presId="urn:microsoft.com/office/officeart/2005/8/layout/hierarchy5"/>
    <dgm:cxn modelId="{495AC441-EBD0-7146-8692-B471AF6CDF37}" type="presParOf" srcId="{66F13031-F75E-D844-A099-232EB22FB6E2}" destId="{B10FF412-A77A-5D4D-AC80-7CFFF767CC26}" srcOrd="0" destOrd="0" presId="urn:microsoft.com/office/officeart/2005/8/layout/hierarchy5"/>
    <dgm:cxn modelId="{25480655-55C8-454C-BB42-8A9DEA8F8CCA}" type="presParOf" srcId="{ED65D717-49D7-A841-929E-2D84E1C3F705}" destId="{C854021C-7DD2-FD4C-B5A9-2485D3BA72CE}" srcOrd="3" destOrd="0" presId="urn:microsoft.com/office/officeart/2005/8/layout/hierarchy5"/>
    <dgm:cxn modelId="{FD71B9CF-C46A-A746-8AB9-FFE60FDBDCCF}" type="presParOf" srcId="{C854021C-7DD2-FD4C-B5A9-2485D3BA72CE}" destId="{92CE0197-96BE-C146-9392-71643BA1F606}" srcOrd="0" destOrd="0" presId="urn:microsoft.com/office/officeart/2005/8/layout/hierarchy5"/>
    <dgm:cxn modelId="{EAEF43BD-2E3A-8346-9339-C4D762931DD7}" type="presParOf" srcId="{C854021C-7DD2-FD4C-B5A9-2485D3BA72CE}" destId="{4F51183B-8D4A-0A42-A5AA-F95ACCACE3DC}" srcOrd="1" destOrd="0" presId="urn:microsoft.com/office/officeart/2005/8/layout/hierarchy5"/>
    <dgm:cxn modelId="{3FCB9AF0-51FA-8048-B43B-75CFE77FEEED}" type="presParOf" srcId="{4F51183B-8D4A-0A42-A5AA-F95ACCACE3DC}" destId="{4953A121-5957-5A43-A424-1A2809E07536}" srcOrd="0" destOrd="0" presId="urn:microsoft.com/office/officeart/2005/8/layout/hierarchy5"/>
    <dgm:cxn modelId="{77DD7EE5-EAA0-2F47-AB96-BC3D82DABA5A}" type="presParOf" srcId="{4953A121-5957-5A43-A424-1A2809E07536}" destId="{ECD3D4EF-C09E-8C41-97CA-6D17648E0F23}" srcOrd="0" destOrd="0" presId="urn:microsoft.com/office/officeart/2005/8/layout/hierarchy5"/>
    <dgm:cxn modelId="{D8721756-7F8F-DF49-90D8-D82661005744}" type="presParOf" srcId="{4F51183B-8D4A-0A42-A5AA-F95ACCACE3DC}" destId="{95589B5A-23D4-9245-8A2C-F4BE2BD882A6}" srcOrd="1" destOrd="0" presId="urn:microsoft.com/office/officeart/2005/8/layout/hierarchy5"/>
    <dgm:cxn modelId="{52CA05B6-8D32-6349-B571-3606636A9D11}" type="presParOf" srcId="{95589B5A-23D4-9245-8A2C-F4BE2BD882A6}" destId="{BA5D4AFC-513D-904C-929B-9E59DC469C1C}" srcOrd="0" destOrd="0" presId="urn:microsoft.com/office/officeart/2005/8/layout/hierarchy5"/>
    <dgm:cxn modelId="{52821BC5-4A15-D24E-BB57-051BD9D39D99}" type="presParOf" srcId="{95589B5A-23D4-9245-8A2C-F4BE2BD882A6}" destId="{17123F71-7DB5-5A4A-868D-486B2A0BF4DF}" srcOrd="1" destOrd="0" presId="urn:microsoft.com/office/officeart/2005/8/layout/hierarchy5"/>
    <dgm:cxn modelId="{F6FCEB9E-1C2D-2B4D-A30F-A6C9874920DA}" type="presParOf" srcId="{17123F71-7DB5-5A4A-868D-486B2A0BF4DF}" destId="{AC37C01C-3DB0-E243-975F-107C623D30C4}" srcOrd="0" destOrd="0" presId="urn:microsoft.com/office/officeart/2005/8/layout/hierarchy5"/>
    <dgm:cxn modelId="{6E4F194B-6BB7-6D47-AB3D-CFE6D64CE227}" type="presParOf" srcId="{AC37C01C-3DB0-E243-975F-107C623D30C4}" destId="{9B3365CF-F5A9-B44D-8613-E6E28A16E1E7}" srcOrd="0" destOrd="0" presId="urn:microsoft.com/office/officeart/2005/8/layout/hierarchy5"/>
    <dgm:cxn modelId="{B2170E59-AA2A-634C-84FC-FB2D30E6A8D5}" type="presParOf" srcId="{17123F71-7DB5-5A4A-868D-486B2A0BF4DF}" destId="{C5848936-1CD1-484B-B263-A35F16823360}" srcOrd="1" destOrd="0" presId="urn:microsoft.com/office/officeart/2005/8/layout/hierarchy5"/>
    <dgm:cxn modelId="{3AA628F5-A49A-6B42-B065-E832FC752AE4}" type="presParOf" srcId="{C5848936-1CD1-484B-B263-A35F16823360}" destId="{1E06612D-F92A-D449-84C6-49735490689A}" srcOrd="0" destOrd="0" presId="urn:microsoft.com/office/officeart/2005/8/layout/hierarchy5"/>
    <dgm:cxn modelId="{6EBE6928-6B2E-DD4F-AC4A-20F350EF3C2C}" type="presParOf" srcId="{C5848936-1CD1-484B-B263-A35F16823360}" destId="{677CD7DF-E483-4B49-9951-22C59CD1F917}" srcOrd="1" destOrd="0" presId="urn:microsoft.com/office/officeart/2005/8/layout/hierarchy5"/>
    <dgm:cxn modelId="{E86D864A-5BD1-B146-9B06-97DC801AFAB5}" type="presParOf" srcId="{17123F71-7DB5-5A4A-868D-486B2A0BF4DF}" destId="{50C99DB9-9BB0-F04F-9BDE-6954EBC7B966}" srcOrd="2" destOrd="0" presId="urn:microsoft.com/office/officeart/2005/8/layout/hierarchy5"/>
    <dgm:cxn modelId="{0BB0D4E3-972F-9B41-A7BB-C281AE3F647E}" type="presParOf" srcId="{50C99DB9-9BB0-F04F-9BDE-6954EBC7B966}" destId="{2A472AA1-0CAB-A541-B487-A218DA1968C2}" srcOrd="0" destOrd="0" presId="urn:microsoft.com/office/officeart/2005/8/layout/hierarchy5"/>
    <dgm:cxn modelId="{9F5D79FE-E05D-FC4A-AF39-3A33F7F2E0BD}" type="presParOf" srcId="{17123F71-7DB5-5A4A-868D-486B2A0BF4DF}" destId="{94183DDD-BDAF-DB4D-9A08-A9AECD089A28}" srcOrd="3" destOrd="0" presId="urn:microsoft.com/office/officeart/2005/8/layout/hierarchy5"/>
    <dgm:cxn modelId="{D200CABB-D404-C543-8E0D-082A8F95827E}" type="presParOf" srcId="{94183DDD-BDAF-DB4D-9A08-A9AECD089A28}" destId="{7B0221F3-5D0D-5D4E-8BCD-63CF8E0DEB5D}" srcOrd="0" destOrd="0" presId="urn:microsoft.com/office/officeart/2005/8/layout/hierarchy5"/>
    <dgm:cxn modelId="{53993F05-D441-9B4C-819B-C1E89D8D9EDA}" type="presParOf" srcId="{94183DDD-BDAF-DB4D-9A08-A9AECD089A28}" destId="{C0619D3B-3E71-A84A-989D-E6D782868BD7}" srcOrd="1" destOrd="0" presId="urn:microsoft.com/office/officeart/2005/8/layout/hierarchy5"/>
    <dgm:cxn modelId="{C4EB33A6-2BC6-8A4C-ABC2-180E300E613B}" type="presParOf" srcId="{C0619D3B-3E71-A84A-989D-E6D782868BD7}" destId="{9D0A1A56-9B1F-BA4C-BE4E-A2CF6B432669}" srcOrd="0" destOrd="0" presId="urn:microsoft.com/office/officeart/2005/8/layout/hierarchy5"/>
    <dgm:cxn modelId="{B4DD86DA-427E-5642-BAA6-4E175CD39A4E}" type="presParOf" srcId="{9D0A1A56-9B1F-BA4C-BE4E-A2CF6B432669}" destId="{D6A97811-54BB-2D48-9786-C8ECD0E65D37}" srcOrd="0" destOrd="0" presId="urn:microsoft.com/office/officeart/2005/8/layout/hierarchy5"/>
    <dgm:cxn modelId="{04F8449A-1712-4348-9D79-F2DB56DBFE67}" type="presParOf" srcId="{C0619D3B-3E71-A84A-989D-E6D782868BD7}" destId="{42C111A5-AEC5-A545-8341-E43FBEB7A8CD}" srcOrd="1" destOrd="0" presId="urn:microsoft.com/office/officeart/2005/8/layout/hierarchy5"/>
    <dgm:cxn modelId="{0F36D53A-6B9A-354F-9697-9CF69FBD261F}" type="presParOf" srcId="{42C111A5-AEC5-A545-8341-E43FBEB7A8CD}" destId="{3559B619-D837-754B-8102-207C84454180}" srcOrd="0" destOrd="0" presId="urn:microsoft.com/office/officeart/2005/8/layout/hierarchy5"/>
    <dgm:cxn modelId="{21D703C8-C196-2742-BA60-B976674353F3}" type="presParOf" srcId="{42C111A5-AEC5-A545-8341-E43FBEB7A8CD}" destId="{895302B9-FCDA-2B4B-A528-938F37E874EA}" srcOrd="1" destOrd="0" presId="urn:microsoft.com/office/officeart/2005/8/layout/hierarchy5"/>
    <dgm:cxn modelId="{2CF32773-8BD5-D542-971A-90C8C333037B}" type="presParOf" srcId="{895302B9-FCDA-2B4B-A528-938F37E874EA}" destId="{A38CC815-9508-6641-B741-E8CDBD18E515}" srcOrd="0" destOrd="0" presId="urn:microsoft.com/office/officeart/2005/8/layout/hierarchy5"/>
    <dgm:cxn modelId="{0974D4E6-D669-AC4C-8A90-5DD0F24BC509}" type="presParOf" srcId="{A38CC815-9508-6641-B741-E8CDBD18E515}" destId="{04B8F778-F898-274F-8926-69CC523E0CA1}" srcOrd="0" destOrd="0" presId="urn:microsoft.com/office/officeart/2005/8/layout/hierarchy5"/>
    <dgm:cxn modelId="{654CD045-CDEF-394F-B586-CC36A1AD17D4}" type="presParOf" srcId="{895302B9-FCDA-2B4B-A528-938F37E874EA}" destId="{4D6E8784-8752-F04F-8A92-2DD7FB304353}" srcOrd="1" destOrd="0" presId="urn:microsoft.com/office/officeart/2005/8/layout/hierarchy5"/>
    <dgm:cxn modelId="{9ECF878E-E98C-1741-B132-69AB763B1BC8}" type="presParOf" srcId="{4D6E8784-8752-F04F-8A92-2DD7FB304353}" destId="{256FC380-A617-6B41-88D9-CC1DC21526CC}" srcOrd="0" destOrd="0" presId="urn:microsoft.com/office/officeart/2005/8/layout/hierarchy5"/>
    <dgm:cxn modelId="{EA59902D-758E-E947-80DF-CFBB9FAA43C9}" type="presParOf" srcId="{4D6E8784-8752-F04F-8A92-2DD7FB304353}" destId="{00260CFC-C2A6-F540-87E3-4B20056E52FC}" srcOrd="1" destOrd="0" presId="urn:microsoft.com/office/officeart/2005/8/layout/hierarchy5"/>
    <dgm:cxn modelId="{53D9EF74-1ED5-AC43-A654-CD783B9E0470}" type="presParOf" srcId="{C0619D3B-3E71-A84A-989D-E6D782868BD7}" destId="{E812A06F-B290-0F49-949F-B3F0BEDC6DD1}" srcOrd="2" destOrd="0" presId="urn:microsoft.com/office/officeart/2005/8/layout/hierarchy5"/>
    <dgm:cxn modelId="{208C6840-4333-1F41-A758-2A5D1D56494A}" type="presParOf" srcId="{E812A06F-B290-0F49-949F-B3F0BEDC6DD1}" destId="{90C33F72-A687-C24C-8E67-B03C2EA3B10B}" srcOrd="0" destOrd="0" presId="urn:microsoft.com/office/officeart/2005/8/layout/hierarchy5"/>
    <dgm:cxn modelId="{672EF803-CB66-0347-8377-09D77BA1D89A}" type="presParOf" srcId="{C0619D3B-3E71-A84A-989D-E6D782868BD7}" destId="{E5B4616F-6A6F-5444-926D-7544A04958A9}" srcOrd="3" destOrd="0" presId="urn:microsoft.com/office/officeart/2005/8/layout/hierarchy5"/>
    <dgm:cxn modelId="{F8E35FB7-6A39-EE41-BAB0-09DBC21ABA9A}" type="presParOf" srcId="{E5B4616F-6A6F-5444-926D-7544A04958A9}" destId="{C9846AA6-296A-4441-A7A1-728CAB3DCCDA}" srcOrd="0" destOrd="0" presId="urn:microsoft.com/office/officeart/2005/8/layout/hierarchy5"/>
    <dgm:cxn modelId="{9E4F5A52-DE25-FD43-AC28-CB3E0000E26E}" type="presParOf" srcId="{E5B4616F-6A6F-5444-926D-7544A04958A9}" destId="{DB273E12-5BE6-C640-ACB8-3E3857A66EFE}" srcOrd="1" destOrd="0" presId="urn:microsoft.com/office/officeart/2005/8/layout/hierarchy5"/>
    <dgm:cxn modelId="{68FBC34E-B541-A143-B095-1474C7E11D6E}" type="presParOf" srcId="{DB273E12-5BE6-C640-ACB8-3E3857A66EFE}" destId="{F418EDBA-514D-5849-8750-564C8A862E31}" srcOrd="0" destOrd="0" presId="urn:microsoft.com/office/officeart/2005/8/layout/hierarchy5"/>
    <dgm:cxn modelId="{5ECA3104-F0EA-754C-A8FE-C836A1C857EA}" type="presParOf" srcId="{F418EDBA-514D-5849-8750-564C8A862E31}" destId="{4B580FEB-6F77-5343-B986-AE10AC06D391}" srcOrd="0" destOrd="0" presId="urn:microsoft.com/office/officeart/2005/8/layout/hierarchy5"/>
    <dgm:cxn modelId="{1E5FA28A-1F02-174B-93AB-8D56598C6C26}" type="presParOf" srcId="{DB273E12-5BE6-C640-ACB8-3E3857A66EFE}" destId="{BB295847-1532-0548-94BA-F95D7E6D7091}" srcOrd="1" destOrd="0" presId="urn:microsoft.com/office/officeart/2005/8/layout/hierarchy5"/>
    <dgm:cxn modelId="{92BD40D0-A032-CF40-881B-C0B164360804}" type="presParOf" srcId="{BB295847-1532-0548-94BA-F95D7E6D7091}" destId="{D2929E26-1F90-6D49-AA14-FCEE36A6CB56}" srcOrd="0" destOrd="0" presId="urn:microsoft.com/office/officeart/2005/8/layout/hierarchy5"/>
    <dgm:cxn modelId="{10D84239-6105-1547-80C9-22396D6ACCA9}" type="presParOf" srcId="{BB295847-1532-0548-94BA-F95D7E6D7091}" destId="{17CC88A1-3A4A-8649-8ABE-A20BB8CE70FC}" srcOrd="1" destOrd="0" presId="urn:microsoft.com/office/officeart/2005/8/layout/hierarchy5"/>
    <dgm:cxn modelId="{2990149E-7D51-2742-93DA-D9F44B5C7C9C}" type="presParOf" srcId="{7E56E4D9-A020-2B4A-8DD9-6995189AF7D3}" destId="{3E663769-2BE0-6B49-BC3B-D8615EAAA421}" srcOrd="4" destOrd="0" presId="urn:microsoft.com/office/officeart/2005/8/layout/hierarchy5"/>
    <dgm:cxn modelId="{CEDEAB2A-D501-894E-87E3-33929440DC68}" type="presParOf" srcId="{3E663769-2BE0-6B49-BC3B-D8615EAAA421}" destId="{6E9C2A4E-9125-5649-BA8E-5A6960930B11}" srcOrd="0" destOrd="0" presId="urn:microsoft.com/office/officeart/2005/8/layout/hierarchy5"/>
    <dgm:cxn modelId="{9C1E413C-DEF6-504C-9705-0AA9812D105F}" type="presParOf" srcId="{7E56E4D9-A020-2B4A-8DD9-6995189AF7D3}" destId="{4BCCDD43-2CCE-7D40-B67E-F22DF2783F0C}" srcOrd="5" destOrd="0" presId="urn:microsoft.com/office/officeart/2005/8/layout/hierarchy5"/>
    <dgm:cxn modelId="{78698B9A-1A1C-914D-BA12-4B3CA2E5F5C3}" type="presParOf" srcId="{4BCCDD43-2CCE-7D40-B67E-F22DF2783F0C}" destId="{05FE9CF1-B2D6-2043-8D0C-D2516ECD6FB0}" srcOrd="0" destOrd="0" presId="urn:microsoft.com/office/officeart/2005/8/layout/hierarchy5"/>
    <dgm:cxn modelId="{B00FDCC4-9DB9-EE47-9ABB-0FAF49683BBA}" type="presParOf" srcId="{4BCCDD43-2CCE-7D40-B67E-F22DF2783F0C}" destId="{E6111608-23BB-EA4C-A9AD-5891D3777124}" srcOrd="1" destOrd="0" presId="urn:microsoft.com/office/officeart/2005/8/layout/hierarchy5"/>
    <dgm:cxn modelId="{34557222-FADB-A74C-B321-C985F988AF11}" type="presParOf" srcId="{E810B35D-2F6A-C347-9837-B725ECEB6BA6}" destId="{053079AC-AB80-4A4E-9454-1445EF0FF5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A04E6-6ECB-174A-B47B-4AF061089939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7A156F40-84C6-D04B-A9E8-0B7B318B6314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6157A8DE-3157-6B49-A977-44808B213260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6E2161E9-025B-7443-9DE0-1B8010F25B0F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638928BC-A0D7-2B4D-921E-A244E72C865C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85AE1680-5067-4346-860E-617684391B59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0039DAF4-8078-FD48-A97F-5B4FA0E13C5A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2CEFFF56-4024-1344-B1B0-7DFC8B534CF9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648E149B-6A38-B347-85BC-51D5020242FC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86CDDA53-7398-9042-8529-51861FB8599A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1803D665-855D-A946-8BE6-72B35354D4C2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791983BA-4123-064A-B405-579133C65091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C4309248-2CAE-B741-8D1D-F38B65725061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4EDFD27A-C49E-0849-8C5D-73564B4D7BC2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02F46EB7-14D6-6247-A20A-E9EDFFDD42A7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2BB6AD10-EA8E-364B-A710-86FC374F9D7D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E6C330B8-17BB-D346-82F9-46A5D0903E29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61336A75-023A-CF43-B108-D55B358908CD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454C1C7A-0FC3-DC41-9EAE-98B13D0DC015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CCA9419D-5725-A449-ABD9-B18D94079C59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45E5189E-6CD8-9B45-ADB5-607ED9FFE9CF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61326D9-424B-7343-B214-76D5945E96F4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A9947B1A-A312-4C49-B32F-643195E1C32D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9CF96DB3-4D3D-CA4E-91E9-4EF16B68CCEB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8BBCF023-E26F-A94C-9EE1-680C6B583360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D4D053EC-BC3E-F04E-84F7-764715734C82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B5E8F1F6-8C42-6641-BB29-EE86BACD2D7D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E3F2A417-BB34-454B-B301-E7D23E3C5B4A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64178" y="2592140"/>
        <a:ext cx="25737" cy="25737"/>
      </dsp:txXfrm>
    </dsp:sp>
    <dsp:sp modelId="{6678AA4B-FF2B-374E-9A93-A24980238AAD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CA8435D7-F2B6-E24F-BD84-14328EAF8F18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93464" y="2784956"/>
        <a:ext cx="17502" cy="17502"/>
      </dsp:txXfrm>
    </dsp:sp>
    <dsp:sp modelId="{CBBE8E26-CE5D-2C4C-986E-FFE25B5DD7C9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067C26F4-E49C-1A40-8288-778170D4707F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657131"/>
        <a:ext cx="21554" cy="21554"/>
      </dsp:txXfrm>
    </dsp:sp>
    <dsp:sp modelId="{C7F99CC8-AB7B-1C4F-AD23-638B3C7C65C5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E7AB959E-C2C7-AF4C-ACE1-3029E68EB380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908728"/>
        <a:ext cx="21554" cy="21554"/>
      </dsp:txXfrm>
    </dsp:sp>
    <dsp:sp modelId="{919447F7-5747-2246-BA3D-F55B97DECFD8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48647FC0-C3CD-4340-9024-0926AF78BCC7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2908728"/>
        <a:ext cx="21554" cy="21554"/>
      </dsp:txXfrm>
    </dsp:sp>
    <dsp:sp modelId="{1F655178-42E2-0541-BB61-49E28328A8E2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991F77CA-CF3D-C847-8FF4-7C00A81DDF8A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2784956"/>
        <a:ext cx="17502" cy="17502"/>
      </dsp:txXfrm>
    </dsp:sp>
    <dsp:sp modelId="{54F65CCA-5D18-7342-9405-31C1978B253F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F989B1C3-B817-2143-8B73-C4C0D6490BE2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AFD75C9E-F79A-1F45-A529-6D1C425BFDA4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9CCE80F4-D031-DD44-B62D-2956B28578A7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75E261AD-37A4-6B4C-AB0C-8B7721FA13B7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  <a:endParaRPr lang="zh-TW" altLang="en-US" sz="2100" kern="1200" dirty="0"/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49C80EC6-693A-5E4F-A874-0A2DD89D3A19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64178" y="2592140"/>
        <a:ext cx="25737" cy="25737"/>
      </dsp:txXfrm>
    </dsp:sp>
    <dsp:sp modelId="{99F03998-1B2F-5140-A318-FE5153C58B08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  <a:endParaRPr lang="zh-TW" altLang="en-US" sz="2100" kern="1200" dirty="0"/>
        </a:p>
      </dsp:txBody>
      <dsp:txXfrm>
        <a:off x="2464887" y="2587743"/>
        <a:ext cx="849488" cy="411928"/>
      </dsp:txXfrm>
    </dsp:sp>
    <dsp:sp modelId="{2FFA1553-DA15-E149-8446-4B96DD432889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93464" y="2784956"/>
        <a:ext cx="17502" cy="17502"/>
      </dsp:txXfrm>
    </dsp:sp>
    <dsp:sp modelId="{CFBE0596-F451-4A4F-B1D9-78849098AC9D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5D51A832-6681-D644-B9AB-4A3EADE22BBF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657131"/>
        <a:ext cx="21554" cy="21554"/>
      </dsp:txXfrm>
    </dsp:sp>
    <dsp:sp modelId="{979FA97D-BDE8-4147-BFB3-DF2D2FE3FD64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344BE591-FEC9-A94E-8248-404B5742381B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908728"/>
        <a:ext cx="21554" cy="21554"/>
      </dsp:txXfrm>
    </dsp:sp>
    <dsp:sp modelId="{3B7BD200-FB85-524C-8646-0F87786AE18E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A851EE33-0549-EB4C-BEDD-901B0851B456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2908728"/>
        <a:ext cx="21554" cy="21554"/>
      </dsp:txXfrm>
    </dsp:sp>
    <dsp:sp modelId="{BABAFDDF-5D35-5640-8040-DB88AD0463F5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A3921D-98E8-E249-8191-8FA009A32D87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2784956"/>
        <a:ext cx="17502" cy="17502"/>
      </dsp:txXfrm>
    </dsp:sp>
    <dsp:sp modelId="{AD5E5B38-C8A3-E642-B6DA-1B3966814A2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31C5A0E-E64B-9843-BDD6-4CE9B0A92003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899CF7EE-8835-D448-A18C-9D532753B3B1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C42689E7-0518-544F-8BE8-23EA8A0DFD53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9CB0176B-0B41-9744-A992-979102500107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  <a:endParaRPr lang="zh-TW" altLang="en-US" sz="2100" kern="1200" dirty="0"/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BFE0687B-21E1-AE4F-A2F7-2CCCF4F1A96F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64178" y="2592140"/>
        <a:ext cx="25737" cy="25737"/>
      </dsp:txXfrm>
    </dsp:sp>
    <dsp:sp modelId="{BED4049C-862C-324E-A4D0-63527C76C5F4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EBD0416F-0D21-FC45-AC38-8D4497DB17D7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93464" y="2784956"/>
        <a:ext cx="17502" cy="17502"/>
      </dsp:txXfrm>
    </dsp:sp>
    <dsp:sp modelId="{0B24420D-E830-074B-BB6D-01C29EC21167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C0B4589E-7525-F948-B6C7-005E7FFD0C56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657131"/>
        <a:ext cx="21554" cy="21554"/>
      </dsp:txXfrm>
    </dsp:sp>
    <dsp:sp modelId="{87A7DC6B-89C3-6B47-9EF4-8CB5C8C7B0A3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28D48518-2C56-8443-8583-46EF1A2ECBD8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908728"/>
        <a:ext cx="21554" cy="21554"/>
      </dsp:txXfrm>
    </dsp:sp>
    <dsp:sp modelId="{56887C89-FCC9-3A47-9780-24C714F3128B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48B7742E-75D1-FD45-99C3-853E21CE070F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2908728"/>
        <a:ext cx="21554" cy="21554"/>
      </dsp:txXfrm>
    </dsp:sp>
    <dsp:sp modelId="{3FDA80E5-7E32-854B-A14D-23E3B746974A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E70FB50F-6FFB-D64C-A7CD-FA1E251543C0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2784956"/>
        <a:ext cx="17502" cy="17502"/>
      </dsp:txXfrm>
    </dsp:sp>
    <dsp:sp modelId="{A0038A30-3433-B749-9A58-C07A1C1DD9D6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DAED0195-4EDD-0243-B95D-A9B3E99A2040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889BC9FF-9E4F-9B41-AC9F-B266026334CE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C315CF1A-CB45-3D48-BA96-F35DA45C56C2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1FBD9EBC-AE6F-AA41-93EC-ADCD911830C2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  <a:endParaRPr lang="zh-TW" altLang="en-US" sz="2100" kern="1200" dirty="0"/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35A29448-BF84-F44D-A420-6F64EADFC7BF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908728"/>
        <a:ext cx="21554" cy="21554"/>
      </dsp:txXfrm>
    </dsp:sp>
    <dsp:sp modelId="{A915EFA8-0B58-C246-AB56-96B782BE1F56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6646CF57-7109-2245-A04F-4179F8E563A3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2908728"/>
        <a:ext cx="21554" cy="21554"/>
      </dsp:txXfrm>
    </dsp:sp>
    <dsp:sp modelId="{CF91C2D1-BCD9-0440-B3B7-16C7972DD4F8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225B79BA-840F-7942-A9F8-29CFE034545D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2784956"/>
        <a:ext cx="17502" cy="17502"/>
      </dsp:txXfrm>
    </dsp:sp>
    <dsp:sp modelId="{A3C8FAFB-4AF3-164F-8090-AD70982682C5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4827219C-7C22-864F-A3E1-612C486A3DD8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2CB2242F-68D0-F049-B6DF-587512CA1447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CB6C7C5B-AD75-B546-9C4A-D5F9149752FA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16BA793B-0468-1E49-B170-4A95D2AA9E6E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A04E6-6ECB-174A-B47B-4AF061089939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7A156F40-84C6-D04B-A9E8-0B7B318B6314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6157A8DE-3157-6B49-A977-44808B213260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6E2161E9-025B-7443-9DE0-1B8010F25B0F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638928BC-A0D7-2B4D-921E-A244E72C865C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85AE1680-5067-4346-860E-617684391B59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0039DAF4-8078-FD48-A97F-5B4FA0E13C5A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2CEFFF56-4024-1344-B1B0-7DFC8B534CF9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648E149B-6A38-B347-85BC-51D5020242FC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86CDDA53-7398-9042-8529-51861FB8599A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1803D665-855D-A946-8BE6-72B35354D4C2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791983BA-4123-064A-B405-579133C65091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C4309248-2CAE-B741-8D1D-F38B65725061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4EDFD27A-C49E-0849-8C5D-73564B4D7BC2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02F46EB7-14D6-6247-A20A-E9EDFFDD42A7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2BB6AD10-EA8E-364B-A710-86FC374F9D7D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E6C330B8-17BB-D346-82F9-46A5D0903E29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61336A75-023A-CF43-B108-D55B358908CD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454C1C7A-0FC3-DC41-9EAE-98B13D0DC015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CCA9419D-5725-A449-ABD9-B18D94079C59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45E5189E-6CD8-9B45-ADB5-607ED9FFE9CF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61326D9-424B-7343-B214-76D5945E96F4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A9947B1A-A312-4C49-B32F-643195E1C32D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9CF96DB3-4D3D-CA4E-91E9-4EF16B68CCEB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8BBCF023-E26F-A94C-9EE1-680C6B583360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smtClean="0">
              <a:latin typeface="Inconsolata"/>
              <a:cs typeface="Inconsolata"/>
            </a:rPr>
            <a:t>Empty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7365561" y="3090937"/>
        <a:ext cx="849488" cy="411928"/>
      </dsp:txXfrm>
    </dsp:sp>
    <dsp:sp modelId="{D4D053EC-BC3E-F04E-84F7-764715734C82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B5E8F1F6-8C42-6641-BB29-EE86BACD2D7D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1DFDA20-A3A1-534A-B27C-D0B38FEF0E6E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F52AFFB8-A5A4-A04C-B047-949DFF5D0ED0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7CCDDFFF-C267-634E-AB24-CF4A70D9DDAA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B38F995C-2AEC-7142-95A5-0D799F4C86BA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1DFDA20-A3A1-534A-B27C-D0B38FEF0E6E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F52AFFB8-A5A4-A04C-B047-949DFF5D0ED0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7CCDDFFF-C267-634E-AB24-CF4A70D9DDAA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B38F995C-2AEC-7142-95A5-0D799F4C86BA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A04E6-6ECB-174A-B47B-4AF061089939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7A156F40-84C6-D04B-A9E8-0B7B318B6314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6157A8DE-3157-6B49-A977-44808B213260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6E2161E9-025B-7443-9DE0-1B8010F25B0F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638928BC-A0D7-2B4D-921E-A244E72C865C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85AE1680-5067-4346-860E-617684391B59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0039DAF4-8078-FD48-A97F-5B4FA0E13C5A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2CEFFF56-4024-1344-B1B0-7DFC8B534CF9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648E149B-6A38-B347-85BC-51D5020242FC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86CDDA53-7398-9042-8529-51861FB8599A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1803D665-855D-A946-8BE6-72B35354D4C2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791983BA-4123-064A-B405-579133C65091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C4309248-2CAE-B741-8D1D-F38B65725061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4EDFD27A-C49E-0849-8C5D-73564B4D7BC2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02F46EB7-14D6-6247-A20A-E9EDFFDD42A7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2BB6AD10-EA8E-364B-A710-86FC374F9D7D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E6C330B8-17BB-D346-82F9-46A5D0903E29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61336A75-023A-CF43-B108-D55B358908CD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454C1C7A-0FC3-DC41-9EAE-98B13D0DC015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CCA9419D-5725-A449-ABD9-B18D94079C59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45E5189E-6CD8-9B45-ADB5-607ED9FFE9CF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61326D9-424B-7343-B214-76D5945E96F4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A9947B1A-A312-4C49-B32F-643195E1C32D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9CF96DB3-4D3D-CA4E-91E9-4EF16B68CCEB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8BBCF023-E26F-A94C-9EE1-680C6B583360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D4D053EC-BC3E-F04E-84F7-764715734C82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B5E8F1F6-8C42-6641-BB29-EE86BACD2D7D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A04E6-6ECB-174A-B47B-4AF061089939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7A156F40-84C6-D04B-A9E8-0B7B318B6314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6157A8DE-3157-6B49-A977-44808B213260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6E2161E9-025B-7443-9DE0-1B8010F25B0F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638928BC-A0D7-2B4D-921E-A244E72C865C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85AE1680-5067-4346-860E-617684391B59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0039DAF4-8078-FD48-A97F-5B4FA0E13C5A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2CEFFF56-4024-1344-B1B0-7DFC8B534CF9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648E149B-6A38-B347-85BC-51D5020242FC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86CDDA53-7398-9042-8529-51861FB8599A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1803D665-855D-A946-8BE6-72B35354D4C2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791983BA-4123-064A-B405-579133C65091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C4309248-2CAE-B741-8D1D-F38B65725061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4EDFD27A-C49E-0849-8C5D-73564B4D7BC2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02F46EB7-14D6-6247-A20A-E9EDFFDD42A7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2BB6AD10-EA8E-364B-A710-86FC374F9D7D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E6C330B8-17BB-D346-82F9-46A5D0903E29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61336A75-023A-CF43-B108-D55B358908CD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454C1C7A-0FC3-DC41-9EAE-98B13D0DC015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CCA9419D-5725-A449-ABD9-B18D94079C59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45E5189E-6CD8-9B45-ADB5-607ED9FFE9CF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A61326D9-424B-7343-B214-76D5945E96F4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A9947B1A-A312-4C49-B32F-643195E1C32D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9CF96DB3-4D3D-CA4E-91E9-4EF16B68CCEB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8BBCF023-E26F-A94C-9EE1-680C6B583360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D4D053EC-BC3E-F04E-84F7-764715734C82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B5E8F1F6-8C42-6641-BB29-EE86BACD2D7D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4F813635-EA14-FD44-9FF0-CC4CCB4BEC36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043127" y="2407560"/>
        <a:ext cx="17502" cy="17502"/>
      </dsp:txXfrm>
    </dsp:sp>
    <dsp:sp modelId="{779EAEFE-5396-1144-B8A3-57EE6D12506E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1239718" y="2210347"/>
        <a:ext cx="849488" cy="411928"/>
      </dsp:txXfrm>
    </dsp:sp>
    <dsp:sp modelId="{28B57F41-3989-794C-A9B2-A9ED78F590A7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64178" y="2214745"/>
        <a:ext cx="25737" cy="25737"/>
      </dsp:txXfrm>
    </dsp:sp>
    <dsp:sp modelId="{3C044099-6FAF-F64D-B9EC-1F6E990F6FCB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97D53DD0-C2CE-354A-B192-7488D937941A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93464" y="2030164"/>
        <a:ext cx="17502" cy="17502"/>
      </dsp:txXfrm>
    </dsp:sp>
    <dsp:sp modelId="{8547B2AD-65BF-3F4A-8F1B-0AD8D37AFD2C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9D07F14E-1077-914E-A7BC-263B268D744F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64178" y="2592140"/>
        <a:ext cx="25737" cy="25737"/>
      </dsp:txXfrm>
    </dsp:sp>
    <dsp:sp modelId="{91B7B979-7C67-4B4E-8543-39F44E0A95B9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3A1630A6-A11C-F444-B4F0-738C2FE51AAD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93464" y="2784956"/>
        <a:ext cx="17502" cy="17502"/>
      </dsp:txXfrm>
    </dsp:sp>
    <dsp:sp modelId="{57822517-94FF-6247-B793-9E4DFF85C4E9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854A3704-6428-4C47-9A7F-963AB2B3809B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657131"/>
        <a:ext cx="21554" cy="21554"/>
      </dsp:txXfrm>
    </dsp:sp>
    <dsp:sp modelId="{4E8E6027-01E9-7D40-8F06-817BA54E96C9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D2CD6B97-CC42-AF4F-AB5D-F894539626A0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16607" y="2908728"/>
        <a:ext cx="21554" cy="21554"/>
      </dsp:txXfrm>
    </dsp:sp>
    <dsp:sp modelId="{8CE11622-1270-A74A-B072-A9A239071BCF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73644D51-7506-E944-A73E-E12B6DEBD6CE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2908728"/>
        <a:ext cx="21554" cy="21554"/>
      </dsp:txXfrm>
    </dsp:sp>
    <dsp:sp modelId="{62B18E51-23AF-5E46-898A-71F91CFCFD51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6849B3D4-3964-3743-8AC6-E42132F8EFC4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2784956"/>
        <a:ext cx="17502" cy="17502"/>
      </dsp:txXfrm>
    </dsp:sp>
    <dsp:sp modelId="{5EFACB71-CB0E-C34D-977D-5E2A2B040A71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93322A2B-6AA7-6943-8C9F-7D2CA2360517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41775" y="3160325"/>
        <a:ext cx="21554" cy="21554"/>
      </dsp:txXfrm>
    </dsp:sp>
    <dsp:sp modelId="{4CE68C60-6EF3-434C-BD37-FB36A4B7F28B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178439B0-F8EA-0240-9F51-B80AAABAB150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168970" y="3288150"/>
        <a:ext cx="17502" cy="17502"/>
      </dsp:txXfrm>
    </dsp:sp>
    <dsp:sp modelId="{51BE1A31-4AE8-BF42-A0E6-BB8FBBBD6F83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  <a:endParaRPr lang="zh-TW" altLang="en-US" sz="2100" kern="1200" dirty="0"/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F867-1A7A-4446-A053-A40303DB35CE}">
      <dsp:nvSpPr>
        <dsp:cNvPr id="0" name=""/>
        <dsp:cNvSpPr/>
      </dsp:nvSpPr>
      <dsp:spPr>
        <a:xfrm>
          <a:off x="1734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S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4550" y="2210347"/>
        <a:ext cx="849488" cy="411928"/>
      </dsp:txXfrm>
    </dsp:sp>
    <dsp:sp modelId="{FFE61F10-2E9E-F747-96FA-18547165C978}">
      <dsp:nvSpPr>
        <dsp:cNvPr id="0" name=""/>
        <dsp:cNvSpPr/>
      </dsp:nvSpPr>
      <dsp:spPr>
        <a:xfrm rot="18289469">
          <a:off x="745391" y="2157155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149390"/>
        <a:ext cx="30648" cy="30648"/>
      </dsp:txXfrm>
    </dsp:sp>
    <dsp:sp modelId="{221C9CAF-3F59-0049-B336-F958E62B9617}">
      <dsp:nvSpPr>
        <dsp:cNvPr id="0" name=""/>
        <dsp:cNvSpPr/>
      </dsp:nvSpPr>
      <dsp:spPr>
        <a:xfrm>
          <a:off x="1226902" y="169433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"{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1707153"/>
        <a:ext cx="849488" cy="411928"/>
      </dsp:txXfrm>
    </dsp:sp>
    <dsp:sp modelId="{070CAA69-03B0-F24C-9492-720899E6B160}">
      <dsp:nvSpPr>
        <dsp:cNvPr id="0" name=""/>
        <dsp:cNvSpPr/>
      </dsp:nvSpPr>
      <dsp:spPr>
        <a:xfrm>
          <a:off x="876854" y="2408753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43127" y="2407560"/>
        <a:ext cx="17502" cy="17502"/>
      </dsp:txXfrm>
    </dsp:sp>
    <dsp:sp modelId="{55D02F28-2378-0841-9435-5D2F4CCD968B}">
      <dsp:nvSpPr>
        <dsp:cNvPr id="0" name=""/>
        <dsp:cNvSpPr/>
      </dsp:nvSpPr>
      <dsp:spPr>
        <a:xfrm>
          <a:off x="1226902" y="219753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210347"/>
        <a:ext cx="849488" cy="411928"/>
      </dsp:txXfrm>
    </dsp:sp>
    <dsp:sp modelId="{031F961D-3F74-1240-A06C-0A2363EC79B5}">
      <dsp:nvSpPr>
        <dsp:cNvPr id="0" name=""/>
        <dsp:cNvSpPr/>
      </dsp:nvSpPr>
      <dsp:spPr>
        <a:xfrm rot="18770822">
          <a:off x="2019675" y="2220055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214745"/>
        <a:ext cx="25737" cy="25737"/>
      </dsp:txXfrm>
    </dsp:sp>
    <dsp:sp modelId="{3933FE3C-EE74-5644-ABB3-BD72AAA82A62}">
      <dsp:nvSpPr>
        <dsp:cNvPr id="0" name=""/>
        <dsp:cNvSpPr/>
      </dsp:nvSpPr>
      <dsp:spPr>
        <a:xfrm>
          <a:off x="2452071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2464887" y="1832951"/>
        <a:ext cx="849488" cy="411928"/>
      </dsp:txXfrm>
    </dsp:sp>
    <dsp:sp modelId="{F1A99ACE-F69E-2D4D-99DA-0EE5E855DB68}">
      <dsp:nvSpPr>
        <dsp:cNvPr id="0" name=""/>
        <dsp:cNvSpPr/>
      </dsp:nvSpPr>
      <dsp:spPr>
        <a:xfrm>
          <a:off x="3327191" y="2031357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030164"/>
        <a:ext cx="17502" cy="17502"/>
      </dsp:txXfrm>
    </dsp:sp>
    <dsp:sp modelId="{5461BFF1-D96F-8947-A9B2-17D8F2ADD446}">
      <dsp:nvSpPr>
        <dsp:cNvPr id="0" name=""/>
        <dsp:cNvSpPr/>
      </dsp:nvSpPr>
      <dsp:spPr>
        <a:xfrm>
          <a:off x="3677239" y="182013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(4)</a:t>
          </a:r>
        </a:p>
      </dsp:txBody>
      <dsp:txXfrm>
        <a:off x="3690055" y="1832951"/>
        <a:ext cx="849488" cy="411928"/>
      </dsp:txXfrm>
    </dsp:sp>
    <dsp:sp modelId="{66F13031-F75E-D844-A099-232EB22FB6E2}">
      <dsp:nvSpPr>
        <dsp:cNvPr id="0" name=""/>
        <dsp:cNvSpPr/>
      </dsp:nvSpPr>
      <dsp:spPr>
        <a:xfrm rot="2829178">
          <a:off x="2019675" y="2597450"/>
          <a:ext cx="514743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514743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2264178" y="2592140"/>
        <a:ext cx="25737" cy="25737"/>
      </dsp:txXfrm>
    </dsp:sp>
    <dsp:sp modelId="{92CE0197-96BE-C146-9392-71643BA1F606}">
      <dsp:nvSpPr>
        <dsp:cNvPr id="0" name=""/>
        <dsp:cNvSpPr/>
      </dsp:nvSpPr>
      <dsp:spPr>
        <a:xfrm>
          <a:off x="2452071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2464887" y="2587743"/>
        <a:ext cx="849488" cy="411928"/>
      </dsp:txXfrm>
    </dsp:sp>
    <dsp:sp modelId="{4953A121-5957-5A43-A424-1A2809E07536}">
      <dsp:nvSpPr>
        <dsp:cNvPr id="0" name=""/>
        <dsp:cNvSpPr/>
      </dsp:nvSpPr>
      <dsp:spPr>
        <a:xfrm>
          <a:off x="3327191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3493464" y="2784956"/>
        <a:ext cx="17502" cy="17502"/>
      </dsp:txXfrm>
    </dsp:sp>
    <dsp:sp modelId="{BA5D4AFC-513D-904C-929B-9E59DC469C1C}">
      <dsp:nvSpPr>
        <dsp:cNvPr id="0" name=""/>
        <dsp:cNvSpPr/>
      </dsp:nvSpPr>
      <dsp:spPr>
        <a:xfrm>
          <a:off x="3677239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E1a</a:t>
          </a:r>
        </a:p>
      </dsp:txBody>
      <dsp:txXfrm>
        <a:off x="3690055" y="2587743"/>
        <a:ext cx="849488" cy="411928"/>
      </dsp:txXfrm>
    </dsp:sp>
    <dsp:sp modelId="{AC37C01C-3DB0-E243-975F-107C623D30C4}">
      <dsp:nvSpPr>
        <dsp:cNvPr id="0" name=""/>
        <dsp:cNvSpPr/>
      </dsp:nvSpPr>
      <dsp:spPr>
        <a:xfrm rot="19457599">
          <a:off x="4511841" y="2660350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657131"/>
        <a:ext cx="21554" cy="21554"/>
      </dsp:txXfrm>
    </dsp:sp>
    <dsp:sp modelId="{1E06612D-F92A-D449-84C6-49735490689A}">
      <dsp:nvSpPr>
        <dsp:cNvPr id="0" name=""/>
        <dsp:cNvSpPr/>
      </dsp:nvSpPr>
      <dsp:spPr>
        <a:xfrm>
          <a:off x="4902408" y="2323330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r>
            <a:rPr lang="en-US" altLang="zh-TW" sz="2100" kern="1200" dirty="0" smtClean="0">
              <a:latin typeface="Inconsolata"/>
              <a:cs typeface="Inconsolata"/>
            </a:rPr>
            <a:t>+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en-US" altLang="zh-TW" sz="2100" kern="1200" dirty="0" smtClean="0">
            <a:latin typeface="Inconsolata"/>
            <a:cs typeface="Inconsolata"/>
          </a:endParaRPr>
        </a:p>
      </dsp:txBody>
      <dsp:txXfrm>
        <a:off x="4915224" y="2336146"/>
        <a:ext cx="849488" cy="411928"/>
      </dsp:txXfrm>
    </dsp:sp>
    <dsp:sp modelId="{50C99DB9-9BB0-F04F-9BDE-6954EBC7B966}">
      <dsp:nvSpPr>
        <dsp:cNvPr id="0" name=""/>
        <dsp:cNvSpPr/>
      </dsp:nvSpPr>
      <dsp:spPr>
        <a:xfrm rot="2142401">
          <a:off x="4511841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4716607" y="2908728"/>
        <a:ext cx="21554" cy="21554"/>
      </dsp:txXfrm>
    </dsp:sp>
    <dsp:sp modelId="{7B0221F3-5D0D-5D4E-8BCD-63CF8E0DEB5D}">
      <dsp:nvSpPr>
        <dsp:cNvPr id="0" name=""/>
        <dsp:cNvSpPr/>
      </dsp:nvSpPr>
      <dsp:spPr>
        <a:xfrm>
          <a:off x="4902408" y="2826524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</a:t>
          </a:r>
        </a:p>
      </dsp:txBody>
      <dsp:txXfrm>
        <a:off x="4915224" y="2839340"/>
        <a:ext cx="849488" cy="411928"/>
      </dsp:txXfrm>
    </dsp:sp>
    <dsp:sp modelId="{9D0A1A56-9B1F-BA4C-BE4E-A2CF6B432669}">
      <dsp:nvSpPr>
        <dsp:cNvPr id="0" name=""/>
        <dsp:cNvSpPr/>
      </dsp:nvSpPr>
      <dsp:spPr>
        <a:xfrm rot="19457599">
          <a:off x="5737009" y="2911947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2908728"/>
        <a:ext cx="21554" cy="21554"/>
      </dsp:txXfrm>
    </dsp:sp>
    <dsp:sp modelId="{3559B619-D837-754B-8102-207C84454180}">
      <dsp:nvSpPr>
        <dsp:cNvPr id="0" name=""/>
        <dsp:cNvSpPr/>
      </dsp:nvSpPr>
      <dsp:spPr>
        <a:xfrm>
          <a:off x="6127576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F</a:t>
          </a:r>
        </a:p>
      </dsp:txBody>
      <dsp:txXfrm>
        <a:off x="6140392" y="2587743"/>
        <a:ext cx="849488" cy="411928"/>
      </dsp:txXfrm>
    </dsp:sp>
    <dsp:sp modelId="{A38CC815-9508-6641-B741-E8CDBD18E515}">
      <dsp:nvSpPr>
        <dsp:cNvPr id="0" name=""/>
        <dsp:cNvSpPr/>
      </dsp:nvSpPr>
      <dsp:spPr>
        <a:xfrm>
          <a:off x="7002697" y="2786148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2784956"/>
        <a:ext cx="17502" cy="17502"/>
      </dsp:txXfrm>
    </dsp:sp>
    <dsp:sp modelId="{256FC380-A617-6B41-88D9-CC1DC21526CC}">
      <dsp:nvSpPr>
        <dsp:cNvPr id="0" name=""/>
        <dsp:cNvSpPr/>
      </dsp:nvSpPr>
      <dsp:spPr>
        <a:xfrm>
          <a:off x="7352745" y="2574927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err="1" smtClean="0">
              <a:latin typeface="Inconsolata"/>
              <a:cs typeface="Inconsolata"/>
            </a:rPr>
            <a:t>Num</a:t>
          </a:r>
          <a:r>
            <a:rPr lang="en-US" altLang="zh-TW" sz="2100" kern="1200" dirty="0" smtClean="0">
              <a:latin typeface="Inconsolata"/>
              <a:cs typeface="Inconsolata"/>
            </a:rPr>
            <a:t>(3)</a:t>
          </a:r>
        </a:p>
      </dsp:txBody>
      <dsp:txXfrm>
        <a:off x="7365561" y="2587743"/>
        <a:ext cx="849488" cy="411928"/>
      </dsp:txXfrm>
    </dsp:sp>
    <dsp:sp modelId="{E812A06F-B290-0F49-949F-B3F0BEDC6DD1}">
      <dsp:nvSpPr>
        <dsp:cNvPr id="0" name=""/>
        <dsp:cNvSpPr/>
      </dsp:nvSpPr>
      <dsp:spPr>
        <a:xfrm rot="2142401">
          <a:off x="5737009" y="3163544"/>
          <a:ext cx="431085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431085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5941775" y="3160325"/>
        <a:ext cx="21554" cy="21554"/>
      </dsp:txXfrm>
    </dsp:sp>
    <dsp:sp modelId="{C9846AA6-296A-4441-A7A1-728CAB3DCCDA}">
      <dsp:nvSpPr>
        <dsp:cNvPr id="0" name=""/>
        <dsp:cNvSpPr/>
      </dsp:nvSpPr>
      <dsp:spPr>
        <a:xfrm>
          <a:off x="6127576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E1</a:t>
          </a:r>
        </a:p>
      </dsp:txBody>
      <dsp:txXfrm>
        <a:off x="6140392" y="3090937"/>
        <a:ext cx="849488" cy="411928"/>
      </dsp:txXfrm>
    </dsp:sp>
    <dsp:sp modelId="{F418EDBA-514D-5849-8750-564C8A862E31}">
      <dsp:nvSpPr>
        <dsp:cNvPr id="0" name=""/>
        <dsp:cNvSpPr/>
      </dsp:nvSpPr>
      <dsp:spPr>
        <a:xfrm>
          <a:off x="7002697" y="3289342"/>
          <a:ext cx="350048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350048" y="75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7168970" y="3288150"/>
        <a:ext cx="17502" cy="17502"/>
      </dsp:txXfrm>
    </dsp:sp>
    <dsp:sp modelId="{D2929E26-1F90-6D49-AA14-FCEE36A6CB56}">
      <dsp:nvSpPr>
        <dsp:cNvPr id="0" name=""/>
        <dsp:cNvSpPr/>
      </dsp:nvSpPr>
      <dsp:spPr>
        <a:xfrm>
          <a:off x="7352745" y="3078121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Empty</a:t>
          </a:r>
        </a:p>
      </dsp:txBody>
      <dsp:txXfrm>
        <a:off x="7365561" y="3090937"/>
        <a:ext cx="849488" cy="411928"/>
      </dsp:txXfrm>
    </dsp:sp>
    <dsp:sp modelId="{3E663769-2BE0-6B49-BC3B-D8615EAAA421}">
      <dsp:nvSpPr>
        <dsp:cNvPr id="0" name=""/>
        <dsp:cNvSpPr/>
      </dsp:nvSpPr>
      <dsp:spPr>
        <a:xfrm rot="3310531">
          <a:off x="745391" y="2660350"/>
          <a:ext cx="612974" cy="15117"/>
        </a:xfrm>
        <a:custGeom>
          <a:avLst/>
          <a:gdLst/>
          <a:ahLst/>
          <a:cxnLst/>
          <a:rect l="0" t="0" r="0" b="0"/>
          <a:pathLst>
            <a:path>
              <a:moveTo>
                <a:pt x="0" y="7558"/>
              </a:moveTo>
              <a:lnTo>
                <a:pt x="612974" y="7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Inconsolata"/>
            <a:cs typeface="Inconsolata"/>
          </a:endParaRPr>
        </a:p>
      </dsp:txBody>
      <dsp:txXfrm>
        <a:off x="1036554" y="2652584"/>
        <a:ext cx="30648" cy="30648"/>
      </dsp:txXfrm>
    </dsp:sp>
    <dsp:sp modelId="{05FE9CF1-B2D6-2043-8D0C-D2516ECD6FB0}">
      <dsp:nvSpPr>
        <dsp:cNvPr id="0" name=""/>
        <dsp:cNvSpPr/>
      </dsp:nvSpPr>
      <dsp:spPr>
        <a:xfrm>
          <a:off x="1226902" y="2700725"/>
          <a:ext cx="875120" cy="43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Inconsolata"/>
              <a:cs typeface="Inconsolata"/>
            </a:rPr>
            <a:t>"}</a:t>
          </a:r>
          <a:r>
            <a:rPr lang="en-US" altLang="zh-TW" sz="2100" kern="1200" dirty="0" smtClean="0">
              <a:latin typeface="Inconsolata"/>
              <a:cs typeface="Inconsolata"/>
            </a:rPr>
            <a:t>"</a:t>
          </a:r>
          <a:endParaRPr lang="zh-TW" altLang="en-US" sz="2100" kern="1200" dirty="0">
            <a:latin typeface="Inconsolata"/>
            <a:cs typeface="Inconsolata"/>
          </a:endParaRPr>
        </a:p>
      </dsp:txBody>
      <dsp:txXfrm>
        <a:off x="1239718" y="2713541"/>
        <a:ext cx="849488" cy="41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87A8-3419-7F47-A261-626F913A4457}" type="datetimeFigureOut">
              <a:rPr kumimoji="1" lang="zh-TW" altLang="en-US" smtClean="0"/>
              <a:t>2/13/13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B8E0-E64E-F942-AFFE-EE95B7733A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06229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5C26B-B57F-E048-9B45-1ADA50C07A4C}" type="datetimeFigureOut">
              <a:rPr kumimoji="1" lang="zh-TW" altLang="en-US" smtClean="0"/>
              <a:t>2/13/13</a:t>
            </a:fld>
            <a:endParaRPr kumimoji="1"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24D4-A49B-D446-B549-FC137427B9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30333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Click to edit Master subtitle style</a:t>
            </a:r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02A0-4744-6043-A0E5-04A6A7BAAA6A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739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7FFF-7DE9-9B46-9860-054937F99E7C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020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EA69-FCA0-6440-A812-A1F6A8B7BFAE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503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7D05-94AC-6244-BD94-98240F76B737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06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9E887-55B8-9E41-B39F-7FAA71285C21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715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29C0-F384-C340-AC32-DA8F2E2A422F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852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BD66-F0A5-5D4F-B748-C78FAC736CF5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50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BF12-53D3-1D4D-9862-8D268D12C8B4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396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0B7B-B952-D44D-95BA-2505715D0F7A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25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6189-7680-D04B-81DE-CCFD251392AC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444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AC2C-832E-7943-A707-2A2B39F68589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860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322C-A4BE-AB4F-8A42-AA9CA95472F3}" type="datetime1">
              <a:rPr kumimoji="1" lang="en-US" altLang="zh-TW" smtClean="0"/>
              <a:t>2/13/13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9FFF-C45F-E744-8E40-F68BC71EB99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256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4" Type="http://schemas.openxmlformats.org/officeDocument/2006/relationships/diagramQuickStyle" Target="../diagrams/quickStyle28.xml"/><Relationship Id="rId5" Type="http://schemas.openxmlformats.org/officeDocument/2006/relationships/diagramColors" Target="../diagrams/colors28.xml"/><Relationship Id="rId6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4" Type="http://schemas.openxmlformats.org/officeDocument/2006/relationships/diagramQuickStyle" Target="../diagrams/quickStyle29.xml"/><Relationship Id="rId5" Type="http://schemas.openxmlformats.org/officeDocument/2006/relationships/diagramColors" Target="../diagrams/colors29.xml"/><Relationship Id="rId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4" Type="http://schemas.openxmlformats.org/officeDocument/2006/relationships/diagramQuickStyle" Target="../diagrams/quickStyle30.xml"/><Relationship Id="rId5" Type="http://schemas.openxmlformats.org/officeDocument/2006/relationships/diagramColors" Target="../diagrams/colors30.xml"/><Relationship Id="rId6" Type="http://schemas.microsoft.com/office/2007/relationships/diagramDrawing" Target="../diagrams/drawing3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4" Type="http://schemas.openxmlformats.org/officeDocument/2006/relationships/diagramQuickStyle" Target="../diagrams/quickStyle31.xml"/><Relationship Id="rId5" Type="http://schemas.openxmlformats.org/officeDocument/2006/relationships/diagramColors" Target="../diagrams/colors31.xml"/><Relationship Id="rId6" Type="http://schemas.microsoft.com/office/2007/relationships/diagramDrawing" Target="../diagrams/drawing3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4" Type="http://schemas.openxmlformats.org/officeDocument/2006/relationships/diagramQuickStyle" Target="../diagrams/quickStyle32.xml"/><Relationship Id="rId5" Type="http://schemas.openxmlformats.org/officeDocument/2006/relationships/diagramColors" Target="../diagrams/colors32.xml"/><Relationship Id="rId6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4" Type="http://schemas.openxmlformats.org/officeDocument/2006/relationships/diagramQuickStyle" Target="../diagrams/quickStyle33.xml"/><Relationship Id="rId5" Type="http://schemas.openxmlformats.org/officeDocument/2006/relationships/diagramColors" Target="../diagrams/colors33.xml"/><Relationship Id="rId6" Type="http://schemas.microsoft.com/office/2007/relationships/diagramDrawing" Target="../diagrams/drawing3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4" Type="http://schemas.openxmlformats.org/officeDocument/2006/relationships/diagramQuickStyle" Target="../diagrams/quickStyle34.xml"/><Relationship Id="rId5" Type="http://schemas.openxmlformats.org/officeDocument/2006/relationships/diagramColors" Target="../diagrams/colors34.xml"/><Relationship Id="rId6" Type="http://schemas.microsoft.com/office/2007/relationships/diagramDrawing" Target="../diagrams/drawing3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4" Type="http://schemas.openxmlformats.org/officeDocument/2006/relationships/diagramQuickStyle" Target="../diagrams/quickStyle35.xml"/><Relationship Id="rId5" Type="http://schemas.openxmlformats.org/officeDocument/2006/relationships/diagramColors" Target="../diagrams/colors35.xml"/><Relationship Id="rId6" Type="http://schemas.microsoft.com/office/2007/relationships/diagramDrawing" Target="../diagrams/drawing3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4" Type="http://schemas.openxmlformats.org/officeDocument/2006/relationships/diagramQuickStyle" Target="../diagrams/quickStyle36.xml"/><Relationship Id="rId5" Type="http://schemas.openxmlformats.org/officeDocument/2006/relationships/diagramColors" Target="../diagrams/colors36.xml"/><Relationship Id="rId6" Type="http://schemas.microsoft.com/office/2007/relationships/diagramDrawing" Target="../diagrams/drawing3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4" Type="http://schemas.openxmlformats.org/officeDocument/2006/relationships/diagramQuickStyle" Target="../diagrams/quickStyle37.xml"/><Relationship Id="rId5" Type="http://schemas.openxmlformats.org/officeDocument/2006/relationships/diagramColors" Target="../diagrams/colors37.xml"/><Relationship Id="rId6" Type="http://schemas.microsoft.com/office/2007/relationships/diagramDrawing" Target="../diagrams/drawing3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4" Type="http://schemas.openxmlformats.org/officeDocument/2006/relationships/diagramQuickStyle" Target="../diagrams/quickStyle38.xml"/><Relationship Id="rId5" Type="http://schemas.openxmlformats.org/officeDocument/2006/relationships/diagramColors" Target="../diagrams/colors38.xml"/><Relationship Id="rId6" Type="http://schemas.microsoft.com/office/2007/relationships/diagramDrawing" Target="../diagrams/drawing3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4" Type="http://schemas.openxmlformats.org/officeDocument/2006/relationships/diagramQuickStyle" Target="../diagrams/quickStyle39.xml"/><Relationship Id="rId5" Type="http://schemas.openxmlformats.org/officeDocument/2006/relationships/diagramColors" Target="../diagrams/colors39.xml"/><Relationship Id="rId6" Type="http://schemas.microsoft.com/office/2007/relationships/diagramDrawing" Target="../diagrams/drawing3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4" Type="http://schemas.openxmlformats.org/officeDocument/2006/relationships/diagramQuickStyle" Target="../diagrams/quickStyle40.xml"/><Relationship Id="rId5" Type="http://schemas.openxmlformats.org/officeDocument/2006/relationships/diagramColors" Target="../diagrams/colors40.xml"/><Relationship Id="rId6" Type="http://schemas.microsoft.com/office/2007/relationships/diagramDrawing" Target="../diagrams/drawing4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4" Type="http://schemas.openxmlformats.org/officeDocument/2006/relationships/diagramQuickStyle" Target="../diagrams/quickStyle41.xml"/><Relationship Id="rId5" Type="http://schemas.openxmlformats.org/officeDocument/2006/relationships/diagramColors" Target="../diagrams/colors41.xml"/><Relationship Id="rId6" Type="http://schemas.microsoft.com/office/2007/relationships/diagramDrawing" Target="../diagrams/drawing4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4" Type="http://schemas.openxmlformats.org/officeDocument/2006/relationships/diagramQuickStyle" Target="../diagrams/quickStyle42.xml"/><Relationship Id="rId5" Type="http://schemas.openxmlformats.org/officeDocument/2006/relationships/diagramColors" Target="../diagrams/colors42.xml"/><Relationship Id="rId6" Type="http://schemas.microsoft.com/office/2007/relationships/diagramDrawing" Target="../diagrams/drawing4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4" Type="http://schemas.openxmlformats.org/officeDocument/2006/relationships/diagramQuickStyle" Target="../diagrams/quickStyle43.xml"/><Relationship Id="rId5" Type="http://schemas.openxmlformats.org/officeDocument/2006/relationships/diagramColors" Target="../diagrams/colors43.xml"/><Relationship Id="rId6" Type="http://schemas.microsoft.com/office/2007/relationships/diagramDrawing" Target="../diagrams/drawing4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4" Type="http://schemas.openxmlformats.org/officeDocument/2006/relationships/diagramQuickStyle" Target="../diagrams/quickStyle44.xml"/><Relationship Id="rId5" Type="http://schemas.openxmlformats.org/officeDocument/2006/relationships/diagramColors" Target="../diagrams/colors44.xml"/><Relationship Id="rId6" Type="http://schemas.microsoft.com/office/2007/relationships/diagramDrawing" Target="../diagrams/drawing4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 smtClean="0"/>
              <a:t>Comp 405: Dynamic Communication Language Evaluation Example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Nick Vrvilo</a:t>
            </a:r>
          </a:p>
          <a:p>
            <a:r>
              <a:rPr kumimoji="1" lang="en-US" altLang="zh-TW" dirty="0" smtClean="0"/>
              <a:t>February 13, 2013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900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9411736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071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977856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861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7738416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066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4813189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5687" y="2507781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Inconsolata"/>
                <a:cs typeface="Inconsolata"/>
              </a:rPr>
              <a:t>NUMBER</a:t>
            </a:r>
            <a:endParaRPr kumimoji="1" lang="zh-TW" altLang="en-US" sz="2400" b="1" dirty="0">
              <a:latin typeface="Inconsolata"/>
              <a:cs typeface="Inconsolat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26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4461965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4009954" y="28101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183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3211015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668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2444567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957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602942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235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4482119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2803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0496716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796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Input Language Grammar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dirty="0" smtClean="0"/>
              <a:t>We’ll use a slightly modified version of the simple expression grammar from </a:t>
            </a:r>
            <a:r>
              <a:rPr kumimoji="1" lang="en-US" altLang="zh-TW" i="1" dirty="0" smtClean="0"/>
              <a:t>bnf1.txt</a:t>
            </a:r>
            <a:r>
              <a:rPr kumimoji="1" lang="en-US" altLang="zh-TW" dirty="0" smtClean="0"/>
              <a:t>:</a:t>
            </a:r>
          </a:p>
          <a:p>
            <a:pPr marL="1097280" indent="0">
              <a:spcBef>
                <a:spcPts val="2424"/>
              </a:spcBef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S ::= "{" E1 "}"</a:t>
            </a:r>
          </a:p>
          <a:p>
            <a:pPr marL="1097280" indent="0"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E ::= F E1</a:t>
            </a:r>
            <a:endParaRPr kumimoji="1" lang="en-US" altLang="zh-TW" dirty="0" smtClean="0">
              <a:latin typeface="Inconsolata"/>
              <a:cs typeface="Inconsolata"/>
            </a:endParaRPr>
          </a:p>
          <a:p>
            <a:pPr marL="1097280" indent="0"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F ::= </a:t>
            </a:r>
            <a:r>
              <a:rPr kumimoji="1" lang="en-US" altLang="zh-TW" dirty="0" err="1" smtClean="0">
                <a:latin typeface="Inconsolata"/>
                <a:cs typeface="Inconsolata"/>
              </a:rPr>
              <a:t>Num</a:t>
            </a:r>
            <a:r>
              <a:rPr kumimoji="1" lang="en-US" altLang="zh-TW" dirty="0" smtClean="0">
                <a:latin typeface="Inconsolata"/>
                <a:cs typeface="Inconsolata"/>
              </a:rPr>
              <a:t> | Id</a:t>
            </a:r>
          </a:p>
          <a:p>
            <a:pPr marL="1097280" indent="0"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E1 ::= E1a | Empty</a:t>
            </a:r>
          </a:p>
          <a:p>
            <a:pPr marL="1097280" indent="0"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E1a ::= "+" 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7683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3077311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195" y="304689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Inconsolata"/>
                <a:cs typeface="Inconsolata"/>
              </a:rPr>
              <a:t>"+": "ADD"</a:t>
            </a:r>
            <a:endParaRPr kumimoji="1" lang="zh-TW" altLang="en-US" sz="2400" b="1" dirty="0">
              <a:latin typeface="Inconsolata"/>
              <a:cs typeface="Inconsol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645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776957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430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1549998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892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8271594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26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3865316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467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765908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5710" y="3358298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Inconsolata"/>
                <a:cs typeface="Inconsolata"/>
              </a:rPr>
              <a:t>NUMBER</a:t>
            </a:r>
            <a:endParaRPr kumimoji="1" lang="zh-TW" altLang="en-US" sz="2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902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9327350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7661376" y="356770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814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4104832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404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0181748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974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559691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749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Semantics Specification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{</a:t>
            </a:r>
          </a:p>
          <a:p>
            <a:pPr marL="0" indent="0"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  "</a:t>
            </a:r>
            <a:r>
              <a:rPr kumimoji="1" lang="en-US" altLang="zh-TW" dirty="0" err="1" smtClean="0">
                <a:latin typeface="Inconsolata"/>
                <a:cs typeface="Inconsolata"/>
              </a:rPr>
              <a:t>atomic_mapping</a:t>
            </a:r>
            <a:r>
              <a:rPr kumimoji="1" lang="en-US" altLang="zh-TW" dirty="0" smtClean="0">
                <a:latin typeface="Inconsolata"/>
                <a:cs typeface="Inconsolata"/>
              </a:rPr>
              <a:t>": {</a:t>
            </a:r>
          </a:p>
          <a:p>
            <a:pPr marL="0" indent="0">
              <a:buNone/>
            </a:pPr>
            <a:r>
              <a:rPr kumimoji="1" lang="en-US" altLang="zh-TW" dirty="0">
                <a:latin typeface="Inconsolata"/>
                <a:cs typeface="Inconsolata"/>
              </a:rPr>
              <a:t>	</a:t>
            </a:r>
            <a:r>
              <a:rPr kumimoji="1" lang="en-US" altLang="zh-TW" dirty="0" smtClean="0">
                <a:latin typeface="Inconsolata"/>
                <a:cs typeface="Inconsolata"/>
              </a:rPr>
              <a:t>	"+": "ADD",</a:t>
            </a:r>
          </a:p>
          <a:p>
            <a:pPr marL="0" indent="0">
              <a:buNone/>
            </a:pPr>
            <a:r>
              <a:rPr kumimoji="1" lang="en-US" altLang="zh-TW" dirty="0">
                <a:latin typeface="Inconsolata"/>
                <a:cs typeface="Inconsolata"/>
              </a:rPr>
              <a:t>	</a:t>
            </a:r>
            <a:r>
              <a:rPr kumimoji="1" lang="en-US" altLang="zh-TW" dirty="0" smtClean="0">
                <a:latin typeface="Inconsolata"/>
                <a:cs typeface="Inconsolata"/>
              </a:rPr>
              <a:t>	"{": "PRINT"</a:t>
            </a:r>
          </a:p>
          <a:p>
            <a:pPr marL="0" indent="0">
              <a:buNone/>
            </a:pPr>
            <a:r>
              <a:rPr kumimoji="1" lang="en-US" altLang="zh-TW" dirty="0">
                <a:latin typeface="Inconsolata"/>
                <a:cs typeface="Inconsolata"/>
              </a:rPr>
              <a:t>	</a:t>
            </a:r>
            <a:r>
              <a:rPr kumimoji="1" lang="en-US" altLang="zh-TW" dirty="0" smtClean="0">
                <a:latin typeface="Inconsolata"/>
                <a:cs typeface="Inconsolata"/>
              </a:rPr>
              <a:t>},</a:t>
            </a:r>
          </a:p>
          <a:p>
            <a:pPr marL="0" indent="0">
              <a:buNone/>
            </a:pPr>
            <a:r>
              <a:rPr kumimoji="1" lang="en-US" altLang="zh-TW" dirty="0">
                <a:latin typeface="Inconsolata"/>
                <a:cs typeface="Inconsolata"/>
              </a:rPr>
              <a:t>	</a:t>
            </a:r>
            <a:r>
              <a:rPr kumimoji="1" lang="en-US" altLang="zh-TW" dirty="0" smtClean="0">
                <a:latin typeface="Inconsolata"/>
                <a:cs typeface="Inconsolata"/>
              </a:rPr>
              <a:t>"</a:t>
            </a:r>
            <a:r>
              <a:rPr kumimoji="1" lang="en-US" altLang="zh-TW" dirty="0" err="1" smtClean="0">
                <a:latin typeface="Inconsolata"/>
                <a:cs typeface="Inconsolata"/>
              </a:rPr>
              <a:t>reduction_symbols</a:t>
            </a:r>
            <a:r>
              <a:rPr kumimoji="1" lang="en-US" altLang="zh-TW" dirty="0" smtClean="0">
                <a:latin typeface="Inconsolata"/>
                <a:cs typeface="Inconsolata"/>
              </a:rPr>
              <a:t>": ["S","E"]</a:t>
            </a:r>
          </a:p>
          <a:p>
            <a:pPr marL="0" indent="0">
              <a:buNone/>
            </a:pPr>
            <a:r>
              <a:rPr kumimoji="1" lang="en-US" altLang="zh-TW" dirty="0">
                <a:latin typeface="Inconsolata"/>
                <a:cs typeface="Inconsolata"/>
              </a:rPr>
              <a:t>}</a:t>
            </a:r>
            <a:endParaRPr kumimoji="1" lang="zh-TW" altLang="en-US" dirty="0">
              <a:latin typeface="Inconsolata"/>
              <a:cs typeface="Inconsolat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805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2439584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425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157488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266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1739661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771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4517636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7490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5690451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7490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7452434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6448036" y="35677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361" y="4877888"/>
            <a:ext cx="196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smtClean="0">
                <a:latin typeface="Inconsolata"/>
                <a:cs typeface="Inconsolata"/>
              </a:rPr>
              <a:t>REDUCE</a:t>
            </a:r>
          </a:p>
          <a:p>
            <a:pPr algn="ctr"/>
            <a:r>
              <a:rPr kumimoji="1" lang="en-US" altLang="zh-TW" sz="2400" b="1" i="1" dirty="0" smtClean="0">
                <a:latin typeface="Inconsolata"/>
                <a:cs typeface="Inconsolata"/>
              </a:rPr>
              <a:t>identity(3)</a:t>
            </a:r>
            <a:endParaRPr kumimoji="1" lang="zh-TW" altLang="en-US" sz="2400" b="1" i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326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9468200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5100952" y="406667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799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4555015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5081815" y="330472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10" name="TextBox 9"/>
          <p:cNvSpPr txBox="1"/>
          <p:nvPr/>
        </p:nvSpPr>
        <p:spPr>
          <a:xfrm rot="19393775">
            <a:off x="5100952" y="406667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751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8671385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3751099" y="369229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ADD,3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637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270932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2428111" y="369229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ADD,3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4939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Input Program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 smtClean="0"/>
              <a:t>We’ll use a very simple input:</a:t>
            </a:r>
            <a:endParaRPr kumimoji="1" lang="en-US" altLang="zh-TW" dirty="0"/>
          </a:p>
          <a:p>
            <a:pPr marL="1097280" indent="0">
              <a:spcBef>
                <a:spcPts val="2424"/>
              </a:spcBef>
              <a:buNone/>
            </a:pPr>
            <a:r>
              <a:rPr kumimoji="1" lang="en-US" altLang="zh-TW" dirty="0" smtClean="0">
                <a:latin typeface="Inconsolata"/>
                <a:cs typeface="Inconsolata"/>
              </a:rPr>
              <a:t>{ 4 + 3 }</a:t>
            </a:r>
            <a:endParaRPr kumimoji="1" lang="en-US" altLang="zh-TW" dirty="0" smtClean="0">
              <a:latin typeface="Inconsolata"/>
              <a:cs typeface="Inconsolat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354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192406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2428111" y="369229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ADD,3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735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8728854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2739915" y="281017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4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8" name="TextBox 7"/>
          <p:cNvSpPr txBox="1"/>
          <p:nvPr/>
        </p:nvSpPr>
        <p:spPr>
          <a:xfrm rot="19393775">
            <a:off x="2428111" y="3692294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ADD,3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347" y="4775826"/>
            <a:ext cx="150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smtClean="0">
                <a:latin typeface="Inconsolata"/>
                <a:cs typeface="Inconsolata"/>
              </a:rPr>
              <a:t>REDUCE</a:t>
            </a:r>
          </a:p>
          <a:p>
            <a:pPr algn="ctr"/>
            <a:r>
              <a:rPr kumimoji="1" lang="en-US" altLang="zh-TW" sz="2400" b="1" i="1" dirty="0" smtClean="0">
                <a:latin typeface="Inconsolata"/>
                <a:cs typeface="Inconsolata"/>
              </a:rPr>
              <a:t>add(4,3)</a:t>
            </a:r>
            <a:endParaRPr kumimoji="1" lang="zh-TW" altLang="en-US" sz="2400" b="1" i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669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766609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1469875" y="35019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7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456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760384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1469875" y="35019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7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87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6160622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1469875" y="35019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7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684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8630900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1469875" y="35019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7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527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6466048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1469875" y="35019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7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471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5252161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7" name="TextBox 6"/>
          <p:cNvSpPr txBox="1"/>
          <p:nvPr/>
        </p:nvSpPr>
        <p:spPr>
          <a:xfrm rot="19393775">
            <a:off x="1469875" y="35019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7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609" y="4360327"/>
            <a:ext cx="150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smtClean="0">
                <a:latin typeface="Inconsolata"/>
                <a:cs typeface="Inconsolata"/>
              </a:rPr>
              <a:t>REDUCE</a:t>
            </a:r>
          </a:p>
          <a:p>
            <a:pPr algn="ctr"/>
            <a:r>
              <a:rPr kumimoji="1" lang="en-US" altLang="zh-TW" sz="2400" b="1" i="1" dirty="0" smtClean="0">
                <a:latin typeface="Inconsolata"/>
                <a:cs typeface="Inconsolata"/>
              </a:rPr>
              <a:t>print(7)</a:t>
            </a:r>
            <a:endParaRPr kumimoji="1" lang="zh-TW" altLang="en-US" sz="2400" b="1" i="1" dirty="0">
              <a:latin typeface="Inconsolata"/>
              <a:cs typeface="Inconsolat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699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248169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491" y="61453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 smtClean="0">
                <a:latin typeface="Inconsolata"/>
                <a:cs typeface="Inconsolata"/>
              </a:rPr>
              <a:t>Output: 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05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Notes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TW" dirty="0" smtClean="0"/>
              <a:t>The answer you return should be the </a:t>
            </a:r>
            <a:r>
              <a:rPr kumimoji="1" lang="en-US" altLang="zh-TW" i="1" dirty="0" smtClean="0"/>
              <a:t>output</a:t>
            </a:r>
            <a:r>
              <a:rPr kumimoji="1" lang="en-US" altLang="zh-TW" dirty="0" smtClean="0"/>
              <a:t> of the program, i.e. the results of all the </a:t>
            </a:r>
            <a:r>
              <a:rPr kumimoji="1" lang="en-US" altLang="zh-TW" i="1" dirty="0" smtClean="0"/>
              <a:t>print</a:t>
            </a:r>
            <a:r>
              <a:rPr kumimoji="1" lang="en-US" altLang="zh-TW" dirty="0" smtClean="0"/>
              <a:t> commands.</a:t>
            </a:r>
          </a:p>
          <a:p>
            <a:r>
              <a:rPr kumimoji="1" lang="en-US" altLang="zh-TW" dirty="0" smtClean="0"/>
              <a:t>Reductions are applied using the operator found in the argument list. If no operator is found, use a default </a:t>
            </a:r>
            <a:r>
              <a:rPr kumimoji="1" lang="en-US" altLang="zh-TW" i="1" dirty="0" smtClean="0"/>
              <a:t>identity</a:t>
            </a:r>
            <a:r>
              <a:rPr kumimoji="1" lang="en-US" altLang="zh-TW" dirty="0" smtClean="0"/>
              <a:t> reduction (</a:t>
            </a:r>
            <a:r>
              <a:rPr kumimoji="1" lang="en-US" altLang="zh-TW" dirty="0"/>
              <a:t>s</a:t>
            </a:r>
            <a:r>
              <a:rPr kumimoji="1" lang="en-US" altLang="zh-TW" dirty="0" smtClean="0"/>
              <a:t>ee slide 34).</a:t>
            </a:r>
          </a:p>
          <a:p>
            <a:r>
              <a:rPr kumimoji="1" lang="en-US" altLang="zh-TW" dirty="0" smtClean="0"/>
              <a:t>You need to figure out how to express default behaviors for terminals and </a:t>
            </a:r>
            <a:r>
              <a:rPr kumimoji="1" lang="en-US" altLang="zh-TW" dirty="0" err="1" smtClean="0"/>
              <a:t>nonterminals</a:t>
            </a:r>
            <a:r>
              <a:rPr kumimoji="1" lang="en-US" altLang="zh-TW" dirty="0" smtClean="0"/>
              <a:t> lacking specified semantics.</a:t>
            </a:r>
            <a:endParaRPr kumimoji="1"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268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4738935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557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7350571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95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93105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856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3113043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246" y="23360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latin typeface="Inconsolata"/>
                <a:cs typeface="Inconsolata"/>
              </a:rPr>
              <a:t>"}": "PRINT"</a:t>
            </a:r>
            <a:endParaRPr kumimoji="1" lang="zh-TW" altLang="en-US" sz="2400" b="1" dirty="0">
              <a:latin typeface="Inconsolata"/>
              <a:cs typeface="Inconsolat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448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Parse Tree</a:t>
            </a:r>
            <a:endParaRPr kumimoji="1" lang="zh-TW" alt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6329712"/>
              </p:ext>
            </p:extLst>
          </p:nvPr>
        </p:nvGraphicFramePr>
        <p:xfrm>
          <a:off x="457200" y="1396999"/>
          <a:ext cx="8229600" cy="521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393775">
            <a:off x="1251337" y="270270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400" b="1" dirty="0" smtClean="0">
                <a:latin typeface="Inconsolata"/>
                <a:cs typeface="Inconsolata"/>
              </a:rPr>
              <a:t>PRINT</a:t>
            </a:r>
            <a:endParaRPr kumimoji="1" lang="zh-TW" altLang="en-US" sz="1400" b="1" dirty="0">
              <a:latin typeface="Inconsolata"/>
              <a:cs typeface="Inconsolat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9FFF-C45F-E744-8E40-F68BC71EB99B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19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FFA2036F9384A8054BF3933ED0B84" ma:contentTypeVersion="0" ma:contentTypeDescription="Create a new document." ma:contentTypeScope="" ma:versionID="75f60e364371c9eb0494e6fd4e65ca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CBD8A0-5489-4CC6-AAE7-7371A9F88C2B}"/>
</file>

<file path=customXml/itemProps2.xml><?xml version="1.0" encoding="utf-8"?>
<ds:datastoreItem xmlns:ds="http://schemas.openxmlformats.org/officeDocument/2006/customXml" ds:itemID="{BDD91F89-37CE-427A-9A6C-58C610D387D4}"/>
</file>

<file path=customXml/itemProps3.xml><?xml version="1.0" encoding="utf-8"?>
<ds:datastoreItem xmlns:ds="http://schemas.openxmlformats.org/officeDocument/2006/customXml" ds:itemID="{30DF671D-DB29-4879-8111-CD3AE0813B8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1593</Words>
  <Application>Microsoft Macintosh PowerPoint</Application>
  <PresentationFormat>On-screen Show (4:3)</PresentationFormat>
  <Paragraphs>850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Comp 405: Dynamic Communication Language Evaluation Example</vt:lpstr>
      <vt:lpstr>Input Language Grammar</vt:lpstr>
      <vt:lpstr>Semantics Specification</vt:lpstr>
      <vt:lpstr>Input Program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Parse Tree</vt:lpstr>
      <vt:lpstr>Notes</vt:lpstr>
    </vt:vector>
  </TitlesOfParts>
  <Company>Rice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405: Dynamic Communication Language Evaluation Example (PPTX)</dc:title>
  <dc:creator>Nick Vrvilo</dc:creator>
  <cp:lastModifiedBy>Nick Vrvilo</cp:lastModifiedBy>
  <cp:revision>21</cp:revision>
  <dcterms:created xsi:type="dcterms:W3CDTF">2013-02-13T22:42:44Z</dcterms:created>
  <dcterms:modified xsi:type="dcterms:W3CDTF">2013-02-14T00:11:50Z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0x010100ABCFFA2036F9384A8054BF3933ED0B84</vt:lpwstr>
  </property>
</Properties>
</file>